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9" r:id="rId2"/>
    <p:sldId id="256" r:id="rId3"/>
    <p:sldId id="296" r:id="rId4"/>
    <p:sldId id="260" r:id="rId5"/>
    <p:sldId id="306" r:id="rId6"/>
    <p:sldId id="301" r:id="rId7"/>
    <p:sldId id="302" r:id="rId8"/>
    <p:sldId id="258" r:id="rId9"/>
    <p:sldId id="282" r:id="rId10"/>
    <p:sldId id="293" r:id="rId11"/>
    <p:sldId id="289" r:id="rId12"/>
    <p:sldId id="263" r:id="rId13"/>
    <p:sldId id="290" r:id="rId14"/>
    <p:sldId id="265" r:id="rId15"/>
    <p:sldId id="303" r:id="rId16"/>
    <p:sldId id="268" r:id="rId17"/>
    <p:sldId id="269" r:id="rId18"/>
    <p:sldId id="270" r:id="rId19"/>
    <p:sldId id="276" r:id="rId20"/>
    <p:sldId id="271" r:id="rId21"/>
    <p:sldId id="314" r:id="rId22"/>
    <p:sldId id="320" r:id="rId23"/>
    <p:sldId id="310" r:id="rId24"/>
    <p:sldId id="292" r:id="rId25"/>
    <p:sldId id="307" r:id="rId26"/>
    <p:sldId id="308" r:id="rId27"/>
    <p:sldId id="318" r:id="rId28"/>
    <p:sldId id="315" r:id="rId29"/>
    <p:sldId id="316" r:id="rId30"/>
    <p:sldId id="274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93300"/>
    <a:srgbClr val="663300"/>
    <a:srgbClr val="66FF66"/>
    <a:srgbClr val="996633"/>
    <a:srgbClr val="FF4141"/>
    <a:srgbClr val="FFAFAF"/>
    <a:srgbClr val="99FF99"/>
    <a:srgbClr val="FFFF99"/>
    <a:srgbClr val="00BA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2787"/>
    <p:restoredTop sz="90847" autoAdjust="0"/>
  </p:normalViewPr>
  <p:slideViewPr>
    <p:cSldViewPr>
      <p:cViewPr varScale="1">
        <p:scale>
          <a:sx n="66" d="100"/>
          <a:sy n="66" d="100"/>
        </p:scale>
        <p:origin x="-12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8а,г классы</c:v>
                </c:pt>
              </c:strCache>
            </c:strRef>
          </c:tx>
          <c:explosion val="25"/>
          <c:dPt>
            <c:idx val="0"/>
            <c:spPr>
              <a:solidFill>
                <a:srgbClr val="FF00FF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cat>
            <c:strRef>
              <c:f>Лист1!$A$2:$A$4</c:f>
              <c:strCache>
                <c:ptCount val="3"/>
                <c:pt idx="0">
                  <c:v>легко справляются</c:v>
                </c:pt>
                <c:pt idx="1">
                  <c:v>затрудняются</c:v>
                </c:pt>
                <c:pt idx="2">
                  <c:v> требуют особых усилий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0.30000000000000032</c:v>
                </c:pt>
                <c:pt idx="1">
                  <c:v>0.5</c:v>
                </c:pt>
                <c:pt idx="2">
                  <c:v>0.2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400" b="1" i="1" baseline="0"/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Промежуточные</a:t>
            </a:r>
            <a:r>
              <a:rPr lang="ru-RU" sz="2400" b="1" baseline="0" dirty="0" smtClean="0">
                <a:solidFill>
                  <a:schemeClr val="tx1"/>
                </a:solidFill>
              </a:rPr>
              <a:t> результаты</a:t>
            </a:r>
            <a:endParaRPr lang="ru-RU" sz="2400" b="1" dirty="0">
              <a:solidFill>
                <a:schemeClr val="tx1"/>
              </a:solidFill>
            </a:endParaRPr>
          </a:p>
        </c:rich>
      </c:tx>
      <c:layout/>
    </c:title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степень обученности</c:v>
                </c:pt>
              </c:strCache>
            </c:strRef>
          </c:tx>
          <c:spPr>
            <a:solidFill>
              <a:srgbClr val="FF0066"/>
            </a:solidFill>
          </c:spPr>
          <c:dPt>
            <c:idx val="0"/>
            <c:spPr>
              <a:solidFill>
                <a:schemeClr val="accent2">
                  <a:lumMod val="75000"/>
                </a:schemeClr>
              </a:solidFill>
            </c:spPr>
          </c:dPt>
          <c:cat>
            <c:strRef>
              <c:f>Лист1!$A$2:$A$3</c:f>
              <c:strCache>
                <c:ptCount val="2"/>
                <c:pt idx="0">
                  <c:v>2010-2011</c:v>
                </c:pt>
                <c:pt idx="1">
                  <c:v>1 полугодие 2011-2012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0.48700000000000032</c:v>
                </c:pt>
                <c:pt idx="1">
                  <c:v>0.58899999999999997</c:v>
                </c:pt>
              </c:numCache>
            </c:numRef>
          </c:val>
        </c:ser>
        <c:shape val="box"/>
        <c:axId val="130000768"/>
        <c:axId val="130002304"/>
        <c:axId val="0"/>
      </c:bar3DChart>
      <c:catAx>
        <c:axId val="130000768"/>
        <c:scaling>
          <c:orientation val="minMax"/>
        </c:scaling>
        <c:delete val="1"/>
        <c:axPos val="b"/>
        <c:tickLblPos val="none"/>
        <c:crossAx val="130002304"/>
        <c:crosses val="autoZero"/>
        <c:auto val="1"/>
        <c:lblAlgn val="ctr"/>
        <c:lblOffset val="100"/>
      </c:catAx>
      <c:valAx>
        <c:axId val="130002304"/>
        <c:scaling>
          <c:orientation val="minMax"/>
        </c:scaling>
        <c:axPos val="l"/>
        <c:majorGridlines/>
        <c:numFmt formatCode="0.00%" sourceLinked="1"/>
        <c:tickLblPos val="nextTo"/>
        <c:crossAx val="130000768"/>
        <c:crosses val="autoZero"/>
        <c:crossBetween val="between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13D8C-D0DD-4654-8083-2D6494BD8128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74F7F-FBD3-421E-A890-7738460E44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17F550-573B-4D39-9DAC-D38AAE2B78A1}" type="slidenum">
              <a:rPr lang="ru-RU"/>
              <a:pPr/>
              <a:t>5</a:t>
            </a:fld>
            <a:endParaRPr lang="ru-RU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F63237-E6A6-49AF-9B1E-F0A61D701F3B}" type="slidenum">
              <a:rPr lang="ru-RU"/>
              <a:pPr/>
              <a:t>6</a:t>
            </a:fld>
            <a:endParaRPr lang="ru-RU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Образовательный процесс в начальной школе.  Рекомендации по организации опытно-экспериментальной работы. М.,  2001.-С.6 (1.1. Анализ современных тенденций в начальном образовании)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74F7F-FBD3-421E-A890-7738460E44CA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583131-1E7A-4075-B2B5-20B539ED03FA}" type="slidenum">
              <a:rPr lang="ru-RU"/>
              <a:pPr/>
              <a:t>22</a:t>
            </a:fld>
            <a:endParaRPr lang="ru-RU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82E04B-510C-4675-A16C-530B518EAEC3}" type="slidenum">
              <a:rPr lang="ru-RU"/>
              <a:pPr/>
              <a:t>23</a:t>
            </a:fld>
            <a:endParaRPr lang="ru-RU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05B6EE-DAD8-482F-B23C-469132739A85}" type="slidenum">
              <a:rPr lang="ru-RU"/>
              <a:pPr/>
              <a:t>27</a:t>
            </a:fld>
            <a:endParaRPr lang="ru-RU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/>
              <a:t>Определения гипотез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A822BF-ED92-4FE2-9FDD-3AD7CD359876}" type="slidenum">
              <a:rPr lang="ru-RU"/>
              <a:pPr/>
              <a:t>28</a:t>
            </a:fld>
            <a:endParaRPr lang="ru-RU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3CDA3E-DB29-48B6-9831-E50C26645C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89A59-3CBF-4245-BC53-3A7AE54C79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C4C48-C471-4FE9-BD50-E6970C5F1F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442916-3E78-4CDC-82B2-09BAFF6007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ADBFB-4199-49A0-B463-05DE5E1A39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2504E-E696-42F4-B06A-D234733FCC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A6E4E-9D16-41E7-88FF-6C4C8904DB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B3EC3-E187-4048-B6C3-FF127BBFE0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6C34A-05A3-4E88-B175-B4DE54BD28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A1C78-FD09-4E9F-A2BB-F04705CCC9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730E2-035D-453A-B9BF-0AB86D01A2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670814-05CF-4EB4-B5A8-1714BBD2E1C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7" Type="http://schemas.openxmlformats.org/officeDocument/2006/relationships/slide" Target="slide20.xml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6" Type="http://schemas.openxmlformats.org/officeDocument/2006/relationships/slide" Target="slide19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slide" Target="slide1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wmf"/><Relationship Id="rId4" Type="http://schemas.openxmlformats.org/officeDocument/2006/relationships/image" Target="../media/image36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838200" y="228600"/>
            <a:ext cx="7467600" cy="3886200"/>
          </a:xfrm>
          <a:prstGeom prst="bevel">
            <a:avLst>
              <a:gd name="adj" fmla="val 5148"/>
            </a:avLst>
          </a:prstGeom>
          <a:gradFill rotWithShape="0">
            <a:gsLst>
              <a:gs pos="0">
                <a:srgbClr val="663300"/>
              </a:gs>
              <a:gs pos="100000">
                <a:srgbClr val="663300">
                  <a:gamma/>
                  <a:tint val="72549"/>
                  <a:invGamma/>
                </a:srgb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25605" name="WordArt 5"/>
          <p:cNvSpPr>
            <a:spLocks noChangeArrowheads="1" noChangeShapeType="1" noTextEdit="1"/>
          </p:cNvSpPr>
          <p:nvPr/>
        </p:nvSpPr>
        <p:spPr bwMode="auto">
          <a:xfrm>
            <a:off x="1333500" y="571480"/>
            <a:ext cx="6477000" cy="18383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Monotype Corsiva"/>
              </a:rPr>
              <a:t>Фролова </a:t>
            </a:r>
          </a:p>
          <a:p>
            <a:pPr algn="ctr"/>
            <a:r>
              <a:rPr lang="ru-RU" sz="36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Monotype Corsiva"/>
              </a:rPr>
              <a:t>Надежда Михайловна</a:t>
            </a:r>
            <a:endParaRPr lang="ru-RU" sz="36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chemeClr val="tx1"/>
                </a:outerShdw>
              </a:effectLst>
              <a:latin typeface="Monotype Corsiva"/>
            </a:endParaRPr>
          </a:p>
          <a:p>
            <a:pPr algn="ctr"/>
            <a:r>
              <a:rPr lang="ru-RU" sz="36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Monotype Corsiva"/>
              </a:rPr>
              <a:t> </a:t>
            </a:r>
            <a:r>
              <a:rPr lang="ru-RU" sz="3600" b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35921" dir="2700000" algn="ctr" rotWithShape="0">
                    <a:schemeClr val="tx1"/>
                  </a:outerShdw>
                </a:effectLst>
                <a:latin typeface="Monotype Corsiva"/>
              </a:rPr>
              <a:t>учитель физики  «МОУ «СОШ№90»</a:t>
            </a:r>
            <a:endParaRPr lang="ru-RU" sz="3600" b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35921" dir="2700000" algn="ctr" rotWithShape="0">
                  <a:schemeClr val="tx1"/>
                </a:outerShdw>
              </a:effectLst>
              <a:latin typeface="Monotype Corsiva"/>
            </a:endParaRPr>
          </a:p>
        </p:txBody>
      </p:sp>
      <p:pic>
        <p:nvPicPr>
          <p:cNvPr id="111" name="Picture 3" descr="F:\я)\010.gif"/>
          <p:cNvPicPr>
            <a:picLocks noChangeAspect="1" noChangeArrowheads="1"/>
          </p:cNvPicPr>
          <p:nvPr/>
        </p:nvPicPr>
        <p:blipFill>
          <a:blip r:embed="rId2" cstate="print"/>
          <a:srcRect l="17504"/>
          <a:stretch>
            <a:fillRect/>
          </a:stretch>
        </p:blipFill>
        <p:spPr bwMode="auto">
          <a:xfrm rot="5400000">
            <a:off x="-195518" y="2733392"/>
            <a:ext cx="4320125" cy="39290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23929" y="4365104"/>
            <a:ext cx="52200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93300"/>
                </a:solidFill>
              </a:rPr>
              <a:t>Образование</a:t>
            </a:r>
            <a:r>
              <a:rPr lang="ru-RU" sz="2000" b="1" dirty="0" smtClean="0">
                <a:solidFill>
                  <a:srgbClr val="663300"/>
                </a:solidFill>
              </a:rPr>
              <a:t>: 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высшее</a:t>
            </a:r>
          </a:p>
          <a:p>
            <a:pPr algn="ctr"/>
            <a:endParaRPr lang="ru-RU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Красноярский  государственный педагогический  государственный, 1980 г, стаж работы  - 35 лет.  МОБУ СОШ №90,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р.п.Чунский ,иркутская область</a:t>
            </a:r>
          </a:p>
          <a:p>
            <a:pPr algn="ctr"/>
            <a:endParaRPr lang="ru-RU" sz="2000" b="1" dirty="0" smtClean="0"/>
          </a:p>
          <a:p>
            <a:endParaRPr lang="ru-RU" sz="2000" b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070" y="285728"/>
            <a:ext cx="8851930" cy="629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071934" y="2214554"/>
            <a:ext cx="48036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r>
              <a:rPr lang="ru-RU" b="1" i="1" dirty="0" smtClean="0"/>
              <a:t>Единственный </a:t>
            </a:r>
          </a:p>
          <a:p>
            <a:r>
              <a:rPr lang="ru-RU" b="1" i="1" dirty="0" smtClean="0"/>
              <a:t>критерий  оценки –</a:t>
            </a:r>
          </a:p>
          <a:p>
            <a:r>
              <a:rPr lang="ru-RU" b="1" i="1" dirty="0" smtClean="0"/>
              <a:t> эталон</a:t>
            </a:r>
          </a:p>
          <a:p>
            <a:r>
              <a:rPr lang="ru-RU" b="1" i="1" dirty="0" smtClean="0"/>
              <a:t> полного усвоения  знаний</a:t>
            </a:r>
            <a:endParaRPr lang="ru-RU" b="1" i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D:\Users\Калькуляма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62"/>
            <a:ext cx="9139257" cy="6861561"/>
          </a:xfrm>
          <a:prstGeom prst="rect">
            <a:avLst/>
          </a:prstGeom>
          <a:noFill/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3492500" y="333375"/>
            <a:ext cx="2087563" cy="11525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3203575" y="5805488"/>
            <a:ext cx="2879725" cy="863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843213" y="1844675"/>
            <a:ext cx="3457575" cy="576263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971550" y="2420938"/>
            <a:ext cx="1295400" cy="6477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6948488" y="2492375"/>
            <a:ext cx="1295400" cy="6477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3492500" y="4652963"/>
            <a:ext cx="1295400" cy="6477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7596188" y="4652963"/>
            <a:ext cx="1295400" cy="6477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5724525" y="3429000"/>
            <a:ext cx="2808288" cy="10588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WordArt 15"/>
          <p:cNvSpPr>
            <a:spLocks noChangeArrowheads="1" noChangeShapeType="1" noTextEdit="1"/>
          </p:cNvSpPr>
          <p:nvPr/>
        </p:nvSpPr>
        <p:spPr bwMode="auto">
          <a:xfrm>
            <a:off x="2916238" y="1989138"/>
            <a:ext cx="324167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Диагностический тест</a:t>
            </a:r>
          </a:p>
        </p:txBody>
      </p:sp>
      <p:sp>
        <p:nvSpPr>
          <p:cNvPr id="12" name="WordArt 16"/>
          <p:cNvSpPr>
            <a:spLocks noChangeArrowheads="1" noChangeShapeType="1" noTextEdit="1"/>
          </p:cNvSpPr>
          <p:nvPr/>
        </p:nvSpPr>
        <p:spPr bwMode="auto">
          <a:xfrm>
            <a:off x="3851275" y="476250"/>
            <a:ext cx="138112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Изучение</a:t>
            </a:r>
          </a:p>
          <a:p>
            <a:pPr algn="ctr"/>
            <a:r>
              <a:rPr lang="ru-RU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нового</a:t>
            </a:r>
          </a:p>
          <a:p>
            <a:pPr algn="ctr"/>
            <a:r>
              <a:rPr lang="ru-RU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 материала</a:t>
            </a:r>
          </a:p>
        </p:txBody>
      </p:sp>
      <p:sp>
        <p:nvSpPr>
          <p:cNvPr id="13" name="WordArt 17"/>
          <p:cNvSpPr>
            <a:spLocks noChangeArrowheads="1" noChangeShapeType="1" noTextEdit="1"/>
          </p:cNvSpPr>
          <p:nvPr/>
        </p:nvSpPr>
        <p:spPr bwMode="auto">
          <a:xfrm>
            <a:off x="1116013" y="2565400"/>
            <a:ext cx="10795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Развитие</a:t>
            </a:r>
          </a:p>
        </p:txBody>
      </p:sp>
      <p:sp>
        <p:nvSpPr>
          <p:cNvPr id="14" name="WordArt 18"/>
          <p:cNvSpPr>
            <a:spLocks noChangeArrowheads="1" noChangeShapeType="1" noTextEdit="1"/>
          </p:cNvSpPr>
          <p:nvPr/>
        </p:nvSpPr>
        <p:spPr bwMode="auto">
          <a:xfrm>
            <a:off x="7092950" y="2636838"/>
            <a:ext cx="10795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Коррекция</a:t>
            </a:r>
          </a:p>
        </p:txBody>
      </p:sp>
      <p:sp>
        <p:nvSpPr>
          <p:cNvPr id="15" name="WordArt 19"/>
          <p:cNvSpPr>
            <a:spLocks noChangeArrowheads="1" noChangeShapeType="1" noTextEdit="1"/>
          </p:cNvSpPr>
          <p:nvPr/>
        </p:nvSpPr>
        <p:spPr bwMode="auto">
          <a:xfrm>
            <a:off x="6156325" y="3644900"/>
            <a:ext cx="23034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Самостоятельная </a:t>
            </a:r>
          </a:p>
          <a:p>
            <a:pPr algn="ctr"/>
            <a:r>
              <a:rPr lang="ru-RU" sz="20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работа</a:t>
            </a:r>
          </a:p>
        </p:txBody>
      </p:sp>
      <p:sp>
        <p:nvSpPr>
          <p:cNvPr id="16" name="WordArt 20"/>
          <p:cNvSpPr>
            <a:spLocks noChangeArrowheads="1" noChangeShapeType="1" noTextEdit="1"/>
          </p:cNvSpPr>
          <p:nvPr/>
        </p:nvSpPr>
        <p:spPr bwMode="auto">
          <a:xfrm>
            <a:off x="3563938" y="4797425"/>
            <a:ext cx="10795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Развитие</a:t>
            </a:r>
          </a:p>
        </p:txBody>
      </p:sp>
      <p:sp>
        <p:nvSpPr>
          <p:cNvPr id="17" name="WordArt 21"/>
          <p:cNvSpPr>
            <a:spLocks noChangeArrowheads="1" noChangeShapeType="1" noTextEdit="1"/>
          </p:cNvSpPr>
          <p:nvPr/>
        </p:nvSpPr>
        <p:spPr bwMode="auto">
          <a:xfrm>
            <a:off x="7667625" y="4797425"/>
            <a:ext cx="10795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Коррекция</a:t>
            </a:r>
          </a:p>
        </p:txBody>
      </p:sp>
      <p:sp>
        <p:nvSpPr>
          <p:cNvPr id="18" name="WordArt 22"/>
          <p:cNvSpPr>
            <a:spLocks noChangeArrowheads="1" noChangeShapeType="1" noTextEdit="1"/>
          </p:cNvSpPr>
          <p:nvPr/>
        </p:nvSpPr>
        <p:spPr bwMode="auto">
          <a:xfrm>
            <a:off x="3492500" y="6092825"/>
            <a:ext cx="2303463" cy="244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Итоговый контроль</a:t>
            </a:r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>
            <a:off x="4572000" y="14843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 flipH="1">
            <a:off x="1763713" y="2060575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1835150" y="20605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>
            <a:off x="6300788" y="198913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>
            <a:off x="7596188" y="191611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" name="Line 28"/>
          <p:cNvSpPr>
            <a:spLocks noChangeShapeType="1"/>
          </p:cNvSpPr>
          <p:nvPr/>
        </p:nvSpPr>
        <p:spPr bwMode="auto">
          <a:xfrm>
            <a:off x="7596188" y="31416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" name="Line 29"/>
          <p:cNvSpPr>
            <a:spLocks noChangeShapeType="1"/>
          </p:cNvSpPr>
          <p:nvPr/>
        </p:nvSpPr>
        <p:spPr bwMode="auto">
          <a:xfrm>
            <a:off x="3995738" y="3933825"/>
            <a:ext cx="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" name="Line 30"/>
          <p:cNvSpPr>
            <a:spLocks noChangeShapeType="1"/>
          </p:cNvSpPr>
          <p:nvPr/>
        </p:nvSpPr>
        <p:spPr bwMode="auto">
          <a:xfrm>
            <a:off x="8532813" y="422116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" name="Line 31"/>
          <p:cNvSpPr>
            <a:spLocks noChangeShapeType="1"/>
          </p:cNvSpPr>
          <p:nvPr/>
        </p:nvSpPr>
        <p:spPr bwMode="auto">
          <a:xfrm>
            <a:off x="8172450" y="5300663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" name="Line 32"/>
          <p:cNvSpPr>
            <a:spLocks noChangeShapeType="1"/>
          </p:cNvSpPr>
          <p:nvPr/>
        </p:nvSpPr>
        <p:spPr bwMode="auto">
          <a:xfrm flipH="1">
            <a:off x="6011863" y="6237288"/>
            <a:ext cx="2160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" name="Line 33"/>
          <p:cNvSpPr>
            <a:spLocks noChangeShapeType="1"/>
          </p:cNvSpPr>
          <p:nvPr/>
        </p:nvSpPr>
        <p:spPr bwMode="auto">
          <a:xfrm flipH="1">
            <a:off x="3995738" y="3933825"/>
            <a:ext cx="1655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" name="Line 34"/>
          <p:cNvSpPr>
            <a:spLocks noChangeShapeType="1"/>
          </p:cNvSpPr>
          <p:nvPr/>
        </p:nvSpPr>
        <p:spPr bwMode="auto">
          <a:xfrm>
            <a:off x="4140200" y="5300663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" name="Line 35"/>
          <p:cNvSpPr>
            <a:spLocks noChangeShapeType="1"/>
          </p:cNvSpPr>
          <p:nvPr/>
        </p:nvSpPr>
        <p:spPr bwMode="auto">
          <a:xfrm flipH="1">
            <a:off x="1692275" y="3068638"/>
            <a:ext cx="0" cy="3097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" name="Line 36"/>
          <p:cNvSpPr>
            <a:spLocks noChangeShapeType="1"/>
          </p:cNvSpPr>
          <p:nvPr/>
        </p:nvSpPr>
        <p:spPr bwMode="auto">
          <a:xfrm>
            <a:off x="1692275" y="6165850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" name="WordArt 37"/>
          <p:cNvSpPr>
            <a:spLocks noChangeArrowheads="1" noChangeShapeType="1" noTextEdit="1"/>
          </p:cNvSpPr>
          <p:nvPr/>
        </p:nvSpPr>
        <p:spPr bwMode="auto">
          <a:xfrm>
            <a:off x="2051050" y="1700212"/>
            <a:ext cx="377810" cy="2285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Да</a:t>
            </a:r>
          </a:p>
        </p:txBody>
      </p:sp>
      <p:sp>
        <p:nvSpPr>
          <p:cNvPr id="34" name="WordArt 38"/>
          <p:cNvSpPr>
            <a:spLocks noChangeArrowheads="1" noChangeShapeType="1" noTextEdit="1"/>
          </p:cNvSpPr>
          <p:nvPr/>
        </p:nvSpPr>
        <p:spPr bwMode="auto">
          <a:xfrm>
            <a:off x="4859338" y="3573463"/>
            <a:ext cx="31432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Да</a:t>
            </a:r>
          </a:p>
        </p:txBody>
      </p:sp>
      <p:sp>
        <p:nvSpPr>
          <p:cNvPr id="35" name="WordArt 39"/>
          <p:cNvSpPr>
            <a:spLocks noChangeArrowheads="1" noChangeShapeType="1" noTextEdit="1"/>
          </p:cNvSpPr>
          <p:nvPr/>
        </p:nvSpPr>
        <p:spPr bwMode="auto">
          <a:xfrm>
            <a:off x="8569325" y="3933825"/>
            <a:ext cx="57467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Нет</a:t>
            </a:r>
          </a:p>
        </p:txBody>
      </p:sp>
      <p:sp>
        <p:nvSpPr>
          <p:cNvPr id="36" name="WordArt 40"/>
          <p:cNvSpPr>
            <a:spLocks noChangeArrowheads="1" noChangeShapeType="1" noTextEdit="1"/>
          </p:cNvSpPr>
          <p:nvPr/>
        </p:nvSpPr>
        <p:spPr bwMode="auto">
          <a:xfrm>
            <a:off x="7308850" y="1773238"/>
            <a:ext cx="57467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Нет</a:t>
            </a:r>
          </a:p>
        </p:txBody>
      </p:sp>
      <p:grpSp>
        <p:nvGrpSpPr>
          <p:cNvPr id="37" name="Group 87"/>
          <p:cNvGrpSpPr>
            <a:grpSpLocks/>
          </p:cNvGrpSpPr>
          <p:nvPr/>
        </p:nvGrpSpPr>
        <p:grpSpPr bwMode="auto">
          <a:xfrm>
            <a:off x="1071538" y="4929198"/>
            <a:ext cx="7624759" cy="1620835"/>
            <a:chOff x="321" y="2592"/>
            <a:chExt cx="5118" cy="1246"/>
          </a:xfrm>
        </p:grpSpPr>
        <p:pic>
          <p:nvPicPr>
            <p:cNvPr id="38" name="Picture 77" descr="E:\CLIPART\POWERPNT\READ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1" y="2592"/>
              <a:ext cx="960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82" descr="E:\CLIPART\POWERPNT\WRITE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68" y="2640"/>
              <a:ext cx="971" cy="1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" name="TextBox 39"/>
          <p:cNvSpPr txBox="1"/>
          <p:nvPr/>
        </p:nvSpPr>
        <p:spPr>
          <a:xfrm>
            <a:off x="714348" y="500042"/>
            <a:ext cx="1683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Структура</a:t>
            </a:r>
            <a:endParaRPr lang="ru-RU" b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28" name="Object 1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9228" name="Слайд" r:id="rId3" imgW="4572000" imgH="3429000" progId="PowerPoint.Slide.8">
              <p:embed/>
            </p:oleObj>
          </a:graphicData>
        </a:graphic>
      </p:graphicFrame>
      <p:grpSp>
        <p:nvGrpSpPr>
          <p:cNvPr id="9236" name="Group 20"/>
          <p:cNvGrpSpPr>
            <a:grpSpLocks/>
          </p:cNvGrpSpPr>
          <p:nvPr/>
        </p:nvGrpSpPr>
        <p:grpSpPr bwMode="auto">
          <a:xfrm>
            <a:off x="5410200" y="3276600"/>
            <a:ext cx="3200400" cy="2133600"/>
            <a:chOff x="3408" y="2640"/>
            <a:chExt cx="2016" cy="1320"/>
          </a:xfrm>
        </p:grpSpPr>
        <p:graphicFrame>
          <p:nvGraphicFramePr>
            <p:cNvPr id="9230" name="Object 14"/>
            <p:cNvGraphicFramePr>
              <a:graphicFrameLocks noChangeAspect="1"/>
            </p:cNvGraphicFramePr>
            <p:nvPr/>
          </p:nvGraphicFramePr>
          <p:xfrm>
            <a:off x="3408" y="2640"/>
            <a:ext cx="2016" cy="1320"/>
          </p:xfrm>
          <a:graphic>
            <a:graphicData uri="http://schemas.openxmlformats.org/presentationml/2006/ole">
              <p:oleObj spid="_x0000_s9230" name="Слайд" r:id="rId4" imgW="4572000" imgH="3429000" progId="PowerPoint.Slide.8">
                <p:embed/>
              </p:oleObj>
            </a:graphicData>
          </a:graphic>
        </p:graphicFrame>
        <p:sp>
          <p:nvSpPr>
            <p:cNvPr id="9220" name="Rectangle 4"/>
            <p:cNvSpPr>
              <a:spLocks noChangeArrowheads="1"/>
            </p:cNvSpPr>
            <p:nvPr/>
          </p:nvSpPr>
          <p:spPr bwMode="auto">
            <a:xfrm>
              <a:off x="3552" y="2798"/>
              <a:ext cx="1764" cy="10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FF0000"/>
                </a:buClr>
                <a:buFont typeface="Wingdings" pitchFamily="2" charset="2"/>
                <a:buChar char="v"/>
              </a:pPr>
              <a:r>
                <a:rPr lang="ru-RU" sz="2000" b="1" dirty="0"/>
                <a:t>  </a:t>
              </a:r>
              <a:r>
                <a:rPr lang="ru-RU" b="1" dirty="0" smtClean="0">
                  <a:solidFill>
                    <a:srgbClr val="FF0000"/>
                  </a:solidFill>
                </a:rPr>
                <a:t>Творческий</a:t>
              </a:r>
              <a:r>
                <a:rPr lang="ru-RU" dirty="0" smtClean="0"/>
                <a:t> </a:t>
              </a:r>
              <a:r>
                <a:rPr lang="ru-RU" sz="2000" b="1" dirty="0" smtClean="0"/>
                <a:t>применяют знания, умения и навыки в нестандартных ситуациях</a:t>
              </a:r>
              <a:endParaRPr lang="ru-RU" sz="20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9222" name="Picture 6" descr="E:\CLIPART\POWERPNT\LADY2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460500" y="838200"/>
            <a:ext cx="858838" cy="243840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209800" y="1676400"/>
            <a:ext cx="2819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dirty="0" smtClean="0">
                <a:solidFill>
                  <a:srgbClr val="FF0066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Постановка </a:t>
            </a:r>
            <a:r>
              <a:rPr lang="ru-RU" b="1" i="1" dirty="0" err="1" smtClean="0">
                <a:solidFill>
                  <a:srgbClr val="FF0000"/>
                </a:solidFill>
                <a:cs typeface="Times New Roman" pitchFamily="18" charset="0"/>
              </a:rPr>
              <a:t>целеполагания</a:t>
            </a:r>
            <a:r>
              <a:rPr lang="ru-RU" b="1" i="1" dirty="0" smtClean="0">
                <a:solidFill>
                  <a:srgbClr val="FF0000"/>
                </a:solidFill>
                <a:cs typeface="Times New Roman" pitchFamily="18" charset="0"/>
              </a:rPr>
              <a:t>  связана </a:t>
            </a:r>
            <a:r>
              <a:rPr lang="ru-RU" b="1" i="1" dirty="0" smtClean="0">
                <a:solidFill>
                  <a:srgbClr val="FF0066"/>
                </a:solidFill>
                <a:cs typeface="Times New Roman" pitchFamily="18" charset="0"/>
              </a:rPr>
              <a:t>с тремя  уровнями  усвоения</a:t>
            </a:r>
            <a:endParaRPr lang="ru-RU" b="1" i="1" dirty="0">
              <a:solidFill>
                <a:srgbClr val="FF0066"/>
              </a:solidFill>
              <a:cs typeface="Times New Roman" pitchFamily="18" charset="0"/>
            </a:endParaRPr>
          </a:p>
        </p:txBody>
      </p:sp>
      <p:grpSp>
        <p:nvGrpSpPr>
          <p:cNvPr id="9235" name="Group 19"/>
          <p:cNvGrpSpPr>
            <a:grpSpLocks/>
          </p:cNvGrpSpPr>
          <p:nvPr/>
        </p:nvGrpSpPr>
        <p:grpSpPr bwMode="auto">
          <a:xfrm>
            <a:off x="5410200" y="1066800"/>
            <a:ext cx="3200400" cy="1981200"/>
            <a:chOff x="3408" y="576"/>
            <a:chExt cx="2016" cy="1248"/>
          </a:xfrm>
        </p:grpSpPr>
        <p:graphicFrame>
          <p:nvGraphicFramePr>
            <p:cNvPr id="9229" name="Object 13"/>
            <p:cNvGraphicFramePr>
              <a:graphicFrameLocks noChangeAspect="1"/>
            </p:cNvGraphicFramePr>
            <p:nvPr/>
          </p:nvGraphicFramePr>
          <p:xfrm>
            <a:off x="3408" y="576"/>
            <a:ext cx="2016" cy="1248"/>
          </p:xfrm>
          <a:graphic>
            <a:graphicData uri="http://schemas.openxmlformats.org/presentationml/2006/ole">
              <p:oleObj spid="_x0000_s9229" name="Слайд" r:id="rId6" imgW="4572000" imgH="3429000" progId="PowerPoint.Slide.8">
                <p:embed/>
              </p:oleObj>
            </a:graphicData>
          </a:graphic>
        </p:graphicFrame>
        <p:sp>
          <p:nvSpPr>
            <p:cNvPr id="9221" name="Rectangle 5"/>
            <p:cNvSpPr>
              <a:spLocks noChangeArrowheads="1"/>
            </p:cNvSpPr>
            <p:nvPr/>
          </p:nvSpPr>
          <p:spPr bwMode="auto">
            <a:xfrm>
              <a:off x="3600" y="758"/>
              <a:ext cx="1728" cy="10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FF0000"/>
                </a:buClr>
                <a:buFont typeface="Wingdings" pitchFamily="2" charset="2"/>
                <a:buChar char="v"/>
              </a:pPr>
              <a:r>
                <a:rPr lang="ru-RU" sz="2000" b="1" dirty="0"/>
                <a:t>  </a:t>
              </a:r>
              <a:r>
                <a:rPr lang="ru-RU" sz="2000" b="1" dirty="0" smtClean="0">
                  <a:solidFill>
                    <a:srgbClr val="FF0000"/>
                  </a:solidFill>
                </a:rPr>
                <a:t>Знакомство, различение :</a:t>
              </a:r>
              <a:r>
                <a:rPr lang="ru-RU" sz="2000" dirty="0" smtClean="0"/>
                <a:t> </a:t>
              </a:r>
              <a:r>
                <a:rPr lang="ru-RU" sz="2000" b="1" dirty="0" smtClean="0"/>
                <a:t>получают представление о чем-либо</a:t>
              </a:r>
              <a:endParaRPr lang="ru-RU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234" name="Group 18"/>
          <p:cNvGrpSpPr>
            <a:grpSpLocks/>
          </p:cNvGrpSpPr>
          <p:nvPr/>
        </p:nvGrpSpPr>
        <p:grpSpPr bwMode="auto">
          <a:xfrm>
            <a:off x="609600" y="3276600"/>
            <a:ext cx="4419600" cy="2228850"/>
            <a:chOff x="384" y="2256"/>
            <a:chExt cx="2784" cy="1404"/>
          </a:xfrm>
        </p:grpSpPr>
        <p:graphicFrame>
          <p:nvGraphicFramePr>
            <p:cNvPr id="9231" name="Object 15"/>
            <p:cNvGraphicFramePr>
              <a:graphicFrameLocks noChangeAspect="1"/>
            </p:cNvGraphicFramePr>
            <p:nvPr/>
          </p:nvGraphicFramePr>
          <p:xfrm>
            <a:off x="384" y="2256"/>
            <a:ext cx="2784" cy="1344"/>
          </p:xfrm>
          <a:graphic>
            <a:graphicData uri="http://schemas.openxmlformats.org/presentationml/2006/ole">
              <p:oleObj spid="_x0000_s9231" name="Слайд" r:id="rId7" imgW="4572000" imgH="3429000" progId="PowerPoint.Slide.8">
                <p:embed/>
              </p:oleObj>
            </a:graphicData>
          </a:graphic>
        </p:graphicFrame>
        <p:sp>
          <p:nvSpPr>
            <p:cNvPr id="9218" name="Text Box 2"/>
            <p:cNvSpPr txBox="1">
              <a:spLocks noChangeArrowheads="1"/>
            </p:cNvSpPr>
            <p:nvPr/>
          </p:nvSpPr>
          <p:spPr bwMode="auto">
            <a:xfrm>
              <a:off x="624" y="2400"/>
              <a:ext cx="2400" cy="1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rgbClr val="FF0000"/>
                </a:buClr>
                <a:buFont typeface="Wingdings" pitchFamily="2" charset="2"/>
                <a:buChar char="v"/>
              </a:pPr>
              <a:r>
                <a:rPr lang="ru-RU" sz="2800" b="1" dirty="0" smtClean="0">
                  <a:solidFill>
                    <a:srgbClr val="FF0000"/>
                  </a:solidFill>
                </a:rPr>
                <a:t>Алгоритмический.</a:t>
              </a:r>
              <a:r>
                <a:rPr lang="ru-RU" sz="2800" dirty="0" smtClean="0"/>
                <a:t> </a:t>
              </a:r>
              <a:r>
                <a:rPr lang="ru-RU" b="1" dirty="0" smtClean="0"/>
                <a:t>усваивают факты, понятия, законы, умеют применять их в типовых ситуациях </a:t>
              </a:r>
              <a:endParaRPr lang="ru-RU" b="1" dirty="0"/>
            </a:p>
          </p:txBody>
        </p: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6029"/>
            <a:ext cx="9143999" cy="7143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1143000" y="2928934"/>
            <a:ext cx="6248400" cy="10334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Impact"/>
              </a:rPr>
              <a:t>Каким должен быть </a:t>
            </a:r>
          </a:p>
          <a:p>
            <a:pPr algn="ctr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Impact"/>
              </a:rPr>
              <a:t>учебный  процесс? :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chemeClr val="tx1"/>
                </a:outerShdw>
              </a:effectLst>
              <a:latin typeface="Impac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4149080"/>
            <a:ext cx="68571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b="1" i="1" dirty="0" smtClean="0"/>
              <a:t>Создание таких условий,  чтобы  каждый </a:t>
            </a:r>
          </a:p>
          <a:p>
            <a:r>
              <a:rPr lang="ru-RU" b="1" i="1" dirty="0" smtClean="0"/>
              <a:t>почувствовал смысл деятельности;</a:t>
            </a:r>
          </a:p>
          <a:p>
            <a:pPr>
              <a:buFont typeface="Wingdings" pitchFamily="2" charset="2"/>
              <a:buChar char="q"/>
            </a:pPr>
            <a:r>
              <a:rPr lang="ru-RU" b="1" i="1" dirty="0" smtClean="0"/>
              <a:t> Создаю группы по уровням;</a:t>
            </a:r>
          </a:p>
          <a:p>
            <a:pPr>
              <a:buFont typeface="Wingdings" pitchFamily="2" charset="2"/>
              <a:buChar char="q"/>
            </a:pPr>
            <a:r>
              <a:rPr lang="ru-RU" b="1" i="1" dirty="0" smtClean="0"/>
              <a:t> Стимулирую самостоятельность;</a:t>
            </a:r>
          </a:p>
          <a:p>
            <a:pPr>
              <a:buFont typeface="Wingdings" pitchFamily="2" charset="2"/>
              <a:buChar char="q"/>
            </a:pPr>
            <a:r>
              <a:rPr lang="ru-RU" b="1" i="1" dirty="0" smtClean="0"/>
              <a:t> Формирую </a:t>
            </a:r>
            <a:r>
              <a:rPr lang="ru-RU" b="1" i="1" dirty="0" err="1" smtClean="0"/>
              <a:t>Я-концепцию</a:t>
            </a:r>
            <a:r>
              <a:rPr lang="ru-RU" b="1" i="1" dirty="0" smtClean="0"/>
              <a:t> через рефлексию;</a:t>
            </a:r>
          </a:p>
          <a:p>
            <a:pPr>
              <a:buFont typeface="Wingdings" pitchFamily="2" charset="2"/>
              <a:buChar char="q"/>
            </a:pPr>
            <a:r>
              <a:rPr lang="ru-RU" b="1" i="1" dirty="0" smtClean="0"/>
              <a:t>Применяю исследовательские методы</a:t>
            </a:r>
          </a:p>
          <a:p>
            <a:pPr>
              <a:buFont typeface="Wingdings" pitchFamily="2" charset="2"/>
              <a:buChar char="q"/>
            </a:pPr>
            <a:r>
              <a:rPr lang="ru-RU" b="1" i="1" dirty="0" smtClean="0"/>
              <a:t>Создаю атмосферу сотрудничества</a:t>
            </a:r>
          </a:p>
          <a:p>
            <a:pPr>
              <a:buFont typeface="Wingdings" pitchFamily="2" charset="2"/>
              <a:buChar char="q"/>
            </a:pPr>
            <a:endParaRPr lang="ru-RU" b="1" i="1" dirty="0" smtClean="0"/>
          </a:p>
          <a:p>
            <a:endParaRPr lang="ru-RU" b="1" i="1" dirty="0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56B13"/>
            </a:gs>
            <a:gs pos="50000">
              <a:srgbClr val="9CB86E"/>
            </a:gs>
            <a:gs pos="100000">
              <a:srgbClr val="DDEBC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-457200" y="1524000"/>
            <a:ext cx="17526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 b="1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2000" b="1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2000" b="1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sz="2000" b="1">
              <a:solidFill>
                <a:srgbClr val="000000"/>
              </a:solidFill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1315" name="AutoShape 51" descr="Пергамент"/>
          <p:cNvSpPr>
            <a:spLocks noChangeArrowheads="1"/>
          </p:cNvSpPr>
          <p:nvPr/>
        </p:nvSpPr>
        <p:spPr bwMode="auto">
          <a:xfrm>
            <a:off x="685800" y="533400"/>
            <a:ext cx="3429000" cy="1362849"/>
          </a:xfrm>
          <a:prstGeom prst="foldedCorner">
            <a:avLst>
              <a:gd name="adj" fmla="val 12500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rgbClr val="FF9933"/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/>
              <a:t>Алгоритмические приемы (действия по образцу) </a:t>
            </a:r>
            <a:endParaRPr lang="ru-RU" b="1" i="1" dirty="0">
              <a:solidFill>
                <a:srgbClr val="000000"/>
              </a:solidFill>
            </a:endParaRPr>
          </a:p>
        </p:txBody>
      </p:sp>
      <p:sp>
        <p:nvSpPr>
          <p:cNvPr id="11320" name="Rectangle 56"/>
          <p:cNvSpPr>
            <a:spLocks noChangeArrowheads="1"/>
          </p:cNvSpPr>
          <p:nvPr/>
        </p:nvSpPr>
        <p:spPr bwMode="auto">
          <a:xfrm>
            <a:off x="4572000" y="304800"/>
            <a:ext cx="411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FF0000"/>
                </a:solidFill>
                <a:cs typeface="Times New Roman" pitchFamily="18" charset="0"/>
              </a:rPr>
              <a:t>Эвристические приемы при решении физических задач </a:t>
            </a:r>
            <a:endParaRPr lang="ru-RU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graphicFrame>
        <p:nvGraphicFramePr>
          <p:cNvPr id="45057" name="Object 2"/>
          <p:cNvGraphicFramePr>
            <a:graphicFrameLocks noChangeAspect="1"/>
          </p:cNvGraphicFramePr>
          <p:nvPr/>
        </p:nvGraphicFramePr>
        <p:xfrm>
          <a:off x="714348" y="2857496"/>
          <a:ext cx="3899996" cy="2933706"/>
        </p:xfrm>
        <a:graphic>
          <a:graphicData uri="http://schemas.openxmlformats.org/presentationml/2006/ole">
            <p:oleObj spid="_x0000_s45057" name="Точечный рисунок" r:id="rId4" imgW="4847619" imgH="3648584" progId="PBrush">
              <p:embed/>
            </p:oleObj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5072066" y="3429000"/>
            <a:ext cx="371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Эвристические приемы, направленные на поиск образца. </a:t>
            </a:r>
            <a:endParaRPr lang="ru-RU" b="1" dirty="0"/>
          </a:p>
        </p:txBody>
      </p:sp>
      <p:pic>
        <p:nvPicPr>
          <p:cNvPr id="35" name="Picture 6" descr="E:\CLIPART\OFFICE\CALCPAPR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1285860"/>
            <a:ext cx="2157399" cy="2022426"/>
          </a:xfrm>
          <a:prstGeom prst="rect">
            <a:avLst/>
          </a:prstGeom>
          <a:noFill/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1" y="836712"/>
          <a:ext cx="9144001" cy="5688632"/>
        </p:xfrm>
        <a:graphic>
          <a:graphicData uri="http://schemas.openxmlformats.org/drawingml/2006/table">
            <a:tbl>
              <a:tblPr/>
              <a:tblGrid>
                <a:gridCol w="1999851"/>
                <a:gridCol w="1623225"/>
                <a:gridCol w="1988082"/>
                <a:gridCol w="2094989"/>
                <a:gridCol w="1437854"/>
              </a:tblGrid>
              <a:tr h="254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 Группа 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45" marR="6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Группа 2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45" marR="6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Группа 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45" marR="6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Группа 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45" marR="6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Группа 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45" marR="6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71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Анализ условий и постановка задачи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45" marR="6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Методоло-гический</a:t>
                      </a: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подход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45" marR="6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Выявление особенностей </a:t>
                      </a:r>
                      <a:r>
                        <a:rPr lang="ru-RU" sz="1600" b="1" i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объектов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45" marR="6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Переконстру-ирование</a:t>
                      </a: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задачи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45" marR="6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Опора на психологию</a:t>
                      </a:r>
                      <a:endParaRPr lang="ru-RU" sz="1600" b="1" i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45" marR="6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33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«Отсей лишнее»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45" marR="6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«Посмотри на проблему в целом»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45" marR="6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«Уточни или измени модель»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45" marR="6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D0D0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«Логическая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D0D0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Цепочка»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45" marR="6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«Мозговой штурм»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45" marR="6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62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D0D0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Прием незаконченного определения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45" marR="6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D0D0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Решение по аналогии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45" marR="6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«Геометрический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образ»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45" marR="6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D0D0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«Задача наоборот»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45" marR="6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«Вжиться в образ»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45" marR="6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8845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Прием «Идеализируй свойства объектов» 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45" marR="6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D0D0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Выбери систему отсчета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45" marR="6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«Построй график выявленной зависимости»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45" marR="6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 «Скорая помощь»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45" marR="6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Метод «маленьких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человечков»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45" marR="6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762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D0D0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Кластер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45" marR="6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Прием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суперпозиции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45" marR="6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400" b="1" dirty="0" smtClean="0">
                          <a:solidFill>
                            <a:srgbClr val="0D0D0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Цепочка»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45" marR="6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D0D0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«Комбинация Х»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45" marR="6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D0D0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«Найди </a:t>
                      </a:r>
                      <a:r>
                        <a:rPr lang="ru-RU" sz="1400" b="1" dirty="0">
                          <a:solidFill>
                            <a:srgbClr val="0D0D0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вокруг  </a:t>
                      </a:r>
                      <a:r>
                        <a:rPr lang="ru-RU" sz="1400" b="1" dirty="0" smtClean="0">
                          <a:solidFill>
                            <a:srgbClr val="0D0D0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себя»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45" marR="6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7674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D0D0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Моделирование задачной ситуации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45" marR="6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«Найди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элементы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симметрии»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45" marR="6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D0D0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«Дерево проблем»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45" marR="6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Times New Roman"/>
                          <a:cs typeface="Times New Roman"/>
                        </a:rPr>
                        <a:t>«Раздели на части»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45" marR="6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D0D0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«Шушуканье </a:t>
                      </a:r>
                      <a:r>
                        <a:rPr lang="ru-RU" sz="1400" b="1" dirty="0">
                          <a:solidFill>
                            <a:srgbClr val="0D0D0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 </a:t>
                      </a:r>
                      <a:r>
                        <a:rPr lang="ru-RU" sz="1400" b="1" dirty="0" smtClean="0">
                          <a:solidFill>
                            <a:srgbClr val="0D0D0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углам»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45" marR="6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76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D0D0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Коммуникативность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45" marR="6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Информация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45" marR="6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D0D0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Творчество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45" marR="6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Мотивация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45" marR="6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D0D0D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Рефлексия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45" marR="62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3529" y="0"/>
            <a:ext cx="864096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Систематизация эвристических приемов и </a:t>
            </a:r>
            <a:r>
              <a:rPr lang="ru-RU" b="1" i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проблемное поле</a:t>
            </a:r>
            <a:endParaRPr lang="ru-RU" b="1" i="1" cap="none" spc="0" dirty="0">
              <a:ln w="1905"/>
              <a:solidFill>
                <a:srgbClr val="FF00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827584" y="620688"/>
            <a:ext cx="864096" cy="473968"/>
            <a:chOff x="288" y="2736"/>
            <a:chExt cx="720" cy="480"/>
          </a:xfrm>
        </p:grpSpPr>
        <p:pic>
          <p:nvPicPr>
            <p:cNvPr id="5" name="Picture 22" descr="E:\KIDSTUFF\COLOR\CHILDREN\BOY_43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" y="2736"/>
              <a:ext cx="336" cy="480"/>
            </a:xfrm>
            <a:prstGeom prst="rect">
              <a:avLst/>
            </a:prstGeom>
            <a:noFill/>
          </p:spPr>
        </p:pic>
        <p:pic>
          <p:nvPicPr>
            <p:cNvPr id="6" name="Picture 23" descr="E:\KIDSTUFF\COLOR\CHILDREN\BOY_43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0" y="2736"/>
              <a:ext cx="336" cy="480"/>
            </a:xfrm>
            <a:prstGeom prst="rect">
              <a:avLst/>
            </a:prstGeom>
            <a:noFill/>
          </p:spPr>
        </p:pic>
        <p:pic>
          <p:nvPicPr>
            <p:cNvPr id="7" name="Picture 24" descr="E:\KIDSTUFF\COLOR\CHILDREN\BOY_43.WMF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2" y="2736"/>
              <a:ext cx="336" cy="480"/>
            </a:xfrm>
            <a:prstGeom prst="rect">
              <a:avLst/>
            </a:prstGeom>
            <a:noFill/>
          </p:spPr>
        </p:pic>
      </p:grpSp>
      <p:grpSp>
        <p:nvGrpSpPr>
          <p:cNvPr id="20" name="Group 21"/>
          <p:cNvGrpSpPr>
            <a:grpSpLocks/>
          </p:cNvGrpSpPr>
          <p:nvPr/>
        </p:nvGrpSpPr>
        <p:grpSpPr bwMode="auto">
          <a:xfrm>
            <a:off x="2627784" y="476672"/>
            <a:ext cx="1080120" cy="504056"/>
            <a:chOff x="288" y="2736"/>
            <a:chExt cx="720" cy="480"/>
          </a:xfrm>
        </p:grpSpPr>
        <p:pic>
          <p:nvPicPr>
            <p:cNvPr id="21" name="Picture 22" descr="E:\KIDSTUFF\COLOR\CHILDREN\BOY_43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" y="2736"/>
              <a:ext cx="336" cy="480"/>
            </a:xfrm>
            <a:prstGeom prst="rect">
              <a:avLst/>
            </a:prstGeom>
            <a:noFill/>
          </p:spPr>
        </p:pic>
        <p:pic>
          <p:nvPicPr>
            <p:cNvPr id="22" name="Picture 23" descr="E:\KIDSTUFF\COLOR\CHILDREN\BOY_43.WMF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0" y="2736"/>
              <a:ext cx="336" cy="480"/>
            </a:xfrm>
            <a:prstGeom prst="rect">
              <a:avLst/>
            </a:prstGeom>
            <a:noFill/>
          </p:spPr>
        </p:pic>
        <p:pic>
          <p:nvPicPr>
            <p:cNvPr id="23" name="Picture 24" descr="E:\KIDSTUFF\COLOR\CHILDREN\BOY_43.WMF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2" y="2736"/>
              <a:ext cx="336" cy="480"/>
            </a:xfrm>
            <a:prstGeom prst="rect">
              <a:avLst/>
            </a:prstGeom>
            <a:noFill/>
          </p:spPr>
        </p:pic>
      </p:grpSp>
      <p:grpSp>
        <p:nvGrpSpPr>
          <p:cNvPr id="16" name="Group 21"/>
          <p:cNvGrpSpPr>
            <a:grpSpLocks/>
          </p:cNvGrpSpPr>
          <p:nvPr/>
        </p:nvGrpSpPr>
        <p:grpSpPr bwMode="auto">
          <a:xfrm>
            <a:off x="4572000" y="476672"/>
            <a:ext cx="1008112" cy="576064"/>
            <a:chOff x="288" y="2736"/>
            <a:chExt cx="720" cy="480"/>
          </a:xfrm>
        </p:grpSpPr>
        <p:pic>
          <p:nvPicPr>
            <p:cNvPr id="17" name="Picture 22" descr="E:\KIDSTUFF\COLOR\CHILDREN\BOY_43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" y="2736"/>
              <a:ext cx="336" cy="480"/>
            </a:xfrm>
            <a:prstGeom prst="rect">
              <a:avLst/>
            </a:prstGeom>
            <a:noFill/>
          </p:spPr>
        </p:pic>
        <p:pic>
          <p:nvPicPr>
            <p:cNvPr id="18" name="Picture 23" descr="E:\KIDSTUFF\COLOR\CHILDREN\BOY_43.WMF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0" y="2736"/>
              <a:ext cx="336" cy="480"/>
            </a:xfrm>
            <a:prstGeom prst="rect">
              <a:avLst/>
            </a:prstGeom>
            <a:noFill/>
          </p:spPr>
        </p:pic>
        <p:pic>
          <p:nvPicPr>
            <p:cNvPr id="19" name="Picture 24" descr="E:\KIDSTUFF\COLOR\CHILDREN\BOY_43.WMF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2" y="2736"/>
              <a:ext cx="336" cy="480"/>
            </a:xfrm>
            <a:prstGeom prst="rect">
              <a:avLst/>
            </a:prstGeom>
            <a:noFill/>
          </p:spPr>
        </p:pic>
      </p:grpSp>
      <p:grpSp>
        <p:nvGrpSpPr>
          <p:cNvPr id="12" name="Group 21"/>
          <p:cNvGrpSpPr>
            <a:grpSpLocks/>
          </p:cNvGrpSpPr>
          <p:nvPr/>
        </p:nvGrpSpPr>
        <p:grpSpPr bwMode="auto">
          <a:xfrm>
            <a:off x="6732240" y="476672"/>
            <a:ext cx="864096" cy="648072"/>
            <a:chOff x="288" y="2736"/>
            <a:chExt cx="720" cy="480"/>
          </a:xfrm>
        </p:grpSpPr>
        <p:pic>
          <p:nvPicPr>
            <p:cNvPr id="13" name="Picture 22" descr="E:\KIDSTUFF\COLOR\CHILDREN\BOY_43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" y="2736"/>
              <a:ext cx="336" cy="480"/>
            </a:xfrm>
            <a:prstGeom prst="rect">
              <a:avLst/>
            </a:prstGeom>
            <a:noFill/>
          </p:spPr>
        </p:pic>
        <p:pic>
          <p:nvPicPr>
            <p:cNvPr id="14" name="Picture 23" descr="E:\KIDSTUFF\COLOR\CHILDREN\BOY_43.WMF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0" y="2736"/>
              <a:ext cx="336" cy="480"/>
            </a:xfrm>
            <a:prstGeom prst="rect">
              <a:avLst/>
            </a:prstGeom>
            <a:noFill/>
          </p:spPr>
        </p:pic>
        <p:pic>
          <p:nvPicPr>
            <p:cNvPr id="15" name="Picture 24" descr="E:\KIDSTUFF\COLOR\CHILDREN\BOY_43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2" y="2736"/>
              <a:ext cx="336" cy="480"/>
            </a:xfrm>
            <a:prstGeom prst="rect">
              <a:avLst/>
            </a:prstGeom>
            <a:noFill/>
          </p:spPr>
        </p:pic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8100392" y="476672"/>
            <a:ext cx="792088" cy="576064"/>
            <a:chOff x="288" y="2736"/>
            <a:chExt cx="720" cy="480"/>
          </a:xfrm>
        </p:grpSpPr>
        <p:pic>
          <p:nvPicPr>
            <p:cNvPr id="9" name="Picture 22" descr="E:\KIDSTUFF\COLOR\CHILDREN\BOY_43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" y="2736"/>
              <a:ext cx="336" cy="480"/>
            </a:xfrm>
            <a:prstGeom prst="rect">
              <a:avLst/>
            </a:prstGeom>
            <a:noFill/>
          </p:spPr>
        </p:pic>
        <p:pic>
          <p:nvPicPr>
            <p:cNvPr id="10" name="Picture 23" descr="E:\KIDSTUFF\COLOR\CHILDREN\BOY_43.WMF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0" y="2736"/>
              <a:ext cx="336" cy="480"/>
            </a:xfrm>
            <a:prstGeom prst="rect">
              <a:avLst/>
            </a:prstGeom>
            <a:noFill/>
          </p:spPr>
        </p:pic>
        <p:pic>
          <p:nvPicPr>
            <p:cNvPr id="11" name="Picture 24" descr="E:\KIDSTUFF\COLOR\CHILDREN\BOY_43.WMF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1" y="2736"/>
              <a:ext cx="327" cy="48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AE3B7"/>
            </a:gs>
            <a:gs pos="8999">
              <a:srgbClr val="A28949"/>
            </a:gs>
            <a:gs pos="15500">
              <a:srgbClr val="835E17"/>
            </a:gs>
            <a:gs pos="16500">
              <a:srgbClr val="BD922A"/>
            </a:gs>
            <a:gs pos="18500">
              <a:srgbClr val="FBE4AE"/>
            </a:gs>
            <a:gs pos="39500">
              <a:srgbClr val="BD922A"/>
            </a:gs>
            <a:gs pos="43500">
              <a:srgbClr val="BD922A"/>
            </a:gs>
            <a:gs pos="50000">
              <a:srgbClr val="FBE4AE"/>
            </a:gs>
            <a:gs pos="56500">
              <a:srgbClr val="BD922A"/>
            </a:gs>
            <a:gs pos="60501">
              <a:srgbClr val="BD922A"/>
            </a:gs>
            <a:gs pos="81500">
              <a:srgbClr val="FBE4AE"/>
            </a:gs>
            <a:gs pos="83500">
              <a:srgbClr val="BD922A"/>
            </a:gs>
            <a:gs pos="84500">
              <a:srgbClr val="835E17"/>
            </a:gs>
            <a:gs pos="91001">
              <a:srgbClr val="A28949"/>
            </a:gs>
            <a:gs pos="100000">
              <a:srgbClr val="FAE3B7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71" name="Group 35"/>
          <p:cNvGrpSpPr>
            <a:grpSpLocks/>
          </p:cNvGrpSpPr>
          <p:nvPr/>
        </p:nvGrpSpPr>
        <p:grpSpPr bwMode="auto">
          <a:xfrm>
            <a:off x="304800" y="1905000"/>
            <a:ext cx="2590800" cy="4572000"/>
            <a:chOff x="1488" y="0"/>
            <a:chExt cx="2784" cy="4320"/>
          </a:xfrm>
        </p:grpSpPr>
        <p:sp>
          <p:nvSpPr>
            <p:cNvPr id="14361" name="Arc 25"/>
            <p:cNvSpPr>
              <a:spLocks/>
            </p:cNvSpPr>
            <p:nvPr/>
          </p:nvSpPr>
          <p:spPr bwMode="auto">
            <a:xfrm>
              <a:off x="1488" y="0"/>
              <a:ext cx="2784" cy="1164"/>
            </a:xfrm>
            <a:custGeom>
              <a:avLst/>
              <a:gdLst>
                <a:gd name="G0" fmla="+- 21599 0 0"/>
                <a:gd name="G1" fmla="+- 21600 0 0"/>
                <a:gd name="G2" fmla="+- 21600 0 0"/>
                <a:gd name="T0" fmla="*/ 0 w 43198"/>
                <a:gd name="T1" fmla="*/ 21377 h 21600"/>
                <a:gd name="T2" fmla="*/ 43198 w 43198"/>
                <a:gd name="T3" fmla="*/ 21433 h 21600"/>
                <a:gd name="T4" fmla="*/ 21599 w 43198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98" h="21600" fill="none" extrusionOk="0">
                  <a:moveTo>
                    <a:pt x="0" y="21377"/>
                  </a:moveTo>
                  <a:cubicBezTo>
                    <a:pt x="122" y="9535"/>
                    <a:pt x="9756" y="-1"/>
                    <a:pt x="21599" y="0"/>
                  </a:cubicBezTo>
                  <a:cubicBezTo>
                    <a:pt x="33463" y="0"/>
                    <a:pt x="43106" y="9569"/>
                    <a:pt x="43198" y="21432"/>
                  </a:cubicBezTo>
                </a:path>
                <a:path w="43198" h="21600" stroke="0" extrusionOk="0">
                  <a:moveTo>
                    <a:pt x="0" y="21377"/>
                  </a:moveTo>
                  <a:cubicBezTo>
                    <a:pt x="122" y="9535"/>
                    <a:pt x="9756" y="-1"/>
                    <a:pt x="21599" y="0"/>
                  </a:cubicBezTo>
                  <a:cubicBezTo>
                    <a:pt x="33463" y="0"/>
                    <a:pt x="43106" y="9569"/>
                    <a:pt x="43198" y="21432"/>
                  </a:cubicBezTo>
                  <a:lnTo>
                    <a:pt x="21599" y="21600"/>
                  </a:lnTo>
                  <a:close/>
                </a:path>
              </a:pathLst>
            </a:custGeom>
            <a:solidFill>
              <a:srgbClr val="FFE0C0"/>
            </a:solidFill>
            <a:ln w="9525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370" name="Group 34"/>
            <p:cNvGrpSpPr>
              <a:grpSpLocks/>
            </p:cNvGrpSpPr>
            <p:nvPr/>
          </p:nvGrpSpPr>
          <p:grpSpPr bwMode="auto">
            <a:xfrm>
              <a:off x="1540" y="116"/>
              <a:ext cx="2715" cy="4204"/>
              <a:chOff x="1540" y="116"/>
              <a:chExt cx="2715" cy="4204"/>
            </a:xfrm>
          </p:grpSpPr>
          <p:sp>
            <p:nvSpPr>
              <p:cNvPr id="14344" name="Rectangle 8"/>
              <p:cNvSpPr>
                <a:spLocks noChangeArrowheads="1"/>
              </p:cNvSpPr>
              <p:nvPr/>
            </p:nvSpPr>
            <p:spPr bwMode="auto">
              <a:xfrm>
                <a:off x="1540" y="1359"/>
                <a:ext cx="2715" cy="2961"/>
              </a:xfrm>
              <a:prstGeom prst="rect">
                <a:avLst/>
              </a:prstGeom>
              <a:solidFill>
                <a:srgbClr val="FFE0C0"/>
              </a:solidFill>
              <a:ln w="9525">
                <a:solidFill>
                  <a:srgbClr val="66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45" name="Rectangle 9"/>
              <p:cNvSpPr>
                <a:spLocks noChangeArrowheads="1"/>
              </p:cNvSpPr>
              <p:nvPr/>
            </p:nvSpPr>
            <p:spPr bwMode="auto">
              <a:xfrm>
                <a:off x="1659" y="1468"/>
                <a:ext cx="826" cy="687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0FFFF"/>
                  </a:gs>
                </a:gsLst>
                <a:path path="shape">
                  <a:fillToRect l="50000" t="50000" r="50000" b="50000"/>
                </a:path>
              </a:gradFill>
              <a:ln w="36513">
                <a:solidFill>
                  <a:srgbClr val="66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46" name="Rectangle 10"/>
              <p:cNvSpPr>
                <a:spLocks noChangeArrowheads="1"/>
              </p:cNvSpPr>
              <p:nvPr/>
            </p:nvSpPr>
            <p:spPr bwMode="auto">
              <a:xfrm>
                <a:off x="2484" y="1468"/>
                <a:ext cx="826" cy="687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0FFFF"/>
                  </a:gs>
                </a:gsLst>
                <a:path path="shape">
                  <a:fillToRect l="50000" t="50000" r="50000" b="50000"/>
                </a:path>
              </a:gradFill>
              <a:ln w="36513">
                <a:solidFill>
                  <a:srgbClr val="66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47" name="Rectangle 11"/>
              <p:cNvSpPr>
                <a:spLocks noChangeArrowheads="1"/>
              </p:cNvSpPr>
              <p:nvPr/>
            </p:nvSpPr>
            <p:spPr bwMode="auto">
              <a:xfrm>
                <a:off x="3309" y="1468"/>
                <a:ext cx="826" cy="687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0FFFF"/>
                  </a:gs>
                </a:gsLst>
                <a:path path="shape">
                  <a:fillToRect l="50000" t="50000" r="50000" b="50000"/>
                </a:path>
              </a:gradFill>
              <a:ln w="36513">
                <a:solidFill>
                  <a:srgbClr val="66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48" name="Rectangle 12"/>
              <p:cNvSpPr>
                <a:spLocks noChangeArrowheads="1"/>
              </p:cNvSpPr>
              <p:nvPr/>
            </p:nvSpPr>
            <p:spPr bwMode="auto">
              <a:xfrm>
                <a:off x="1659" y="2158"/>
                <a:ext cx="826" cy="687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0FFFF"/>
                  </a:gs>
                </a:gsLst>
                <a:path path="shape">
                  <a:fillToRect l="50000" t="50000" r="50000" b="50000"/>
                </a:path>
              </a:gradFill>
              <a:ln w="36513">
                <a:solidFill>
                  <a:srgbClr val="66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49" name="Rectangle 13"/>
              <p:cNvSpPr>
                <a:spLocks noChangeArrowheads="1"/>
              </p:cNvSpPr>
              <p:nvPr/>
            </p:nvSpPr>
            <p:spPr bwMode="auto">
              <a:xfrm>
                <a:off x="2484" y="2158"/>
                <a:ext cx="826" cy="687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0FFFF"/>
                  </a:gs>
                </a:gsLst>
                <a:path path="shape">
                  <a:fillToRect l="50000" t="50000" r="50000" b="50000"/>
                </a:path>
              </a:gradFill>
              <a:ln w="36513">
                <a:solidFill>
                  <a:srgbClr val="66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0" name="Rectangle 14"/>
              <p:cNvSpPr>
                <a:spLocks noChangeArrowheads="1"/>
              </p:cNvSpPr>
              <p:nvPr/>
            </p:nvSpPr>
            <p:spPr bwMode="auto">
              <a:xfrm>
                <a:off x="3309" y="2158"/>
                <a:ext cx="826" cy="687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0FFFF"/>
                  </a:gs>
                </a:gsLst>
                <a:path path="shape">
                  <a:fillToRect l="50000" t="50000" r="50000" b="50000"/>
                </a:path>
              </a:gradFill>
              <a:ln w="36513">
                <a:solidFill>
                  <a:srgbClr val="66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1" name="Rectangle 15"/>
              <p:cNvSpPr>
                <a:spLocks noChangeArrowheads="1"/>
              </p:cNvSpPr>
              <p:nvPr/>
            </p:nvSpPr>
            <p:spPr bwMode="auto">
              <a:xfrm>
                <a:off x="1659" y="2848"/>
                <a:ext cx="826" cy="687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0FFFF"/>
                  </a:gs>
                </a:gsLst>
                <a:path path="shape">
                  <a:fillToRect l="50000" t="50000" r="50000" b="50000"/>
                </a:path>
              </a:gradFill>
              <a:ln w="36513">
                <a:solidFill>
                  <a:srgbClr val="66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2" name="Rectangle 16"/>
              <p:cNvSpPr>
                <a:spLocks noChangeArrowheads="1"/>
              </p:cNvSpPr>
              <p:nvPr/>
            </p:nvSpPr>
            <p:spPr bwMode="auto">
              <a:xfrm>
                <a:off x="2484" y="2848"/>
                <a:ext cx="826" cy="687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0FFFF"/>
                  </a:gs>
                </a:gsLst>
                <a:path path="shape">
                  <a:fillToRect l="50000" t="50000" r="50000" b="50000"/>
                </a:path>
              </a:gradFill>
              <a:ln w="36513">
                <a:solidFill>
                  <a:srgbClr val="66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3" name="Rectangle 17"/>
              <p:cNvSpPr>
                <a:spLocks noChangeArrowheads="1"/>
              </p:cNvSpPr>
              <p:nvPr/>
            </p:nvSpPr>
            <p:spPr bwMode="auto">
              <a:xfrm>
                <a:off x="1659" y="3538"/>
                <a:ext cx="826" cy="687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0FFFF"/>
                  </a:gs>
                </a:gsLst>
                <a:path path="shape">
                  <a:fillToRect l="50000" t="50000" r="50000" b="50000"/>
                </a:path>
              </a:gradFill>
              <a:ln w="36513">
                <a:solidFill>
                  <a:srgbClr val="66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4" name="Rectangle 18"/>
              <p:cNvSpPr>
                <a:spLocks noChangeArrowheads="1"/>
              </p:cNvSpPr>
              <p:nvPr/>
            </p:nvSpPr>
            <p:spPr bwMode="auto">
              <a:xfrm>
                <a:off x="3309" y="2848"/>
                <a:ext cx="826" cy="687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0FFFF"/>
                  </a:gs>
                </a:gsLst>
                <a:path path="shape">
                  <a:fillToRect l="50000" t="50000" r="50000" b="50000"/>
                </a:path>
              </a:gradFill>
              <a:ln w="36513">
                <a:solidFill>
                  <a:srgbClr val="66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5" name="Rectangle 19"/>
              <p:cNvSpPr>
                <a:spLocks noChangeArrowheads="1"/>
              </p:cNvSpPr>
              <p:nvPr/>
            </p:nvSpPr>
            <p:spPr bwMode="auto">
              <a:xfrm>
                <a:off x="2484" y="3538"/>
                <a:ext cx="826" cy="687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0FFFF"/>
                  </a:gs>
                </a:gsLst>
                <a:path path="shape">
                  <a:fillToRect l="50000" t="50000" r="50000" b="50000"/>
                </a:path>
              </a:gradFill>
              <a:ln w="36513">
                <a:solidFill>
                  <a:srgbClr val="66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6" name="Rectangle 20"/>
              <p:cNvSpPr>
                <a:spLocks noChangeArrowheads="1"/>
              </p:cNvSpPr>
              <p:nvPr/>
            </p:nvSpPr>
            <p:spPr bwMode="auto">
              <a:xfrm>
                <a:off x="3309" y="3538"/>
                <a:ext cx="826" cy="687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0FFFF"/>
                  </a:gs>
                </a:gsLst>
                <a:path path="shape">
                  <a:fillToRect l="50000" t="50000" r="50000" b="50000"/>
                </a:path>
              </a:gradFill>
              <a:ln w="36513">
                <a:solidFill>
                  <a:srgbClr val="6633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7" name="Line 21"/>
              <p:cNvSpPr>
                <a:spLocks noChangeShapeType="1"/>
              </p:cNvSpPr>
              <p:nvPr/>
            </p:nvSpPr>
            <p:spPr bwMode="auto">
              <a:xfrm flipV="1">
                <a:off x="1660" y="2844"/>
                <a:ext cx="2457" cy="2"/>
              </a:xfrm>
              <a:prstGeom prst="line">
                <a:avLst/>
              </a:prstGeom>
              <a:noFill/>
              <a:ln w="36513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8" name="Line 22"/>
              <p:cNvSpPr>
                <a:spLocks noChangeShapeType="1"/>
              </p:cNvSpPr>
              <p:nvPr/>
            </p:nvSpPr>
            <p:spPr bwMode="auto">
              <a:xfrm>
                <a:off x="1668" y="2861"/>
                <a:ext cx="2449" cy="1"/>
              </a:xfrm>
              <a:prstGeom prst="line">
                <a:avLst/>
              </a:prstGeom>
              <a:noFill/>
              <a:ln w="36513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4368" name="Group 32"/>
              <p:cNvGrpSpPr>
                <a:grpSpLocks/>
              </p:cNvGrpSpPr>
              <p:nvPr/>
            </p:nvGrpSpPr>
            <p:grpSpPr bwMode="auto">
              <a:xfrm>
                <a:off x="1634" y="116"/>
                <a:ext cx="2485" cy="931"/>
                <a:chOff x="1634" y="116"/>
                <a:chExt cx="2485" cy="931"/>
              </a:xfrm>
            </p:grpSpPr>
            <p:grpSp>
              <p:nvGrpSpPr>
                <p:cNvPr id="14364" name="Group 28"/>
                <p:cNvGrpSpPr>
                  <a:grpSpLocks/>
                </p:cNvGrpSpPr>
                <p:nvPr/>
              </p:nvGrpSpPr>
              <p:grpSpPr bwMode="auto">
                <a:xfrm>
                  <a:off x="1634" y="116"/>
                  <a:ext cx="1261" cy="931"/>
                  <a:chOff x="1634" y="116"/>
                  <a:chExt cx="1261" cy="931"/>
                </a:xfrm>
              </p:grpSpPr>
              <p:sp>
                <p:nvSpPr>
                  <p:cNvPr id="14362" name="Arc 26"/>
                  <p:cNvSpPr>
                    <a:spLocks/>
                  </p:cNvSpPr>
                  <p:nvPr/>
                </p:nvSpPr>
                <p:spPr bwMode="auto">
                  <a:xfrm>
                    <a:off x="1646" y="116"/>
                    <a:ext cx="1246" cy="922"/>
                  </a:xfrm>
                  <a:custGeom>
                    <a:avLst/>
                    <a:gdLst>
                      <a:gd name="G0" fmla="+- 21599 0 0"/>
                      <a:gd name="G1" fmla="+- 21600 0 0"/>
                      <a:gd name="G2" fmla="+- 21600 0 0"/>
                      <a:gd name="T0" fmla="*/ 0 w 21599"/>
                      <a:gd name="T1" fmla="*/ 21366 h 21600"/>
                      <a:gd name="T2" fmla="*/ 21547 w 21599"/>
                      <a:gd name="T3" fmla="*/ 0 h 21600"/>
                      <a:gd name="T4" fmla="*/ 21599 w 21599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599" h="21600" fill="none" extrusionOk="0">
                        <a:moveTo>
                          <a:pt x="0" y="21366"/>
                        </a:moveTo>
                        <a:cubicBezTo>
                          <a:pt x="128" y="9548"/>
                          <a:pt x="9729" y="28"/>
                          <a:pt x="21547" y="0"/>
                        </a:cubicBezTo>
                      </a:path>
                      <a:path w="21599" h="21600" stroke="0" extrusionOk="0">
                        <a:moveTo>
                          <a:pt x="0" y="21366"/>
                        </a:moveTo>
                        <a:cubicBezTo>
                          <a:pt x="128" y="9548"/>
                          <a:pt x="9729" y="28"/>
                          <a:pt x="21547" y="0"/>
                        </a:cubicBezTo>
                        <a:lnTo>
                          <a:pt x="21599" y="2160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C0FFFF"/>
                      </a:gs>
                    </a:gsLst>
                    <a:path path="shape">
                      <a:fillToRect l="50000" t="50000" r="50000" b="50000"/>
                    </a:path>
                  </a:gradFill>
                  <a:ln w="36513">
                    <a:solidFill>
                      <a:srgbClr val="66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363" name="Arc 27"/>
                  <p:cNvSpPr>
                    <a:spLocks/>
                  </p:cNvSpPr>
                  <p:nvPr/>
                </p:nvSpPr>
                <p:spPr bwMode="auto">
                  <a:xfrm>
                    <a:off x="1634" y="410"/>
                    <a:ext cx="1261" cy="637"/>
                  </a:xfrm>
                  <a:custGeom>
                    <a:avLst/>
                    <a:gdLst>
                      <a:gd name="G0" fmla="+- 21600 0 0"/>
                      <a:gd name="G1" fmla="+- 14757 0 0"/>
                      <a:gd name="G2" fmla="+- 21600 0 0"/>
                      <a:gd name="T0" fmla="*/ 0 w 21600"/>
                      <a:gd name="T1" fmla="*/ 14757 h 14757"/>
                      <a:gd name="T2" fmla="*/ 5827 w 21600"/>
                      <a:gd name="T3" fmla="*/ 0 h 14757"/>
                      <a:gd name="T4" fmla="*/ 21600 w 21600"/>
                      <a:gd name="T5" fmla="*/ 14757 h 147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14757" fill="none" extrusionOk="0">
                        <a:moveTo>
                          <a:pt x="0" y="14757"/>
                        </a:moveTo>
                        <a:cubicBezTo>
                          <a:pt x="0" y="9276"/>
                          <a:pt x="2082" y="4001"/>
                          <a:pt x="5826" y="-1"/>
                        </a:cubicBezTo>
                      </a:path>
                      <a:path w="21600" h="14757" stroke="0" extrusionOk="0">
                        <a:moveTo>
                          <a:pt x="0" y="14757"/>
                        </a:moveTo>
                        <a:cubicBezTo>
                          <a:pt x="0" y="9276"/>
                          <a:pt x="2082" y="4001"/>
                          <a:pt x="5826" y="-1"/>
                        </a:cubicBezTo>
                        <a:lnTo>
                          <a:pt x="21600" y="14757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C0FFFF"/>
                      </a:gs>
                    </a:gsLst>
                    <a:path path="shape">
                      <a:fillToRect l="50000" t="50000" r="50000" b="50000"/>
                    </a:path>
                  </a:gradFill>
                  <a:ln w="36513">
                    <a:solidFill>
                      <a:srgbClr val="66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367" name="Group 31"/>
                <p:cNvGrpSpPr>
                  <a:grpSpLocks/>
                </p:cNvGrpSpPr>
                <p:nvPr/>
              </p:nvGrpSpPr>
              <p:grpSpPr bwMode="auto">
                <a:xfrm>
                  <a:off x="2859" y="116"/>
                  <a:ext cx="1260" cy="930"/>
                  <a:chOff x="2859" y="116"/>
                  <a:chExt cx="1260" cy="930"/>
                </a:xfrm>
              </p:grpSpPr>
              <p:sp>
                <p:nvSpPr>
                  <p:cNvPr id="14365" name="Arc 29"/>
                  <p:cNvSpPr>
                    <a:spLocks/>
                  </p:cNvSpPr>
                  <p:nvPr/>
                </p:nvSpPr>
                <p:spPr bwMode="auto">
                  <a:xfrm>
                    <a:off x="2859" y="116"/>
                    <a:ext cx="1245" cy="922"/>
                  </a:xfrm>
                  <a:custGeom>
                    <a:avLst/>
                    <a:gdLst>
                      <a:gd name="G0" fmla="+- 0 0 0"/>
                      <a:gd name="G1" fmla="+- 21600 0 0"/>
                      <a:gd name="G2" fmla="+- 21600 0 0"/>
                      <a:gd name="T0" fmla="*/ 69 w 21600"/>
                      <a:gd name="T1" fmla="*/ 0 h 21600"/>
                      <a:gd name="T2" fmla="*/ 21600 w 21600"/>
                      <a:gd name="T3" fmla="*/ 21482 h 21600"/>
                      <a:gd name="T4" fmla="*/ 0 w 21600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68" y="0"/>
                        </a:moveTo>
                        <a:cubicBezTo>
                          <a:pt x="11925" y="37"/>
                          <a:pt x="21534" y="9625"/>
                          <a:pt x="21599" y="21482"/>
                        </a:cubicBezTo>
                      </a:path>
                      <a:path w="21600" h="21600" stroke="0" extrusionOk="0">
                        <a:moveTo>
                          <a:pt x="68" y="0"/>
                        </a:moveTo>
                        <a:cubicBezTo>
                          <a:pt x="11925" y="37"/>
                          <a:pt x="21534" y="9625"/>
                          <a:pt x="21599" y="21482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C0FFFF"/>
                      </a:gs>
                    </a:gsLst>
                    <a:path path="shape">
                      <a:fillToRect l="50000" t="50000" r="50000" b="50000"/>
                    </a:path>
                  </a:gradFill>
                  <a:ln w="36513">
                    <a:solidFill>
                      <a:srgbClr val="66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4366" name="Arc 30"/>
                  <p:cNvSpPr>
                    <a:spLocks/>
                  </p:cNvSpPr>
                  <p:nvPr/>
                </p:nvSpPr>
                <p:spPr bwMode="auto">
                  <a:xfrm>
                    <a:off x="2859" y="409"/>
                    <a:ext cx="1260" cy="637"/>
                  </a:xfrm>
                  <a:custGeom>
                    <a:avLst/>
                    <a:gdLst>
                      <a:gd name="G0" fmla="+- 0 0 0"/>
                      <a:gd name="G1" fmla="+- 14730 0 0"/>
                      <a:gd name="G2" fmla="+- 21600 0 0"/>
                      <a:gd name="T0" fmla="*/ 15799 w 21600"/>
                      <a:gd name="T1" fmla="*/ 0 h 14730"/>
                      <a:gd name="T2" fmla="*/ 21600 w 21600"/>
                      <a:gd name="T3" fmla="*/ 14707 h 14730"/>
                      <a:gd name="T4" fmla="*/ 0 w 21600"/>
                      <a:gd name="T5" fmla="*/ 14730 h 147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1600" h="14730" fill="none" extrusionOk="0">
                        <a:moveTo>
                          <a:pt x="15798" y="0"/>
                        </a:moveTo>
                        <a:cubicBezTo>
                          <a:pt x="19521" y="3993"/>
                          <a:pt x="21594" y="9247"/>
                          <a:pt x="21599" y="14707"/>
                        </a:cubicBezTo>
                      </a:path>
                      <a:path w="21600" h="14730" stroke="0" extrusionOk="0">
                        <a:moveTo>
                          <a:pt x="15798" y="0"/>
                        </a:moveTo>
                        <a:cubicBezTo>
                          <a:pt x="19521" y="3993"/>
                          <a:pt x="21594" y="9247"/>
                          <a:pt x="21599" y="14707"/>
                        </a:cubicBezTo>
                        <a:lnTo>
                          <a:pt x="0" y="1473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FFFFFF"/>
                      </a:gs>
                      <a:gs pos="100000">
                        <a:srgbClr val="C0FFFF"/>
                      </a:gs>
                    </a:gsLst>
                    <a:path path="shape">
                      <a:fillToRect l="50000" t="50000" r="50000" b="50000"/>
                    </a:path>
                  </a:gradFill>
                  <a:ln w="36513">
                    <a:solidFill>
                      <a:srgbClr val="6633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</p:grp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609600" y="496888"/>
            <a:ext cx="8153400" cy="57888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BEAC7"/>
              </a:gs>
              <a:gs pos="9000">
                <a:srgbClr val="FEE7F2"/>
              </a:gs>
              <a:gs pos="18000">
                <a:srgbClr val="FAC77D"/>
              </a:gs>
              <a:gs pos="30500">
                <a:srgbClr val="FBA97D"/>
              </a:gs>
              <a:gs pos="41001">
                <a:srgbClr val="FBD49C"/>
              </a:gs>
              <a:gs pos="50000">
                <a:srgbClr val="FEE7F2"/>
              </a:gs>
              <a:gs pos="59000">
                <a:srgbClr val="FBD49C"/>
              </a:gs>
              <a:gs pos="69500">
                <a:srgbClr val="FBA97D"/>
              </a:gs>
              <a:gs pos="82000">
                <a:srgbClr val="FAC77D"/>
              </a:gs>
              <a:gs pos="91001">
                <a:srgbClr val="FEE7F2"/>
              </a:gs>
              <a:gs pos="100000">
                <a:srgbClr val="FBEAC7"/>
              </a:gs>
            </a:gsLst>
            <a:lin ang="18900000" scaled="1"/>
          </a:gradFill>
          <a:ln w="9525">
            <a:solidFill>
              <a:srgbClr val="FF9900"/>
            </a:solidFill>
            <a:round/>
            <a:headEnd/>
            <a:tailEnd/>
          </a:ln>
          <a:effectLst>
            <a:outerShdw dist="107763" dir="18900000" algn="ctr" rotWithShape="0">
              <a:srgbClr val="FF99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0000FF"/>
              </a:buCl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0000"/>
                </a:solidFill>
                <a:cs typeface="Times New Roman" pitchFamily="18" charset="0"/>
              </a:rPr>
              <a:t>Группы эвристических приемов</a:t>
            </a:r>
            <a:endParaRPr lang="ru-RU" sz="28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14343" name="Picture 7" descr="E:\CLIPART\OFFICE\WALKTALK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419600"/>
            <a:ext cx="1816100" cy="2362200"/>
          </a:xfrm>
          <a:prstGeom prst="rect">
            <a:avLst/>
          </a:prstGeom>
          <a:noFill/>
          <a:effectLst>
            <a:outerShdw dist="35921" dir="2700000" algn="ctr" rotWithShape="0">
              <a:srgbClr val="FFFF00"/>
            </a:outerShdw>
          </a:effectLst>
        </p:spPr>
      </p:pic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3810000" y="4062413"/>
            <a:ext cx="5105400" cy="214526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BEAC7"/>
              </a:gs>
              <a:gs pos="9000">
                <a:srgbClr val="FEE7F2"/>
              </a:gs>
              <a:gs pos="18000">
                <a:srgbClr val="FAC77D"/>
              </a:gs>
              <a:gs pos="30500">
                <a:srgbClr val="FBA97D"/>
              </a:gs>
              <a:gs pos="41001">
                <a:srgbClr val="FBD49C"/>
              </a:gs>
              <a:gs pos="50000">
                <a:srgbClr val="FEE7F2"/>
              </a:gs>
              <a:gs pos="59000">
                <a:srgbClr val="FBD49C"/>
              </a:gs>
              <a:gs pos="69500">
                <a:srgbClr val="FBA97D"/>
              </a:gs>
              <a:gs pos="82000">
                <a:srgbClr val="FAC77D"/>
              </a:gs>
              <a:gs pos="91001">
                <a:srgbClr val="FEE7F2"/>
              </a:gs>
              <a:gs pos="100000">
                <a:srgbClr val="FBEAC7"/>
              </a:gs>
            </a:gsLst>
            <a:lin ang="18900000" scaled="1"/>
          </a:gradFill>
          <a:ln w="9525">
            <a:solidFill>
              <a:srgbClr val="FF9900"/>
            </a:solidFill>
            <a:round/>
            <a:headEnd/>
            <a:tailEnd/>
          </a:ln>
          <a:effectLst>
            <a:outerShdw dist="107763" dir="18900000" algn="ctr" rotWithShape="0">
              <a:srgbClr val="FF9900"/>
            </a:outerShdw>
          </a:effectLst>
        </p:spPr>
        <p:txBody>
          <a:bodyPr>
            <a:spAutoFit/>
          </a:bodyPr>
          <a:lstStyle/>
          <a:p>
            <a:pPr lvl="0">
              <a:buFont typeface="Wingdings" pitchFamily="2" charset="2"/>
              <a:buChar char="§"/>
            </a:pPr>
            <a:r>
              <a:rPr lang="ru-RU" sz="2000" b="1" dirty="0" smtClean="0"/>
              <a:t>отсеять лишнее;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b="1" dirty="0" smtClean="0"/>
              <a:t>доопределить термины и логически структурировать информацию;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/>
              <a:t> </a:t>
            </a:r>
            <a:r>
              <a:rPr lang="ru-RU" sz="2000" b="1" dirty="0" smtClean="0"/>
              <a:t>идеализировать свойства объектов;</a:t>
            </a:r>
            <a:r>
              <a:rPr lang="ru-RU" sz="20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 перекодировать текст в схему;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/>
              <a:t> подобрать дополнительные данные</a:t>
            </a:r>
            <a:r>
              <a:rPr 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3810000" y="2111375"/>
            <a:ext cx="4953000" cy="1464231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BEAC7"/>
              </a:gs>
              <a:gs pos="9000">
                <a:srgbClr val="FEE7F2"/>
              </a:gs>
              <a:gs pos="18000">
                <a:srgbClr val="FAC77D"/>
              </a:gs>
              <a:gs pos="30500">
                <a:srgbClr val="FBA97D"/>
              </a:gs>
              <a:gs pos="41001">
                <a:srgbClr val="FBD49C"/>
              </a:gs>
              <a:gs pos="50000">
                <a:srgbClr val="FEE7F2"/>
              </a:gs>
              <a:gs pos="59000">
                <a:srgbClr val="FBD49C"/>
              </a:gs>
              <a:gs pos="69500">
                <a:srgbClr val="FBA97D"/>
              </a:gs>
              <a:gs pos="82000">
                <a:srgbClr val="FAC77D"/>
              </a:gs>
              <a:gs pos="91001">
                <a:srgbClr val="FEE7F2"/>
              </a:gs>
              <a:gs pos="100000">
                <a:srgbClr val="FBEAC7"/>
              </a:gs>
            </a:gsLst>
            <a:lin ang="18900000" scaled="1"/>
          </a:gradFill>
          <a:ln w="9525">
            <a:solidFill>
              <a:srgbClr val="FF9900"/>
            </a:solidFill>
            <a:round/>
            <a:headEnd/>
            <a:tailEnd/>
          </a:ln>
          <a:effectLst>
            <a:outerShdw dist="107763" dir="18900000" algn="ctr" rotWithShape="0">
              <a:srgbClr val="FF99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0000FF"/>
              </a:buClr>
            </a:pPr>
            <a:r>
              <a:rPr lang="ru-RU" sz="2000" b="1" dirty="0" smtClean="0">
                <a:solidFill>
                  <a:srgbClr val="FF0000"/>
                </a:solidFill>
              </a:rPr>
              <a:t>Группа №1</a:t>
            </a:r>
          </a:p>
          <a:p>
            <a:pPr algn="ctr">
              <a:spcBef>
                <a:spcPct val="50000"/>
              </a:spcBef>
              <a:buClr>
                <a:srgbClr val="0000FF"/>
              </a:buClr>
            </a:pPr>
            <a:r>
              <a:rPr lang="ru-RU" b="1" dirty="0" smtClean="0"/>
              <a:t>«Анализ условий и постановка задачи»</a:t>
            </a:r>
            <a:r>
              <a:rPr lang="ru-RU" dirty="0" smtClean="0"/>
              <a:t> </a:t>
            </a:r>
            <a:endParaRPr lang="ru-RU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31" name="Group 21"/>
          <p:cNvGrpSpPr>
            <a:grpSpLocks/>
          </p:cNvGrpSpPr>
          <p:nvPr/>
        </p:nvGrpSpPr>
        <p:grpSpPr bwMode="auto">
          <a:xfrm>
            <a:off x="1259632" y="2276872"/>
            <a:ext cx="864096" cy="720080"/>
            <a:chOff x="288" y="2736"/>
            <a:chExt cx="720" cy="480"/>
          </a:xfrm>
        </p:grpSpPr>
        <p:pic>
          <p:nvPicPr>
            <p:cNvPr id="32" name="Picture 22" descr="E:\KIDSTUFF\COLOR\CHILDREN\BOY_4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" y="2736"/>
              <a:ext cx="336" cy="480"/>
            </a:xfrm>
            <a:prstGeom prst="rect">
              <a:avLst/>
            </a:prstGeom>
            <a:noFill/>
          </p:spPr>
        </p:pic>
        <p:pic>
          <p:nvPicPr>
            <p:cNvPr id="33" name="Picture 23" descr="E:\KIDSTUFF\COLOR\CHILDREN\BOY_43.WMF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" y="2736"/>
              <a:ext cx="336" cy="480"/>
            </a:xfrm>
            <a:prstGeom prst="rect">
              <a:avLst/>
            </a:prstGeom>
            <a:noFill/>
          </p:spPr>
        </p:pic>
        <p:pic>
          <p:nvPicPr>
            <p:cNvPr id="34" name="Picture 24" descr="E:\KIDSTUFF\COLOR\CHILDREN\BOY_43.WMF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2" y="2736"/>
              <a:ext cx="336" cy="48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56B13"/>
            </a:gs>
            <a:gs pos="50000">
              <a:srgbClr val="9CB86E"/>
            </a:gs>
            <a:gs pos="100000">
              <a:srgbClr val="DDEBC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000100" y="2143116"/>
            <a:ext cx="7115200" cy="4678204"/>
          </a:xfrm>
          <a:prstGeom prst="rect">
            <a:avLst/>
          </a:prstGeom>
          <a:solidFill>
            <a:srgbClr val="E4FFA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посмотреть на проблему в целом;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использовать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аналогию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 решёнными ранее задачами;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выяснить сохраняющиеся характеристики объектов;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посмотреть на ситуацию с разных сторон, из различных систем отсчёта;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прием суперпозиции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представить предмет или явление как результат наложения нескольких более простых;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искать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элементы симметрии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v"/>
            </a:pPr>
            <a:endParaRPr lang="ru-RU" sz="2000" b="1" i="1" dirty="0"/>
          </a:p>
        </p:txBody>
      </p:sp>
      <p:sp>
        <p:nvSpPr>
          <p:cNvPr id="15391" name="Rectangle 31"/>
          <p:cNvSpPr>
            <a:spLocks noChangeArrowheads="1"/>
          </p:cNvSpPr>
          <p:nvPr/>
        </p:nvSpPr>
        <p:spPr bwMode="auto">
          <a:xfrm>
            <a:off x="457200" y="685800"/>
            <a:ext cx="48768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cs typeface="Times New Roman" pitchFamily="18" charset="0"/>
              </a:rPr>
              <a:t>Группа №2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ru-RU" sz="2800" b="1" dirty="0" smtClean="0"/>
              <a:t>«Методологический подход».</a:t>
            </a:r>
            <a:endParaRPr lang="ru-RU" sz="2800" b="1" i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u-RU" b="1" i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15395" name="Group 35"/>
          <p:cNvGrpSpPr>
            <a:grpSpLocks/>
          </p:cNvGrpSpPr>
          <p:nvPr/>
        </p:nvGrpSpPr>
        <p:grpSpPr bwMode="auto">
          <a:xfrm>
            <a:off x="5562600" y="304800"/>
            <a:ext cx="2895600" cy="1905000"/>
            <a:chOff x="3504" y="192"/>
            <a:chExt cx="1824" cy="1200"/>
          </a:xfrm>
        </p:grpSpPr>
        <p:sp>
          <p:nvSpPr>
            <p:cNvPr id="15393" name="Rectangle 33"/>
            <p:cNvSpPr>
              <a:spLocks noChangeArrowheads="1"/>
            </p:cNvSpPr>
            <p:nvPr/>
          </p:nvSpPr>
          <p:spPr bwMode="auto">
            <a:xfrm>
              <a:off x="3504" y="192"/>
              <a:ext cx="1824" cy="1200"/>
            </a:xfrm>
            <a:prstGeom prst="rect">
              <a:avLst/>
            </a:prstGeom>
            <a:gradFill rotWithShape="0">
              <a:gsLst>
                <a:gs pos="0">
                  <a:srgbClr val="CCCCFF">
                    <a:gamma/>
                    <a:shade val="46275"/>
                    <a:invGamma/>
                  </a:srgbClr>
                </a:gs>
                <a:gs pos="100000">
                  <a:srgbClr val="CCCC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5394" name="Picture 34" descr="E:\CLIPART\POWERPNT\WINDOW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80" y="346"/>
              <a:ext cx="624" cy="1046"/>
            </a:xfrm>
            <a:prstGeom prst="rect">
              <a:avLst/>
            </a:prstGeom>
            <a:noFill/>
          </p:spPr>
        </p:pic>
        <p:grpSp>
          <p:nvGrpSpPr>
            <p:cNvPr id="15392" name="Group 32"/>
            <p:cNvGrpSpPr>
              <a:grpSpLocks/>
            </p:cNvGrpSpPr>
            <p:nvPr/>
          </p:nvGrpSpPr>
          <p:grpSpPr bwMode="auto">
            <a:xfrm>
              <a:off x="3600" y="528"/>
              <a:ext cx="1616" cy="864"/>
              <a:chOff x="3984" y="288"/>
              <a:chExt cx="1536" cy="864"/>
            </a:xfrm>
          </p:grpSpPr>
          <p:sp>
            <p:nvSpPr>
              <p:cNvPr id="15372" name="Freeform 12"/>
              <p:cNvSpPr>
                <a:spLocks/>
              </p:cNvSpPr>
              <p:nvPr/>
            </p:nvSpPr>
            <p:spPr bwMode="auto">
              <a:xfrm>
                <a:off x="3984" y="345"/>
                <a:ext cx="441" cy="807"/>
              </a:xfrm>
              <a:custGeom>
                <a:avLst/>
                <a:gdLst/>
                <a:ahLst/>
                <a:cxnLst>
                  <a:cxn ang="0">
                    <a:pos x="77" y="705"/>
                  </a:cxn>
                  <a:cxn ang="0">
                    <a:pos x="81" y="650"/>
                  </a:cxn>
                  <a:cxn ang="0">
                    <a:pos x="103" y="606"/>
                  </a:cxn>
                  <a:cxn ang="0">
                    <a:pos x="92" y="569"/>
                  </a:cxn>
                  <a:cxn ang="0">
                    <a:pos x="73" y="538"/>
                  </a:cxn>
                  <a:cxn ang="0">
                    <a:pos x="60" y="482"/>
                  </a:cxn>
                  <a:cxn ang="0">
                    <a:pos x="72" y="432"/>
                  </a:cxn>
                  <a:cxn ang="0">
                    <a:pos x="42" y="417"/>
                  </a:cxn>
                  <a:cxn ang="0">
                    <a:pos x="1" y="392"/>
                  </a:cxn>
                  <a:cxn ang="0">
                    <a:pos x="12" y="356"/>
                  </a:cxn>
                  <a:cxn ang="0">
                    <a:pos x="27" y="344"/>
                  </a:cxn>
                  <a:cxn ang="0">
                    <a:pos x="43" y="312"/>
                  </a:cxn>
                  <a:cxn ang="0">
                    <a:pos x="27" y="256"/>
                  </a:cxn>
                  <a:cxn ang="0">
                    <a:pos x="55" y="233"/>
                  </a:cxn>
                  <a:cxn ang="0">
                    <a:pos x="125" y="205"/>
                  </a:cxn>
                  <a:cxn ang="0">
                    <a:pos x="158" y="190"/>
                  </a:cxn>
                  <a:cxn ang="0">
                    <a:pos x="199" y="185"/>
                  </a:cxn>
                  <a:cxn ang="0">
                    <a:pos x="235" y="196"/>
                  </a:cxn>
                  <a:cxn ang="0">
                    <a:pos x="283" y="171"/>
                  </a:cxn>
                  <a:cxn ang="0">
                    <a:pos x="217" y="155"/>
                  </a:cxn>
                  <a:cxn ang="0">
                    <a:pos x="195" y="114"/>
                  </a:cxn>
                  <a:cxn ang="0">
                    <a:pos x="215" y="116"/>
                  </a:cxn>
                  <a:cxn ang="0">
                    <a:pos x="241" y="110"/>
                  </a:cxn>
                  <a:cxn ang="0">
                    <a:pos x="209" y="94"/>
                  </a:cxn>
                  <a:cxn ang="0">
                    <a:pos x="275" y="69"/>
                  </a:cxn>
                  <a:cxn ang="0">
                    <a:pos x="324" y="24"/>
                  </a:cxn>
                  <a:cxn ang="0">
                    <a:pos x="348" y="12"/>
                  </a:cxn>
                  <a:cxn ang="0">
                    <a:pos x="370" y="13"/>
                  </a:cxn>
                  <a:cxn ang="0">
                    <a:pos x="361" y="3"/>
                  </a:cxn>
                  <a:cxn ang="0">
                    <a:pos x="407" y="8"/>
                  </a:cxn>
                  <a:cxn ang="0">
                    <a:pos x="455" y="44"/>
                  </a:cxn>
                  <a:cxn ang="0">
                    <a:pos x="464" y="95"/>
                  </a:cxn>
                  <a:cxn ang="0">
                    <a:pos x="451" y="135"/>
                  </a:cxn>
                  <a:cxn ang="0">
                    <a:pos x="459" y="161"/>
                  </a:cxn>
                  <a:cxn ang="0">
                    <a:pos x="446" y="171"/>
                  </a:cxn>
                  <a:cxn ang="0">
                    <a:pos x="439" y="187"/>
                  </a:cxn>
                  <a:cxn ang="0">
                    <a:pos x="415" y="192"/>
                  </a:cxn>
                  <a:cxn ang="0">
                    <a:pos x="425" y="203"/>
                  </a:cxn>
                  <a:cxn ang="0">
                    <a:pos x="415" y="209"/>
                  </a:cxn>
                  <a:cxn ang="0">
                    <a:pos x="389" y="224"/>
                  </a:cxn>
                  <a:cxn ang="0">
                    <a:pos x="359" y="213"/>
                  </a:cxn>
                  <a:cxn ang="0">
                    <a:pos x="337" y="241"/>
                  </a:cxn>
                  <a:cxn ang="0">
                    <a:pos x="336" y="253"/>
                  </a:cxn>
                  <a:cxn ang="0">
                    <a:pos x="372" y="282"/>
                  </a:cxn>
                  <a:cxn ang="0">
                    <a:pos x="407" y="329"/>
                  </a:cxn>
                  <a:cxn ang="0">
                    <a:pos x="404" y="377"/>
                  </a:cxn>
                  <a:cxn ang="0">
                    <a:pos x="434" y="436"/>
                  </a:cxn>
                  <a:cxn ang="0">
                    <a:pos x="413" y="509"/>
                  </a:cxn>
                  <a:cxn ang="0">
                    <a:pos x="387" y="536"/>
                  </a:cxn>
                  <a:cxn ang="0">
                    <a:pos x="353" y="528"/>
                  </a:cxn>
                  <a:cxn ang="0">
                    <a:pos x="319" y="562"/>
                  </a:cxn>
                  <a:cxn ang="0">
                    <a:pos x="313" y="589"/>
                  </a:cxn>
                  <a:cxn ang="0">
                    <a:pos x="288" y="593"/>
                  </a:cxn>
                  <a:cxn ang="0">
                    <a:pos x="275" y="596"/>
                  </a:cxn>
                  <a:cxn ang="0">
                    <a:pos x="290" y="621"/>
                  </a:cxn>
                  <a:cxn ang="0">
                    <a:pos x="323" y="695"/>
                  </a:cxn>
                </a:cxnLst>
                <a:rect l="0" t="0" r="r" b="b"/>
                <a:pathLst>
                  <a:path w="475" h="723">
                    <a:moveTo>
                      <a:pt x="78" y="723"/>
                    </a:moveTo>
                    <a:lnTo>
                      <a:pt x="78" y="717"/>
                    </a:lnTo>
                    <a:lnTo>
                      <a:pt x="78" y="711"/>
                    </a:lnTo>
                    <a:lnTo>
                      <a:pt x="77" y="705"/>
                    </a:lnTo>
                    <a:lnTo>
                      <a:pt x="77" y="697"/>
                    </a:lnTo>
                    <a:lnTo>
                      <a:pt x="77" y="680"/>
                    </a:lnTo>
                    <a:lnTo>
                      <a:pt x="78" y="664"/>
                    </a:lnTo>
                    <a:lnTo>
                      <a:pt x="81" y="650"/>
                    </a:lnTo>
                    <a:lnTo>
                      <a:pt x="84" y="636"/>
                    </a:lnTo>
                    <a:lnTo>
                      <a:pt x="88" y="625"/>
                    </a:lnTo>
                    <a:lnTo>
                      <a:pt x="96" y="615"/>
                    </a:lnTo>
                    <a:lnTo>
                      <a:pt x="103" y="606"/>
                    </a:lnTo>
                    <a:lnTo>
                      <a:pt x="113" y="600"/>
                    </a:lnTo>
                    <a:lnTo>
                      <a:pt x="114" y="577"/>
                    </a:lnTo>
                    <a:lnTo>
                      <a:pt x="92" y="572"/>
                    </a:lnTo>
                    <a:lnTo>
                      <a:pt x="92" y="569"/>
                    </a:lnTo>
                    <a:lnTo>
                      <a:pt x="91" y="563"/>
                    </a:lnTo>
                    <a:lnTo>
                      <a:pt x="89" y="554"/>
                    </a:lnTo>
                    <a:lnTo>
                      <a:pt x="91" y="545"/>
                    </a:lnTo>
                    <a:lnTo>
                      <a:pt x="73" y="538"/>
                    </a:lnTo>
                    <a:lnTo>
                      <a:pt x="63" y="526"/>
                    </a:lnTo>
                    <a:lnTo>
                      <a:pt x="58" y="512"/>
                    </a:lnTo>
                    <a:lnTo>
                      <a:pt x="57" y="499"/>
                    </a:lnTo>
                    <a:lnTo>
                      <a:pt x="60" y="482"/>
                    </a:lnTo>
                    <a:lnTo>
                      <a:pt x="66" y="468"/>
                    </a:lnTo>
                    <a:lnTo>
                      <a:pt x="74" y="456"/>
                    </a:lnTo>
                    <a:lnTo>
                      <a:pt x="81" y="438"/>
                    </a:lnTo>
                    <a:lnTo>
                      <a:pt x="72" y="432"/>
                    </a:lnTo>
                    <a:lnTo>
                      <a:pt x="65" y="427"/>
                    </a:lnTo>
                    <a:lnTo>
                      <a:pt x="57" y="424"/>
                    </a:lnTo>
                    <a:lnTo>
                      <a:pt x="50" y="421"/>
                    </a:lnTo>
                    <a:lnTo>
                      <a:pt x="42" y="417"/>
                    </a:lnTo>
                    <a:lnTo>
                      <a:pt x="33" y="415"/>
                    </a:lnTo>
                    <a:lnTo>
                      <a:pt x="25" y="411"/>
                    </a:lnTo>
                    <a:lnTo>
                      <a:pt x="15" y="405"/>
                    </a:lnTo>
                    <a:lnTo>
                      <a:pt x="1" y="392"/>
                    </a:lnTo>
                    <a:lnTo>
                      <a:pt x="0" y="380"/>
                    </a:lnTo>
                    <a:lnTo>
                      <a:pt x="4" y="369"/>
                    </a:lnTo>
                    <a:lnTo>
                      <a:pt x="10" y="360"/>
                    </a:lnTo>
                    <a:lnTo>
                      <a:pt x="12" y="356"/>
                    </a:lnTo>
                    <a:lnTo>
                      <a:pt x="15" y="354"/>
                    </a:lnTo>
                    <a:lnTo>
                      <a:pt x="18" y="350"/>
                    </a:lnTo>
                    <a:lnTo>
                      <a:pt x="23" y="348"/>
                    </a:lnTo>
                    <a:lnTo>
                      <a:pt x="27" y="344"/>
                    </a:lnTo>
                    <a:lnTo>
                      <a:pt x="33" y="339"/>
                    </a:lnTo>
                    <a:lnTo>
                      <a:pt x="40" y="334"/>
                    </a:lnTo>
                    <a:lnTo>
                      <a:pt x="47" y="328"/>
                    </a:lnTo>
                    <a:lnTo>
                      <a:pt x="43" y="312"/>
                    </a:lnTo>
                    <a:lnTo>
                      <a:pt x="37" y="290"/>
                    </a:lnTo>
                    <a:lnTo>
                      <a:pt x="31" y="269"/>
                    </a:lnTo>
                    <a:lnTo>
                      <a:pt x="26" y="256"/>
                    </a:lnTo>
                    <a:lnTo>
                      <a:pt x="27" y="256"/>
                    </a:lnTo>
                    <a:lnTo>
                      <a:pt x="30" y="254"/>
                    </a:lnTo>
                    <a:lnTo>
                      <a:pt x="33" y="252"/>
                    </a:lnTo>
                    <a:lnTo>
                      <a:pt x="40" y="251"/>
                    </a:lnTo>
                    <a:lnTo>
                      <a:pt x="55" y="233"/>
                    </a:lnTo>
                    <a:lnTo>
                      <a:pt x="96" y="228"/>
                    </a:lnTo>
                    <a:lnTo>
                      <a:pt x="107" y="219"/>
                    </a:lnTo>
                    <a:lnTo>
                      <a:pt x="117" y="211"/>
                    </a:lnTo>
                    <a:lnTo>
                      <a:pt x="125" y="205"/>
                    </a:lnTo>
                    <a:lnTo>
                      <a:pt x="134" y="200"/>
                    </a:lnTo>
                    <a:lnTo>
                      <a:pt x="142" y="196"/>
                    </a:lnTo>
                    <a:lnTo>
                      <a:pt x="149" y="192"/>
                    </a:lnTo>
                    <a:lnTo>
                      <a:pt x="158" y="190"/>
                    </a:lnTo>
                    <a:lnTo>
                      <a:pt x="168" y="186"/>
                    </a:lnTo>
                    <a:lnTo>
                      <a:pt x="178" y="183"/>
                    </a:lnTo>
                    <a:lnTo>
                      <a:pt x="189" y="183"/>
                    </a:lnTo>
                    <a:lnTo>
                      <a:pt x="199" y="185"/>
                    </a:lnTo>
                    <a:lnTo>
                      <a:pt x="209" y="186"/>
                    </a:lnTo>
                    <a:lnTo>
                      <a:pt x="217" y="190"/>
                    </a:lnTo>
                    <a:lnTo>
                      <a:pt x="226" y="193"/>
                    </a:lnTo>
                    <a:lnTo>
                      <a:pt x="235" y="196"/>
                    </a:lnTo>
                    <a:lnTo>
                      <a:pt x="242" y="198"/>
                    </a:lnTo>
                    <a:lnTo>
                      <a:pt x="249" y="183"/>
                    </a:lnTo>
                    <a:lnTo>
                      <a:pt x="268" y="191"/>
                    </a:lnTo>
                    <a:lnTo>
                      <a:pt x="283" y="171"/>
                    </a:lnTo>
                    <a:lnTo>
                      <a:pt x="262" y="175"/>
                    </a:lnTo>
                    <a:lnTo>
                      <a:pt x="245" y="172"/>
                    </a:lnTo>
                    <a:lnTo>
                      <a:pt x="230" y="166"/>
                    </a:lnTo>
                    <a:lnTo>
                      <a:pt x="217" y="155"/>
                    </a:lnTo>
                    <a:lnTo>
                      <a:pt x="208" y="144"/>
                    </a:lnTo>
                    <a:lnTo>
                      <a:pt x="200" y="131"/>
                    </a:lnTo>
                    <a:lnTo>
                      <a:pt x="196" y="121"/>
                    </a:lnTo>
                    <a:lnTo>
                      <a:pt x="195" y="114"/>
                    </a:lnTo>
                    <a:lnTo>
                      <a:pt x="199" y="115"/>
                    </a:lnTo>
                    <a:lnTo>
                      <a:pt x="204" y="116"/>
                    </a:lnTo>
                    <a:lnTo>
                      <a:pt x="210" y="116"/>
                    </a:lnTo>
                    <a:lnTo>
                      <a:pt x="215" y="116"/>
                    </a:lnTo>
                    <a:lnTo>
                      <a:pt x="221" y="115"/>
                    </a:lnTo>
                    <a:lnTo>
                      <a:pt x="227" y="114"/>
                    </a:lnTo>
                    <a:lnTo>
                      <a:pt x="235" y="112"/>
                    </a:lnTo>
                    <a:lnTo>
                      <a:pt x="241" y="110"/>
                    </a:lnTo>
                    <a:lnTo>
                      <a:pt x="236" y="109"/>
                    </a:lnTo>
                    <a:lnTo>
                      <a:pt x="226" y="105"/>
                    </a:lnTo>
                    <a:lnTo>
                      <a:pt x="215" y="100"/>
                    </a:lnTo>
                    <a:lnTo>
                      <a:pt x="209" y="94"/>
                    </a:lnTo>
                    <a:lnTo>
                      <a:pt x="224" y="95"/>
                    </a:lnTo>
                    <a:lnTo>
                      <a:pt x="240" y="90"/>
                    </a:lnTo>
                    <a:lnTo>
                      <a:pt x="257" y="81"/>
                    </a:lnTo>
                    <a:lnTo>
                      <a:pt x="275" y="69"/>
                    </a:lnTo>
                    <a:lnTo>
                      <a:pt x="291" y="55"/>
                    </a:lnTo>
                    <a:lnTo>
                      <a:pt x="306" y="43"/>
                    </a:lnTo>
                    <a:lnTo>
                      <a:pt x="317" y="32"/>
                    </a:lnTo>
                    <a:lnTo>
                      <a:pt x="324" y="24"/>
                    </a:lnTo>
                    <a:lnTo>
                      <a:pt x="331" y="19"/>
                    </a:lnTo>
                    <a:lnTo>
                      <a:pt x="336" y="15"/>
                    </a:lnTo>
                    <a:lnTo>
                      <a:pt x="342" y="13"/>
                    </a:lnTo>
                    <a:lnTo>
                      <a:pt x="348" y="12"/>
                    </a:lnTo>
                    <a:lnTo>
                      <a:pt x="353" y="10"/>
                    </a:lnTo>
                    <a:lnTo>
                      <a:pt x="359" y="10"/>
                    </a:lnTo>
                    <a:lnTo>
                      <a:pt x="364" y="12"/>
                    </a:lnTo>
                    <a:lnTo>
                      <a:pt x="370" y="13"/>
                    </a:lnTo>
                    <a:lnTo>
                      <a:pt x="369" y="12"/>
                    </a:lnTo>
                    <a:lnTo>
                      <a:pt x="368" y="8"/>
                    </a:lnTo>
                    <a:lnTo>
                      <a:pt x="364" y="5"/>
                    </a:lnTo>
                    <a:lnTo>
                      <a:pt x="361" y="3"/>
                    </a:lnTo>
                    <a:lnTo>
                      <a:pt x="373" y="0"/>
                    </a:lnTo>
                    <a:lnTo>
                      <a:pt x="384" y="0"/>
                    </a:lnTo>
                    <a:lnTo>
                      <a:pt x="395" y="3"/>
                    </a:lnTo>
                    <a:lnTo>
                      <a:pt x="407" y="8"/>
                    </a:lnTo>
                    <a:lnTo>
                      <a:pt x="419" y="14"/>
                    </a:lnTo>
                    <a:lnTo>
                      <a:pt x="430" y="23"/>
                    </a:lnTo>
                    <a:lnTo>
                      <a:pt x="443" y="33"/>
                    </a:lnTo>
                    <a:lnTo>
                      <a:pt x="455" y="44"/>
                    </a:lnTo>
                    <a:lnTo>
                      <a:pt x="472" y="65"/>
                    </a:lnTo>
                    <a:lnTo>
                      <a:pt x="475" y="80"/>
                    </a:lnTo>
                    <a:lnTo>
                      <a:pt x="470" y="90"/>
                    </a:lnTo>
                    <a:lnTo>
                      <a:pt x="464" y="95"/>
                    </a:lnTo>
                    <a:lnTo>
                      <a:pt x="464" y="112"/>
                    </a:lnTo>
                    <a:lnTo>
                      <a:pt x="460" y="122"/>
                    </a:lnTo>
                    <a:lnTo>
                      <a:pt x="456" y="129"/>
                    </a:lnTo>
                    <a:lnTo>
                      <a:pt x="451" y="135"/>
                    </a:lnTo>
                    <a:lnTo>
                      <a:pt x="450" y="142"/>
                    </a:lnTo>
                    <a:lnTo>
                      <a:pt x="451" y="150"/>
                    </a:lnTo>
                    <a:lnTo>
                      <a:pt x="455" y="156"/>
                    </a:lnTo>
                    <a:lnTo>
                      <a:pt x="459" y="161"/>
                    </a:lnTo>
                    <a:lnTo>
                      <a:pt x="461" y="166"/>
                    </a:lnTo>
                    <a:lnTo>
                      <a:pt x="459" y="170"/>
                    </a:lnTo>
                    <a:lnTo>
                      <a:pt x="453" y="171"/>
                    </a:lnTo>
                    <a:lnTo>
                      <a:pt x="446" y="171"/>
                    </a:lnTo>
                    <a:lnTo>
                      <a:pt x="441" y="171"/>
                    </a:lnTo>
                    <a:lnTo>
                      <a:pt x="439" y="175"/>
                    </a:lnTo>
                    <a:lnTo>
                      <a:pt x="440" y="181"/>
                    </a:lnTo>
                    <a:lnTo>
                      <a:pt x="439" y="187"/>
                    </a:lnTo>
                    <a:lnTo>
                      <a:pt x="435" y="191"/>
                    </a:lnTo>
                    <a:lnTo>
                      <a:pt x="430" y="193"/>
                    </a:lnTo>
                    <a:lnTo>
                      <a:pt x="423" y="193"/>
                    </a:lnTo>
                    <a:lnTo>
                      <a:pt x="415" y="192"/>
                    </a:lnTo>
                    <a:lnTo>
                      <a:pt x="416" y="193"/>
                    </a:lnTo>
                    <a:lnTo>
                      <a:pt x="420" y="196"/>
                    </a:lnTo>
                    <a:lnTo>
                      <a:pt x="424" y="200"/>
                    </a:lnTo>
                    <a:lnTo>
                      <a:pt x="425" y="203"/>
                    </a:lnTo>
                    <a:lnTo>
                      <a:pt x="424" y="206"/>
                    </a:lnTo>
                    <a:lnTo>
                      <a:pt x="423" y="207"/>
                    </a:lnTo>
                    <a:lnTo>
                      <a:pt x="419" y="208"/>
                    </a:lnTo>
                    <a:lnTo>
                      <a:pt x="415" y="209"/>
                    </a:lnTo>
                    <a:lnTo>
                      <a:pt x="412" y="214"/>
                    </a:lnTo>
                    <a:lnTo>
                      <a:pt x="407" y="222"/>
                    </a:lnTo>
                    <a:lnTo>
                      <a:pt x="399" y="227"/>
                    </a:lnTo>
                    <a:lnTo>
                      <a:pt x="389" y="224"/>
                    </a:lnTo>
                    <a:lnTo>
                      <a:pt x="384" y="222"/>
                    </a:lnTo>
                    <a:lnTo>
                      <a:pt x="378" y="218"/>
                    </a:lnTo>
                    <a:lnTo>
                      <a:pt x="369" y="216"/>
                    </a:lnTo>
                    <a:lnTo>
                      <a:pt x="359" y="213"/>
                    </a:lnTo>
                    <a:lnTo>
                      <a:pt x="349" y="216"/>
                    </a:lnTo>
                    <a:lnTo>
                      <a:pt x="342" y="223"/>
                    </a:lnTo>
                    <a:lnTo>
                      <a:pt x="337" y="233"/>
                    </a:lnTo>
                    <a:lnTo>
                      <a:pt x="337" y="241"/>
                    </a:lnTo>
                    <a:lnTo>
                      <a:pt x="337" y="242"/>
                    </a:lnTo>
                    <a:lnTo>
                      <a:pt x="336" y="244"/>
                    </a:lnTo>
                    <a:lnTo>
                      <a:pt x="336" y="248"/>
                    </a:lnTo>
                    <a:lnTo>
                      <a:pt x="336" y="253"/>
                    </a:lnTo>
                    <a:lnTo>
                      <a:pt x="339" y="259"/>
                    </a:lnTo>
                    <a:lnTo>
                      <a:pt x="346" y="265"/>
                    </a:lnTo>
                    <a:lnTo>
                      <a:pt x="357" y="273"/>
                    </a:lnTo>
                    <a:lnTo>
                      <a:pt x="372" y="282"/>
                    </a:lnTo>
                    <a:lnTo>
                      <a:pt x="388" y="292"/>
                    </a:lnTo>
                    <a:lnTo>
                      <a:pt x="398" y="303"/>
                    </a:lnTo>
                    <a:lnTo>
                      <a:pt x="404" y="315"/>
                    </a:lnTo>
                    <a:lnTo>
                      <a:pt x="407" y="329"/>
                    </a:lnTo>
                    <a:lnTo>
                      <a:pt x="408" y="343"/>
                    </a:lnTo>
                    <a:lnTo>
                      <a:pt x="407" y="355"/>
                    </a:lnTo>
                    <a:lnTo>
                      <a:pt x="405" y="368"/>
                    </a:lnTo>
                    <a:lnTo>
                      <a:pt x="404" y="377"/>
                    </a:lnTo>
                    <a:lnTo>
                      <a:pt x="408" y="384"/>
                    </a:lnTo>
                    <a:lnTo>
                      <a:pt x="418" y="399"/>
                    </a:lnTo>
                    <a:lnTo>
                      <a:pt x="428" y="417"/>
                    </a:lnTo>
                    <a:lnTo>
                      <a:pt x="434" y="436"/>
                    </a:lnTo>
                    <a:lnTo>
                      <a:pt x="409" y="453"/>
                    </a:lnTo>
                    <a:lnTo>
                      <a:pt x="415" y="467"/>
                    </a:lnTo>
                    <a:lnTo>
                      <a:pt x="416" y="488"/>
                    </a:lnTo>
                    <a:lnTo>
                      <a:pt x="413" y="509"/>
                    </a:lnTo>
                    <a:lnTo>
                      <a:pt x="405" y="527"/>
                    </a:lnTo>
                    <a:lnTo>
                      <a:pt x="400" y="532"/>
                    </a:lnTo>
                    <a:lnTo>
                      <a:pt x="394" y="534"/>
                    </a:lnTo>
                    <a:lnTo>
                      <a:pt x="387" y="536"/>
                    </a:lnTo>
                    <a:lnTo>
                      <a:pt x="378" y="536"/>
                    </a:lnTo>
                    <a:lnTo>
                      <a:pt x="369" y="534"/>
                    </a:lnTo>
                    <a:lnTo>
                      <a:pt x="361" y="532"/>
                    </a:lnTo>
                    <a:lnTo>
                      <a:pt x="353" y="528"/>
                    </a:lnTo>
                    <a:lnTo>
                      <a:pt x="346" y="524"/>
                    </a:lnTo>
                    <a:lnTo>
                      <a:pt x="341" y="543"/>
                    </a:lnTo>
                    <a:lnTo>
                      <a:pt x="332" y="554"/>
                    </a:lnTo>
                    <a:lnTo>
                      <a:pt x="319" y="562"/>
                    </a:lnTo>
                    <a:lnTo>
                      <a:pt x="310" y="564"/>
                    </a:lnTo>
                    <a:lnTo>
                      <a:pt x="311" y="569"/>
                    </a:lnTo>
                    <a:lnTo>
                      <a:pt x="312" y="579"/>
                    </a:lnTo>
                    <a:lnTo>
                      <a:pt x="313" y="589"/>
                    </a:lnTo>
                    <a:lnTo>
                      <a:pt x="310" y="594"/>
                    </a:lnTo>
                    <a:lnTo>
                      <a:pt x="303" y="594"/>
                    </a:lnTo>
                    <a:lnTo>
                      <a:pt x="297" y="594"/>
                    </a:lnTo>
                    <a:lnTo>
                      <a:pt x="288" y="593"/>
                    </a:lnTo>
                    <a:lnTo>
                      <a:pt x="278" y="587"/>
                    </a:lnTo>
                    <a:lnTo>
                      <a:pt x="278" y="588"/>
                    </a:lnTo>
                    <a:lnTo>
                      <a:pt x="277" y="592"/>
                    </a:lnTo>
                    <a:lnTo>
                      <a:pt x="275" y="596"/>
                    </a:lnTo>
                    <a:lnTo>
                      <a:pt x="271" y="601"/>
                    </a:lnTo>
                    <a:lnTo>
                      <a:pt x="273" y="604"/>
                    </a:lnTo>
                    <a:lnTo>
                      <a:pt x="281" y="613"/>
                    </a:lnTo>
                    <a:lnTo>
                      <a:pt x="290" y="621"/>
                    </a:lnTo>
                    <a:lnTo>
                      <a:pt x="301" y="631"/>
                    </a:lnTo>
                    <a:lnTo>
                      <a:pt x="308" y="645"/>
                    </a:lnTo>
                    <a:lnTo>
                      <a:pt x="316" y="667"/>
                    </a:lnTo>
                    <a:lnTo>
                      <a:pt x="323" y="695"/>
                    </a:lnTo>
                    <a:lnTo>
                      <a:pt x="334" y="722"/>
                    </a:lnTo>
                    <a:lnTo>
                      <a:pt x="78" y="7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3" name="Freeform 13"/>
              <p:cNvSpPr>
                <a:spLocks/>
              </p:cNvSpPr>
              <p:nvPr/>
            </p:nvSpPr>
            <p:spPr bwMode="auto">
              <a:xfrm>
                <a:off x="4014" y="611"/>
                <a:ext cx="183" cy="159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6" y="34"/>
                  </a:cxn>
                  <a:cxn ang="0">
                    <a:pos x="15" y="57"/>
                  </a:cxn>
                  <a:cxn ang="0">
                    <a:pos x="26" y="87"/>
                  </a:cxn>
                  <a:cxn ang="0">
                    <a:pos x="36" y="117"/>
                  </a:cxn>
                  <a:cxn ang="0">
                    <a:pos x="37" y="118"/>
                  </a:cxn>
                  <a:cxn ang="0">
                    <a:pos x="42" y="120"/>
                  </a:cxn>
                  <a:cxn ang="0">
                    <a:pos x="49" y="123"/>
                  </a:cxn>
                  <a:cxn ang="0">
                    <a:pos x="56" y="126"/>
                  </a:cxn>
                  <a:cxn ang="0">
                    <a:pos x="65" y="131"/>
                  </a:cxn>
                  <a:cxn ang="0">
                    <a:pos x="74" y="134"/>
                  </a:cxn>
                  <a:cxn ang="0">
                    <a:pos x="80" y="139"/>
                  </a:cxn>
                  <a:cxn ang="0">
                    <a:pos x="86" y="143"/>
                  </a:cxn>
                  <a:cxn ang="0">
                    <a:pos x="88" y="137"/>
                  </a:cxn>
                  <a:cxn ang="0">
                    <a:pos x="92" y="131"/>
                  </a:cxn>
                  <a:cxn ang="0">
                    <a:pos x="97" y="123"/>
                  </a:cxn>
                  <a:cxn ang="0">
                    <a:pos x="105" y="115"/>
                  </a:cxn>
                  <a:cxn ang="0">
                    <a:pos x="108" y="107"/>
                  </a:cxn>
                  <a:cxn ang="0">
                    <a:pos x="115" y="103"/>
                  </a:cxn>
                  <a:cxn ang="0">
                    <a:pos x="122" y="103"/>
                  </a:cxn>
                  <a:cxn ang="0">
                    <a:pos x="131" y="106"/>
                  </a:cxn>
                  <a:cxn ang="0">
                    <a:pos x="138" y="111"/>
                  </a:cxn>
                  <a:cxn ang="0">
                    <a:pos x="146" y="117"/>
                  </a:cxn>
                  <a:cxn ang="0">
                    <a:pos x="152" y="123"/>
                  </a:cxn>
                  <a:cxn ang="0">
                    <a:pos x="156" y="130"/>
                  </a:cxn>
                  <a:cxn ang="0">
                    <a:pos x="157" y="127"/>
                  </a:cxn>
                  <a:cxn ang="0">
                    <a:pos x="159" y="122"/>
                  </a:cxn>
                  <a:cxn ang="0">
                    <a:pos x="163" y="116"/>
                  </a:cxn>
                  <a:cxn ang="0">
                    <a:pos x="169" y="111"/>
                  </a:cxn>
                  <a:cxn ang="0">
                    <a:pos x="173" y="112"/>
                  </a:cxn>
                  <a:cxn ang="0">
                    <a:pos x="181" y="115"/>
                  </a:cxn>
                  <a:cxn ang="0">
                    <a:pos x="189" y="121"/>
                  </a:cxn>
                  <a:cxn ang="0">
                    <a:pos x="197" y="130"/>
                  </a:cxn>
                  <a:cxn ang="0">
                    <a:pos x="192" y="96"/>
                  </a:cxn>
                  <a:cxn ang="0">
                    <a:pos x="184" y="57"/>
                  </a:cxn>
                  <a:cxn ang="0">
                    <a:pos x="174" y="23"/>
                  </a:cxn>
                  <a:cxn ang="0">
                    <a:pos x="166" y="0"/>
                  </a:cxn>
                  <a:cxn ang="0">
                    <a:pos x="153" y="0"/>
                  </a:cxn>
                  <a:cxn ang="0">
                    <a:pos x="132" y="3"/>
                  </a:cxn>
                  <a:cxn ang="0">
                    <a:pos x="106" y="6"/>
                  </a:cxn>
                  <a:cxn ang="0">
                    <a:pos x="76" y="10"/>
                  </a:cxn>
                  <a:cxn ang="0">
                    <a:pos x="47" y="14"/>
                  </a:cxn>
                  <a:cxn ang="0">
                    <a:pos x="24" y="18"/>
                  </a:cxn>
                  <a:cxn ang="0">
                    <a:pos x="6" y="20"/>
                  </a:cxn>
                  <a:cxn ang="0">
                    <a:pos x="0" y="21"/>
                  </a:cxn>
                </a:cxnLst>
                <a:rect l="0" t="0" r="r" b="b"/>
                <a:pathLst>
                  <a:path w="197" h="143">
                    <a:moveTo>
                      <a:pt x="0" y="21"/>
                    </a:moveTo>
                    <a:lnTo>
                      <a:pt x="6" y="34"/>
                    </a:lnTo>
                    <a:lnTo>
                      <a:pt x="15" y="57"/>
                    </a:lnTo>
                    <a:lnTo>
                      <a:pt x="26" y="87"/>
                    </a:lnTo>
                    <a:lnTo>
                      <a:pt x="36" y="117"/>
                    </a:lnTo>
                    <a:lnTo>
                      <a:pt x="37" y="118"/>
                    </a:lnTo>
                    <a:lnTo>
                      <a:pt x="42" y="120"/>
                    </a:lnTo>
                    <a:lnTo>
                      <a:pt x="49" y="123"/>
                    </a:lnTo>
                    <a:lnTo>
                      <a:pt x="56" y="126"/>
                    </a:lnTo>
                    <a:lnTo>
                      <a:pt x="65" y="131"/>
                    </a:lnTo>
                    <a:lnTo>
                      <a:pt x="74" y="134"/>
                    </a:lnTo>
                    <a:lnTo>
                      <a:pt x="80" y="139"/>
                    </a:lnTo>
                    <a:lnTo>
                      <a:pt x="86" y="143"/>
                    </a:lnTo>
                    <a:lnTo>
                      <a:pt x="88" y="137"/>
                    </a:lnTo>
                    <a:lnTo>
                      <a:pt x="92" y="131"/>
                    </a:lnTo>
                    <a:lnTo>
                      <a:pt x="97" y="123"/>
                    </a:lnTo>
                    <a:lnTo>
                      <a:pt x="105" y="115"/>
                    </a:lnTo>
                    <a:lnTo>
                      <a:pt x="108" y="107"/>
                    </a:lnTo>
                    <a:lnTo>
                      <a:pt x="115" y="103"/>
                    </a:lnTo>
                    <a:lnTo>
                      <a:pt x="122" y="103"/>
                    </a:lnTo>
                    <a:lnTo>
                      <a:pt x="131" y="106"/>
                    </a:lnTo>
                    <a:lnTo>
                      <a:pt x="138" y="111"/>
                    </a:lnTo>
                    <a:lnTo>
                      <a:pt x="146" y="117"/>
                    </a:lnTo>
                    <a:lnTo>
                      <a:pt x="152" y="123"/>
                    </a:lnTo>
                    <a:lnTo>
                      <a:pt x="156" y="130"/>
                    </a:lnTo>
                    <a:lnTo>
                      <a:pt x="157" y="127"/>
                    </a:lnTo>
                    <a:lnTo>
                      <a:pt x="159" y="122"/>
                    </a:lnTo>
                    <a:lnTo>
                      <a:pt x="163" y="116"/>
                    </a:lnTo>
                    <a:lnTo>
                      <a:pt x="169" y="111"/>
                    </a:lnTo>
                    <a:lnTo>
                      <a:pt x="173" y="112"/>
                    </a:lnTo>
                    <a:lnTo>
                      <a:pt x="181" y="115"/>
                    </a:lnTo>
                    <a:lnTo>
                      <a:pt x="189" y="121"/>
                    </a:lnTo>
                    <a:lnTo>
                      <a:pt x="197" y="130"/>
                    </a:lnTo>
                    <a:lnTo>
                      <a:pt x="192" y="96"/>
                    </a:lnTo>
                    <a:lnTo>
                      <a:pt x="184" y="57"/>
                    </a:lnTo>
                    <a:lnTo>
                      <a:pt x="174" y="23"/>
                    </a:lnTo>
                    <a:lnTo>
                      <a:pt x="166" y="0"/>
                    </a:lnTo>
                    <a:lnTo>
                      <a:pt x="153" y="0"/>
                    </a:lnTo>
                    <a:lnTo>
                      <a:pt x="132" y="3"/>
                    </a:lnTo>
                    <a:lnTo>
                      <a:pt x="106" y="6"/>
                    </a:lnTo>
                    <a:lnTo>
                      <a:pt x="76" y="10"/>
                    </a:lnTo>
                    <a:lnTo>
                      <a:pt x="47" y="14"/>
                    </a:lnTo>
                    <a:lnTo>
                      <a:pt x="24" y="18"/>
                    </a:lnTo>
                    <a:lnTo>
                      <a:pt x="6" y="20"/>
                    </a:lnTo>
                    <a:lnTo>
                      <a:pt x="0" y="2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A3">
                      <a:gamma/>
                      <a:shade val="75686"/>
                      <a:invGamma/>
                    </a:srgbClr>
                  </a:gs>
                  <a:gs pos="100000">
                    <a:srgbClr val="FFFFA3"/>
                  </a:gs>
                </a:gsLst>
                <a:lin ang="5400000" scaled="1"/>
              </a:gradFill>
              <a:ln w="9525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4" name="Freeform 14"/>
              <p:cNvSpPr>
                <a:spLocks/>
              </p:cNvSpPr>
              <p:nvPr/>
            </p:nvSpPr>
            <p:spPr bwMode="auto">
              <a:xfrm>
                <a:off x="4895" y="288"/>
                <a:ext cx="625" cy="864"/>
              </a:xfrm>
              <a:custGeom>
                <a:avLst/>
                <a:gdLst/>
                <a:ahLst/>
                <a:cxnLst>
                  <a:cxn ang="0">
                    <a:pos x="592" y="645"/>
                  </a:cxn>
                  <a:cxn ang="0">
                    <a:pos x="579" y="603"/>
                  </a:cxn>
                  <a:cxn ang="0">
                    <a:pos x="579" y="532"/>
                  </a:cxn>
                  <a:cxn ang="0">
                    <a:pos x="633" y="543"/>
                  </a:cxn>
                  <a:cxn ang="0">
                    <a:pos x="661" y="498"/>
                  </a:cxn>
                  <a:cxn ang="0">
                    <a:pos x="672" y="481"/>
                  </a:cxn>
                  <a:cxn ang="0">
                    <a:pos x="642" y="402"/>
                  </a:cxn>
                  <a:cxn ang="0">
                    <a:pos x="608" y="365"/>
                  </a:cxn>
                  <a:cxn ang="0">
                    <a:pos x="611" y="299"/>
                  </a:cxn>
                  <a:cxn ang="0">
                    <a:pos x="514" y="275"/>
                  </a:cxn>
                  <a:cxn ang="0">
                    <a:pos x="478" y="280"/>
                  </a:cxn>
                  <a:cxn ang="0">
                    <a:pos x="418" y="275"/>
                  </a:cxn>
                  <a:cxn ang="0">
                    <a:pos x="378" y="258"/>
                  </a:cxn>
                  <a:cxn ang="0">
                    <a:pos x="355" y="219"/>
                  </a:cxn>
                  <a:cxn ang="0">
                    <a:pos x="388" y="217"/>
                  </a:cxn>
                  <a:cxn ang="0">
                    <a:pos x="437" y="248"/>
                  </a:cxn>
                  <a:cxn ang="0">
                    <a:pos x="483" y="264"/>
                  </a:cxn>
                  <a:cxn ang="0">
                    <a:pos x="529" y="182"/>
                  </a:cxn>
                  <a:cxn ang="0">
                    <a:pos x="490" y="187"/>
                  </a:cxn>
                  <a:cxn ang="0">
                    <a:pos x="442" y="144"/>
                  </a:cxn>
                  <a:cxn ang="0">
                    <a:pos x="414" y="135"/>
                  </a:cxn>
                  <a:cxn ang="0">
                    <a:pos x="389" y="69"/>
                  </a:cxn>
                  <a:cxn ang="0">
                    <a:pos x="322" y="39"/>
                  </a:cxn>
                  <a:cxn ang="0">
                    <a:pos x="241" y="3"/>
                  </a:cxn>
                  <a:cxn ang="0">
                    <a:pos x="171" y="34"/>
                  </a:cxn>
                  <a:cxn ang="0">
                    <a:pos x="163" y="73"/>
                  </a:cxn>
                  <a:cxn ang="0">
                    <a:pos x="138" y="127"/>
                  </a:cxn>
                  <a:cxn ang="0">
                    <a:pos x="181" y="122"/>
                  </a:cxn>
                  <a:cxn ang="0">
                    <a:pos x="185" y="163"/>
                  </a:cxn>
                  <a:cxn ang="0">
                    <a:pos x="174" y="206"/>
                  </a:cxn>
                  <a:cxn ang="0">
                    <a:pos x="187" y="227"/>
                  </a:cxn>
                  <a:cxn ang="0">
                    <a:pos x="207" y="238"/>
                  </a:cxn>
                  <a:cxn ang="0">
                    <a:pos x="204" y="256"/>
                  </a:cxn>
                  <a:cxn ang="0">
                    <a:pos x="231" y="282"/>
                  </a:cxn>
                  <a:cxn ang="0">
                    <a:pos x="290" y="292"/>
                  </a:cxn>
                  <a:cxn ang="0">
                    <a:pos x="279" y="331"/>
                  </a:cxn>
                  <a:cxn ang="0">
                    <a:pos x="230" y="381"/>
                  </a:cxn>
                  <a:cxn ang="0">
                    <a:pos x="217" y="482"/>
                  </a:cxn>
                  <a:cxn ang="0">
                    <a:pos x="190" y="484"/>
                  </a:cxn>
                  <a:cxn ang="0">
                    <a:pos x="147" y="419"/>
                  </a:cxn>
                  <a:cxn ang="0">
                    <a:pos x="137" y="353"/>
                  </a:cxn>
                  <a:cxn ang="0">
                    <a:pos x="139" y="304"/>
                  </a:cxn>
                  <a:cxn ang="0">
                    <a:pos x="122" y="336"/>
                  </a:cxn>
                  <a:cxn ang="0">
                    <a:pos x="93" y="318"/>
                  </a:cxn>
                  <a:cxn ang="0">
                    <a:pos x="65" y="287"/>
                  </a:cxn>
                  <a:cxn ang="0">
                    <a:pos x="60" y="316"/>
                  </a:cxn>
                  <a:cxn ang="0">
                    <a:pos x="24" y="290"/>
                  </a:cxn>
                  <a:cxn ang="0">
                    <a:pos x="18" y="318"/>
                  </a:cxn>
                  <a:cxn ang="0">
                    <a:pos x="51" y="348"/>
                  </a:cxn>
                  <a:cxn ang="0">
                    <a:pos x="10" y="343"/>
                  </a:cxn>
                  <a:cxn ang="0">
                    <a:pos x="14" y="356"/>
                  </a:cxn>
                  <a:cxn ang="0">
                    <a:pos x="55" y="375"/>
                  </a:cxn>
                  <a:cxn ang="0">
                    <a:pos x="103" y="416"/>
                  </a:cxn>
                  <a:cxn ang="0">
                    <a:pos x="156" y="543"/>
                  </a:cxn>
                  <a:cxn ang="0">
                    <a:pos x="213" y="615"/>
                  </a:cxn>
                  <a:cxn ang="0">
                    <a:pos x="261" y="591"/>
                  </a:cxn>
                  <a:cxn ang="0">
                    <a:pos x="302" y="599"/>
                  </a:cxn>
                  <a:cxn ang="0">
                    <a:pos x="348" y="594"/>
                  </a:cxn>
                  <a:cxn ang="0">
                    <a:pos x="393" y="618"/>
                  </a:cxn>
                  <a:cxn ang="0">
                    <a:pos x="368" y="695"/>
                  </a:cxn>
                </a:cxnLst>
                <a:rect l="0" t="0" r="r" b="b"/>
                <a:pathLst>
                  <a:path w="673" h="774">
                    <a:moveTo>
                      <a:pt x="636" y="774"/>
                    </a:moveTo>
                    <a:lnTo>
                      <a:pt x="636" y="751"/>
                    </a:lnTo>
                    <a:lnTo>
                      <a:pt x="633" y="725"/>
                    </a:lnTo>
                    <a:lnTo>
                      <a:pt x="627" y="701"/>
                    </a:lnTo>
                    <a:lnTo>
                      <a:pt x="618" y="681"/>
                    </a:lnTo>
                    <a:lnTo>
                      <a:pt x="603" y="660"/>
                    </a:lnTo>
                    <a:lnTo>
                      <a:pt x="592" y="645"/>
                    </a:lnTo>
                    <a:lnTo>
                      <a:pt x="585" y="636"/>
                    </a:lnTo>
                    <a:lnTo>
                      <a:pt x="582" y="633"/>
                    </a:lnTo>
                    <a:lnTo>
                      <a:pt x="582" y="624"/>
                    </a:lnTo>
                    <a:lnTo>
                      <a:pt x="583" y="615"/>
                    </a:lnTo>
                    <a:lnTo>
                      <a:pt x="585" y="608"/>
                    </a:lnTo>
                    <a:lnTo>
                      <a:pt x="585" y="605"/>
                    </a:lnTo>
                    <a:lnTo>
                      <a:pt x="579" y="603"/>
                    </a:lnTo>
                    <a:lnTo>
                      <a:pt x="574" y="601"/>
                    </a:lnTo>
                    <a:lnTo>
                      <a:pt x="570" y="600"/>
                    </a:lnTo>
                    <a:lnTo>
                      <a:pt x="569" y="600"/>
                    </a:lnTo>
                    <a:lnTo>
                      <a:pt x="566" y="589"/>
                    </a:lnTo>
                    <a:lnTo>
                      <a:pt x="565" y="570"/>
                    </a:lnTo>
                    <a:lnTo>
                      <a:pt x="569" y="549"/>
                    </a:lnTo>
                    <a:lnTo>
                      <a:pt x="579" y="532"/>
                    </a:lnTo>
                    <a:lnTo>
                      <a:pt x="586" y="533"/>
                    </a:lnTo>
                    <a:lnTo>
                      <a:pt x="593" y="535"/>
                    </a:lnTo>
                    <a:lnTo>
                      <a:pt x="602" y="537"/>
                    </a:lnTo>
                    <a:lnTo>
                      <a:pt x="610" y="539"/>
                    </a:lnTo>
                    <a:lnTo>
                      <a:pt x="618" y="540"/>
                    </a:lnTo>
                    <a:lnTo>
                      <a:pt x="626" y="542"/>
                    </a:lnTo>
                    <a:lnTo>
                      <a:pt x="633" y="543"/>
                    </a:lnTo>
                    <a:lnTo>
                      <a:pt x="639" y="542"/>
                    </a:lnTo>
                    <a:lnTo>
                      <a:pt x="651" y="539"/>
                    </a:lnTo>
                    <a:lnTo>
                      <a:pt x="661" y="534"/>
                    </a:lnTo>
                    <a:lnTo>
                      <a:pt x="668" y="528"/>
                    </a:lnTo>
                    <a:lnTo>
                      <a:pt x="672" y="521"/>
                    </a:lnTo>
                    <a:lnTo>
                      <a:pt x="668" y="511"/>
                    </a:lnTo>
                    <a:lnTo>
                      <a:pt x="661" y="498"/>
                    </a:lnTo>
                    <a:lnTo>
                      <a:pt x="652" y="488"/>
                    </a:lnTo>
                    <a:lnTo>
                      <a:pt x="648" y="484"/>
                    </a:lnTo>
                    <a:lnTo>
                      <a:pt x="656" y="487"/>
                    </a:lnTo>
                    <a:lnTo>
                      <a:pt x="661" y="487"/>
                    </a:lnTo>
                    <a:lnTo>
                      <a:pt x="664" y="487"/>
                    </a:lnTo>
                    <a:lnTo>
                      <a:pt x="668" y="486"/>
                    </a:lnTo>
                    <a:lnTo>
                      <a:pt x="672" y="481"/>
                    </a:lnTo>
                    <a:lnTo>
                      <a:pt x="673" y="468"/>
                    </a:lnTo>
                    <a:lnTo>
                      <a:pt x="669" y="451"/>
                    </a:lnTo>
                    <a:lnTo>
                      <a:pt x="657" y="432"/>
                    </a:lnTo>
                    <a:lnTo>
                      <a:pt x="654" y="427"/>
                    </a:lnTo>
                    <a:lnTo>
                      <a:pt x="651" y="420"/>
                    </a:lnTo>
                    <a:lnTo>
                      <a:pt x="647" y="412"/>
                    </a:lnTo>
                    <a:lnTo>
                      <a:pt x="642" y="402"/>
                    </a:lnTo>
                    <a:lnTo>
                      <a:pt x="634" y="395"/>
                    </a:lnTo>
                    <a:lnTo>
                      <a:pt x="626" y="390"/>
                    </a:lnTo>
                    <a:lnTo>
                      <a:pt x="615" y="389"/>
                    </a:lnTo>
                    <a:lnTo>
                      <a:pt x="600" y="392"/>
                    </a:lnTo>
                    <a:lnTo>
                      <a:pt x="601" y="386"/>
                    </a:lnTo>
                    <a:lnTo>
                      <a:pt x="603" y="376"/>
                    </a:lnTo>
                    <a:lnTo>
                      <a:pt x="608" y="365"/>
                    </a:lnTo>
                    <a:lnTo>
                      <a:pt x="613" y="351"/>
                    </a:lnTo>
                    <a:lnTo>
                      <a:pt x="620" y="339"/>
                    </a:lnTo>
                    <a:lnTo>
                      <a:pt x="627" y="326"/>
                    </a:lnTo>
                    <a:lnTo>
                      <a:pt x="634" y="315"/>
                    </a:lnTo>
                    <a:lnTo>
                      <a:pt x="642" y="307"/>
                    </a:lnTo>
                    <a:lnTo>
                      <a:pt x="628" y="304"/>
                    </a:lnTo>
                    <a:lnTo>
                      <a:pt x="611" y="299"/>
                    </a:lnTo>
                    <a:lnTo>
                      <a:pt x="590" y="292"/>
                    </a:lnTo>
                    <a:lnTo>
                      <a:pt x="570" y="284"/>
                    </a:lnTo>
                    <a:lnTo>
                      <a:pt x="551" y="277"/>
                    </a:lnTo>
                    <a:lnTo>
                      <a:pt x="535" y="270"/>
                    </a:lnTo>
                    <a:lnTo>
                      <a:pt x="524" y="265"/>
                    </a:lnTo>
                    <a:lnTo>
                      <a:pt x="520" y="264"/>
                    </a:lnTo>
                    <a:lnTo>
                      <a:pt x="514" y="275"/>
                    </a:lnTo>
                    <a:lnTo>
                      <a:pt x="506" y="289"/>
                    </a:lnTo>
                    <a:lnTo>
                      <a:pt x="501" y="302"/>
                    </a:lnTo>
                    <a:lnTo>
                      <a:pt x="499" y="307"/>
                    </a:lnTo>
                    <a:lnTo>
                      <a:pt x="494" y="300"/>
                    </a:lnTo>
                    <a:lnTo>
                      <a:pt x="488" y="294"/>
                    </a:lnTo>
                    <a:lnTo>
                      <a:pt x="483" y="288"/>
                    </a:lnTo>
                    <a:lnTo>
                      <a:pt x="478" y="280"/>
                    </a:lnTo>
                    <a:lnTo>
                      <a:pt x="472" y="275"/>
                    </a:lnTo>
                    <a:lnTo>
                      <a:pt x="465" y="272"/>
                    </a:lnTo>
                    <a:lnTo>
                      <a:pt x="458" y="269"/>
                    </a:lnTo>
                    <a:lnTo>
                      <a:pt x="449" y="270"/>
                    </a:lnTo>
                    <a:lnTo>
                      <a:pt x="439" y="273"/>
                    </a:lnTo>
                    <a:lnTo>
                      <a:pt x="429" y="274"/>
                    </a:lnTo>
                    <a:lnTo>
                      <a:pt x="418" y="275"/>
                    </a:lnTo>
                    <a:lnTo>
                      <a:pt x="407" y="277"/>
                    </a:lnTo>
                    <a:lnTo>
                      <a:pt x="397" y="278"/>
                    </a:lnTo>
                    <a:lnTo>
                      <a:pt x="388" y="279"/>
                    </a:lnTo>
                    <a:lnTo>
                      <a:pt x="383" y="279"/>
                    </a:lnTo>
                    <a:lnTo>
                      <a:pt x="381" y="279"/>
                    </a:lnTo>
                    <a:lnTo>
                      <a:pt x="380" y="268"/>
                    </a:lnTo>
                    <a:lnTo>
                      <a:pt x="378" y="258"/>
                    </a:lnTo>
                    <a:lnTo>
                      <a:pt x="377" y="252"/>
                    </a:lnTo>
                    <a:lnTo>
                      <a:pt x="377" y="249"/>
                    </a:lnTo>
                    <a:lnTo>
                      <a:pt x="360" y="258"/>
                    </a:lnTo>
                    <a:lnTo>
                      <a:pt x="357" y="246"/>
                    </a:lnTo>
                    <a:lnTo>
                      <a:pt x="355" y="234"/>
                    </a:lnTo>
                    <a:lnTo>
                      <a:pt x="353" y="226"/>
                    </a:lnTo>
                    <a:lnTo>
                      <a:pt x="355" y="219"/>
                    </a:lnTo>
                    <a:lnTo>
                      <a:pt x="361" y="214"/>
                    </a:lnTo>
                    <a:lnTo>
                      <a:pt x="366" y="207"/>
                    </a:lnTo>
                    <a:lnTo>
                      <a:pt x="371" y="201"/>
                    </a:lnTo>
                    <a:lnTo>
                      <a:pt x="377" y="200"/>
                    </a:lnTo>
                    <a:lnTo>
                      <a:pt x="381" y="203"/>
                    </a:lnTo>
                    <a:lnTo>
                      <a:pt x="384" y="209"/>
                    </a:lnTo>
                    <a:lnTo>
                      <a:pt x="388" y="217"/>
                    </a:lnTo>
                    <a:lnTo>
                      <a:pt x="392" y="226"/>
                    </a:lnTo>
                    <a:lnTo>
                      <a:pt x="396" y="234"/>
                    </a:lnTo>
                    <a:lnTo>
                      <a:pt x="402" y="242"/>
                    </a:lnTo>
                    <a:lnTo>
                      <a:pt x="409" y="247"/>
                    </a:lnTo>
                    <a:lnTo>
                      <a:pt x="418" y="248"/>
                    </a:lnTo>
                    <a:lnTo>
                      <a:pt x="428" y="248"/>
                    </a:lnTo>
                    <a:lnTo>
                      <a:pt x="437" y="248"/>
                    </a:lnTo>
                    <a:lnTo>
                      <a:pt x="445" y="249"/>
                    </a:lnTo>
                    <a:lnTo>
                      <a:pt x="453" y="251"/>
                    </a:lnTo>
                    <a:lnTo>
                      <a:pt x="459" y="252"/>
                    </a:lnTo>
                    <a:lnTo>
                      <a:pt x="465" y="254"/>
                    </a:lnTo>
                    <a:lnTo>
                      <a:pt x="470" y="258"/>
                    </a:lnTo>
                    <a:lnTo>
                      <a:pt x="474" y="260"/>
                    </a:lnTo>
                    <a:lnTo>
                      <a:pt x="483" y="264"/>
                    </a:lnTo>
                    <a:lnTo>
                      <a:pt x="495" y="264"/>
                    </a:lnTo>
                    <a:lnTo>
                      <a:pt x="510" y="260"/>
                    </a:lnTo>
                    <a:lnTo>
                      <a:pt x="524" y="253"/>
                    </a:lnTo>
                    <a:lnTo>
                      <a:pt x="535" y="241"/>
                    </a:lnTo>
                    <a:lnTo>
                      <a:pt x="541" y="224"/>
                    </a:lnTo>
                    <a:lnTo>
                      <a:pt x="540" y="206"/>
                    </a:lnTo>
                    <a:lnTo>
                      <a:pt x="529" y="182"/>
                    </a:lnTo>
                    <a:lnTo>
                      <a:pt x="528" y="192"/>
                    </a:lnTo>
                    <a:lnTo>
                      <a:pt x="524" y="202"/>
                    </a:lnTo>
                    <a:lnTo>
                      <a:pt x="516" y="209"/>
                    </a:lnTo>
                    <a:lnTo>
                      <a:pt x="506" y="208"/>
                    </a:lnTo>
                    <a:lnTo>
                      <a:pt x="501" y="203"/>
                    </a:lnTo>
                    <a:lnTo>
                      <a:pt x="496" y="196"/>
                    </a:lnTo>
                    <a:lnTo>
                      <a:pt x="490" y="187"/>
                    </a:lnTo>
                    <a:lnTo>
                      <a:pt x="483" y="178"/>
                    </a:lnTo>
                    <a:lnTo>
                      <a:pt x="474" y="170"/>
                    </a:lnTo>
                    <a:lnTo>
                      <a:pt x="463" y="162"/>
                    </a:lnTo>
                    <a:lnTo>
                      <a:pt x="450" y="158"/>
                    </a:lnTo>
                    <a:lnTo>
                      <a:pt x="434" y="157"/>
                    </a:lnTo>
                    <a:lnTo>
                      <a:pt x="440" y="153"/>
                    </a:lnTo>
                    <a:lnTo>
                      <a:pt x="442" y="144"/>
                    </a:lnTo>
                    <a:lnTo>
                      <a:pt x="440" y="132"/>
                    </a:lnTo>
                    <a:lnTo>
                      <a:pt x="434" y="124"/>
                    </a:lnTo>
                    <a:lnTo>
                      <a:pt x="433" y="129"/>
                    </a:lnTo>
                    <a:lnTo>
                      <a:pt x="429" y="134"/>
                    </a:lnTo>
                    <a:lnTo>
                      <a:pt x="426" y="136"/>
                    </a:lnTo>
                    <a:lnTo>
                      <a:pt x="421" y="137"/>
                    </a:lnTo>
                    <a:lnTo>
                      <a:pt x="414" y="135"/>
                    </a:lnTo>
                    <a:lnTo>
                      <a:pt x="408" y="129"/>
                    </a:lnTo>
                    <a:lnTo>
                      <a:pt x="403" y="119"/>
                    </a:lnTo>
                    <a:lnTo>
                      <a:pt x="402" y="106"/>
                    </a:lnTo>
                    <a:lnTo>
                      <a:pt x="402" y="99"/>
                    </a:lnTo>
                    <a:lnTo>
                      <a:pt x="399" y="89"/>
                    </a:lnTo>
                    <a:lnTo>
                      <a:pt x="396" y="79"/>
                    </a:lnTo>
                    <a:lnTo>
                      <a:pt x="389" y="69"/>
                    </a:lnTo>
                    <a:lnTo>
                      <a:pt x="381" y="61"/>
                    </a:lnTo>
                    <a:lnTo>
                      <a:pt x="372" y="54"/>
                    </a:lnTo>
                    <a:lnTo>
                      <a:pt x="361" y="51"/>
                    </a:lnTo>
                    <a:lnTo>
                      <a:pt x="348" y="51"/>
                    </a:lnTo>
                    <a:lnTo>
                      <a:pt x="343" y="43"/>
                    </a:lnTo>
                    <a:lnTo>
                      <a:pt x="335" y="38"/>
                    </a:lnTo>
                    <a:lnTo>
                      <a:pt x="322" y="39"/>
                    </a:lnTo>
                    <a:lnTo>
                      <a:pt x="312" y="48"/>
                    </a:lnTo>
                    <a:lnTo>
                      <a:pt x="309" y="32"/>
                    </a:lnTo>
                    <a:lnTo>
                      <a:pt x="300" y="18"/>
                    </a:lnTo>
                    <a:lnTo>
                      <a:pt x="287" y="9"/>
                    </a:lnTo>
                    <a:lnTo>
                      <a:pt x="273" y="3"/>
                    </a:lnTo>
                    <a:lnTo>
                      <a:pt x="256" y="0"/>
                    </a:lnTo>
                    <a:lnTo>
                      <a:pt x="241" y="3"/>
                    </a:lnTo>
                    <a:lnTo>
                      <a:pt x="229" y="10"/>
                    </a:lnTo>
                    <a:lnTo>
                      <a:pt x="219" y="23"/>
                    </a:lnTo>
                    <a:lnTo>
                      <a:pt x="214" y="23"/>
                    </a:lnTo>
                    <a:lnTo>
                      <a:pt x="205" y="23"/>
                    </a:lnTo>
                    <a:lnTo>
                      <a:pt x="194" y="24"/>
                    </a:lnTo>
                    <a:lnTo>
                      <a:pt x="182" y="28"/>
                    </a:lnTo>
                    <a:lnTo>
                      <a:pt x="171" y="34"/>
                    </a:lnTo>
                    <a:lnTo>
                      <a:pt x="161" y="41"/>
                    </a:lnTo>
                    <a:lnTo>
                      <a:pt x="153" y="53"/>
                    </a:lnTo>
                    <a:lnTo>
                      <a:pt x="149" y="68"/>
                    </a:lnTo>
                    <a:lnTo>
                      <a:pt x="154" y="68"/>
                    </a:lnTo>
                    <a:lnTo>
                      <a:pt x="159" y="69"/>
                    </a:lnTo>
                    <a:lnTo>
                      <a:pt x="162" y="71"/>
                    </a:lnTo>
                    <a:lnTo>
                      <a:pt x="163" y="73"/>
                    </a:lnTo>
                    <a:lnTo>
                      <a:pt x="157" y="74"/>
                    </a:lnTo>
                    <a:lnTo>
                      <a:pt x="149" y="79"/>
                    </a:lnTo>
                    <a:lnTo>
                      <a:pt x="142" y="85"/>
                    </a:lnTo>
                    <a:lnTo>
                      <a:pt x="136" y="93"/>
                    </a:lnTo>
                    <a:lnTo>
                      <a:pt x="132" y="102"/>
                    </a:lnTo>
                    <a:lnTo>
                      <a:pt x="132" y="115"/>
                    </a:lnTo>
                    <a:lnTo>
                      <a:pt x="138" y="127"/>
                    </a:lnTo>
                    <a:lnTo>
                      <a:pt x="151" y="142"/>
                    </a:lnTo>
                    <a:lnTo>
                      <a:pt x="152" y="134"/>
                    </a:lnTo>
                    <a:lnTo>
                      <a:pt x="154" y="125"/>
                    </a:lnTo>
                    <a:lnTo>
                      <a:pt x="159" y="119"/>
                    </a:lnTo>
                    <a:lnTo>
                      <a:pt x="167" y="120"/>
                    </a:lnTo>
                    <a:lnTo>
                      <a:pt x="174" y="122"/>
                    </a:lnTo>
                    <a:lnTo>
                      <a:pt x="181" y="122"/>
                    </a:lnTo>
                    <a:lnTo>
                      <a:pt x="185" y="122"/>
                    </a:lnTo>
                    <a:lnTo>
                      <a:pt x="187" y="121"/>
                    </a:lnTo>
                    <a:lnTo>
                      <a:pt x="183" y="130"/>
                    </a:lnTo>
                    <a:lnTo>
                      <a:pt x="181" y="141"/>
                    </a:lnTo>
                    <a:lnTo>
                      <a:pt x="179" y="151"/>
                    </a:lnTo>
                    <a:lnTo>
                      <a:pt x="182" y="158"/>
                    </a:lnTo>
                    <a:lnTo>
                      <a:pt x="185" y="163"/>
                    </a:lnTo>
                    <a:lnTo>
                      <a:pt x="187" y="170"/>
                    </a:lnTo>
                    <a:lnTo>
                      <a:pt x="185" y="176"/>
                    </a:lnTo>
                    <a:lnTo>
                      <a:pt x="183" y="182"/>
                    </a:lnTo>
                    <a:lnTo>
                      <a:pt x="177" y="190"/>
                    </a:lnTo>
                    <a:lnTo>
                      <a:pt x="173" y="195"/>
                    </a:lnTo>
                    <a:lnTo>
                      <a:pt x="171" y="200"/>
                    </a:lnTo>
                    <a:lnTo>
                      <a:pt x="174" y="206"/>
                    </a:lnTo>
                    <a:lnTo>
                      <a:pt x="178" y="208"/>
                    </a:lnTo>
                    <a:lnTo>
                      <a:pt x="182" y="208"/>
                    </a:lnTo>
                    <a:lnTo>
                      <a:pt x="185" y="209"/>
                    </a:lnTo>
                    <a:lnTo>
                      <a:pt x="185" y="214"/>
                    </a:lnTo>
                    <a:lnTo>
                      <a:pt x="184" y="219"/>
                    </a:lnTo>
                    <a:lnTo>
                      <a:pt x="184" y="223"/>
                    </a:lnTo>
                    <a:lnTo>
                      <a:pt x="187" y="227"/>
                    </a:lnTo>
                    <a:lnTo>
                      <a:pt x="195" y="229"/>
                    </a:lnTo>
                    <a:lnTo>
                      <a:pt x="205" y="231"/>
                    </a:lnTo>
                    <a:lnTo>
                      <a:pt x="209" y="231"/>
                    </a:lnTo>
                    <a:lnTo>
                      <a:pt x="212" y="229"/>
                    </a:lnTo>
                    <a:lnTo>
                      <a:pt x="212" y="228"/>
                    </a:lnTo>
                    <a:lnTo>
                      <a:pt x="209" y="234"/>
                    </a:lnTo>
                    <a:lnTo>
                      <a:pt x="207" y="238"/>
                    </a:lnTo>
                    <a:lnTo>
                      <a:pt x="203" y="242"/>
                    </a:lnTo>
                    <a:lnTo>
                      <a:pt x="198" y="243"/>
                    </a:lnTo>
                    <a:lnTo>
                      <a:pt x="195" y="246"/>
                    </a:lnTo>
                    <a:lnTo>
                      <a:pt x="195" y="248"/>
                    </a:lnTo>
                    <a:lnTo>
                      <a:pt x="198" y="252"/>
                    </a:lnTo>
                    <a:lnTo>
                      <a:pt x="202" y="254"/>
                    </a:lnTo>
                    <a:lnTo>
                      <a:pt x="204" y="256"/>
                    </a:lnTo>
                    <a:lnTo>
                      <a:pt x="205" y="258"/>
                    </a:lnTo>
                    <a:lnTo>
                      <a:pt x="207" y="262"/>
                    </a:lnTo>
                    <a:lnTo>
                      <a:pt x="205" y="267"/>
                    </a:lnTo>
                    <a:lnTo>
                      <a:pt x="208" y="274"/>
                    </a:lnTo>
                    <a:lnTo>
                      <a:pt x="213" y="280"/>
                    </a:lnTo>
                    <a:lnTo>
                      <a:pt x="222" y="284"/>
                    </a:lnTo>
                    <a:lnTo>
                      <a:pt x="231" y="282"/>
                    </a:lnTo>
                    <a:lnTo>
                      <a:pt x="238" y="279"/>
                    </a:lnTo>
                    <a:lnTo>
                      <a:pt x="245" y="278"/>
                    </a:lnTo>
                    <a:lnTo>
                      <a:pt x="254" y="278"/>
                    </a:lnTo>
                    <a:lnTo>
                      <a:pt x="263" y="279"/>
                    </a:lnTo>
                    <a:lnTo>
                      <a:pt x="271" y="283"/>
                    </a:lnTo>
                    <a:lnTo>
                      <a:pt x="281" y="287"/>
                    </a:lnTo>
                    <a:lnTo>
                      <a:pt x="290" y="292"/>
                    </a:lnTo>
                    <a:lnTo>
                      <a:pt x="299" y="299"/>
                    </a:lnTo>
                    <a:lnTo>
                      <a:pt x="292" y="305"/>
                    </a:lnTo>
                    <a:lnTo>
                      <a:pt x="284" y="310"/>
                    </a:lnTo>
                    <a:lnTo>
                      <a:pt x="276" y="314"/>
                    </a:lnTo>
                    <a:lnTo>
                      <a:pt x="273" y="315"/>
                    </a:lnTo>
                    <a:lnTo>
                      <a:pt x="285" y="328"/>
                    </a:lnTo>
                    <a:lnTo>
                      <a:pt x="279" y="331"/>
                    </a:lnTo>
                    <a:lnTo>
                      <a:pt x="271" y="338"/>
                    </a:lnTo>
                    <a:lnTo>
                      <a:pt x="264" y="344"/>
                    </a:lnTo>
                    <a:lnTo>
                      <a:pt x="255" y="350"/>
                    </a:lnTo>
                    <a:lnTo>
                      <a:pt x="246" y="358"/>
                    </a:lnTo>
                    <a:lnTo>
                      <a:pt x="239" y="366"/>
                    </a:lnTo>
                    <a:lnTo>
                      <a:pt x="234" y="374"/>
                    </a:lnTo>
                    <a:lnTo>
                      <a:pt x="230" y="381"/>
                    </a:lnTo>
                    <a:lnTo>
                      <a:pt x="229" y="399"/>
                    </a:lnTo>
                    <a:lnTo>
                      <a:pt x="228" y="430"/>
                    </a:lnTo>
                    <a:lnTo>
                      <a:pt x="229" y="462"/>
                    </a:lnTo>
                    <a:lnTo>
                      <a:pt x="231" y="482"/>
                    </a:lnTo>
                    <a:lnTo>
                      <a:pt x="228" y="481"/>
                    </a:lnTo>
                    <a:lnTo>
                      <a:pt x="223" y="481"/>
                    </a:lnTo>
                    <a:lnTo>
                      <a:pt x="217" y="482"/>
                    </a:lnTo>
                    <a:lnTo>
                      <a:pt x="213" y="484"/>
                    </a:lnTo>
                    <a:lnTo>
                      <a:pt x="210" y="487"/>
                    </a:lnTo>
                    <a:lnTo>
                      <a:pt x="207" y="488"/>
                    </a:lnTo>
                    <a:lnTo>
                      <a:pt x="205" y="494"/>
                    </a:lnTo>
                    <a:lnTo>
                      <a:pt x="207" y="504"/>
                    </a:lnTo>
                    <a:lnTo>
                      <a:pt x="200" y="496"/>
                    </a:lnTo>
                    <a:lnTo>
                      <a:pt x="190" y="484"/>
                    </a:lnTo>
                    <a:lnTo>
                      <a:pt x="182" y="475"/>
                    </a:lnTo>
                    <a:lnTo>
                      <a:pt x="176" y="467"/>
                    </a:lnTo>
                    <a:lnTo>
                      <a:pt x="172" y="463"/>
                    </a:lnTo>
                    <a:lnTo>
                      <a:pt x="167" y="455"/>
                    </a:lnTo>
                    <a:lnTo>
                      <a:pt x="161" y="443"/>
                    </a:lnTo>
                    <a:lnTo>
                      <a:pt x="153" y="431"/>
                    </a:lnTo>
                    <a:lnTo>
                      <a:pt x="147" y="419"/>
                    </a:lnTo>
                    <a:lnTo>
                      <a:pt x="141" y="406"/>
                    </a:lnTo>
                    <a:lnTo>
                      <a:pt x="137" y="397"/>
                    </a:lnTo>
                    <a:lnTo>
                      <a:pt x="134" y="392"/>
                    </a:lnTo>
                    <a:lnTo>
                      <a:pt x="136" y="384"/>
                    </a:lnTo>
                    <a:lnTo>
                      <a:pt x="137" y="372"/>
                    </a:lnTo>
                    <a:lnTo>
                      <a:pt x="138" y="360"/>
                    </a:lnTo>
                    <a:lnTo>
                      <a:pt x="137" y="353"/>
                    </a:lnTo>
                    <a:lnTo>
                      <a:pt x="136" y="345"/>
                    </a:lnTo>
                    <a:lnTo>
                      <a:pt x="136" y="334"/>
                    </a:lnTo>
                    <a:lnTo>
                      <a:pt x="138" y="321"/>
                    </a:lnTo>
                    <a:lnTo>
                      <a:pt x="143" y="313"/>
                    </a:lnTo>
                    <a:lnTo>
                      <a:pt x="144" y="309"/>
                    </a:lnTo>
                    <a:lnTo>
                      <a:pt x="143" y="307"/>
                    </a:lnTo>
                    <a:lnTo>
                      <a:pt x="139" y="304"/>
                    </a:lnTo>
                    <a:lnTo>
                      <a:pt x="134" y="305"/>
                    </a:lnTo>
                    <a:lnTo>
                      <a:pt x="130" y="309"/>
                    </a:lnTo>
                    <a:lnTo>
                      <a:pt x="127" y="312"/>
                    </a:lnTo>
                    <a:lnTo>
                      <a:pt x="125" y="316"/>
                    </a:lnTo>
                    <a:lnTo>
                      <a:pt x="123" y="321"/>
                    </a:lnTo>
                    <a:lnTo>
                      <a:pt x="122" y="329"/>
                    </a:lnTo>
                    <a:lnTo>
                      <a:pt x="122" y="336"/>
                    </a:lnTo>
                    <a:lnTo>
                      <a:pt x="120" y="343"/>
                    </a:lnTo>
                    <a:lnTo>
                      <a:pt x="116" y="345"/>
                    </a:lnTo>
                    <a:lnTo>
                      <a:pt x="110" y="343"/>
                    </a:lnTo>
                    <a:lnTo>
                      <a:pt x="105" y="336"/>
                    </a:lnTo>
                    <a:lnTo>
                      <a:pt x="100" y="330"/>
                    </a:lnTo>
                    <a:lnTo>
                      <a:pt x="98" y="328"/>
                    </a:lnTo>
                    <a:lnTo>
                      <a:pt x="93" y="318"/>
                    </a:lnTo>
                    <a:lnTo>
                      <a:pt x="87" y="303"/>
                    </a:lnTo>
                    <a:lnTo>
                      <a:pt x="81" y="288"/>
                    </a:lnTo>
                    <a:lnTo>
                      <a:pt x="79" y="277"/>
                    </a:lnTo>
                    <a:lnTo>
                      <a:pt x="75" y="273"/>
                    </a:lnTo>
                    <a:lnTo>
                      <a:pt x="70" y="274"/>
                    </a:lnTo>
                    <a:lnTo>
                      <a:pt x="66" y="278"/>
                    </a:lnTo>
                    <a:lnTo>
                      <a:pt x="65" y="287"/>
                    </a:lnTo>
                    <a:lnTo>
                      <a:pt x="67" y="298"/>
                    </a:lnTo>
                    <a:lnTo>
                      <a:pt x="70" y="310"/>
                    </a:lnTo>
                    <a:lnTo>
                      <a:pt x="74" y="320"/>
                    </a:lnTo>
                    <a:lnTo>
                      <a:pt x="77" y="328"/>
                    </a:lnTo>
                    <a:lnTo>
                      <a:pt x="74" y="325"/>
                    </a:lnTo>
                    <a:lnTo>
                      <a:pt x="67" y="320"/>
                    </a:lnTo>
                    <a:lnTo>
                      <a:pt x="60" y="316"/>
                    </a:lnTo>
                    <a:lnTo>
                      <a:pt x="54" y="310"/>
                    </a:lnTo>
                    <a:lnTo>
                      <a:pt x="46" y="305"/>
                    </a:lnTo>
                    <a:lnTo>
                      <a:pt x="40" y="300"/>
                    </a:lnTo>
                    <a:lnTo>
                      <a:pt x="35" y="297"/>
                    </a:lnTo>
                    <a:lnTo>
                      <a:pt x="32" y="293"/>
                    </a:lnTo>
                    <a:lnTo>
                      <a:pt x="29" y="289"/>
                    </a:lnTo>
                    <a:lnTo>
                      <a:pt x="24" y="290"/>
                    </a:lnTo>
                    <a:lnTo>
                      <a:pt x="21" y="294"/>
                    </a:lnTo>
                    <a:lnTo>
                      <a:pt x="21" y="302"/>
                    </a:lnTo>
                    <a:lnTo>
                      <a:pt x="16" y="300"/>
                    </a:lnTo>
                    <a:lnTo>
                      <a:pt x="13" y="302"/>
                    </a:lnTo>
                    <a:lnTo>
                      <a:pt x="11" y="307"/>
                    </a:lnTo>
                    <a:lnTo>
                      <a:pt x="14" y="314"/>
                    </a:lnTo>
                    <a:lnTo>
                      <a:pt x="18" y="318"/>
                    </a:lnTo>
                    <a:lnTo>
                      <a:pt x="21" y="323"/>
                    </a:lnTo>
                    <a:lnTo>
                      <a:pt x="26" y="328"/>
                    </a:lnTo>
                    <a:lnTo>
                      <a:pt x="32" y="333"/>
                    </a:lnTo>
                    <a:lnTo>
                      <a:pt x="37" y="338"/>
                    </a:lnTo>
                    <a:lnTo>
                      <a:pt x="42" y="341"/>
                    </a:lnTo>
                    <a:lnTo>
                      <a:pt x="47" y="345"/>
                    </a:lnTo>
                    <a:lnTo>
                      <a:pt x="51" y="348"/>
                    </a:lnTo>
                    <a:lnTo>
                      <a:pt x="46" y="348"/>
                    </a:lnTo>
                    <a:lnTo>
                      <a:pt x="40" y="346"/>
                    </a:lnTo>
                    <a:lnTo>
                      <a:pt x="34" y="346"/>
                    </a:lnTo>
                    <a:lnTo>
                      <a:pt x="28" y="345"/>
                    </a:lnTo>
                    <a:lnTo>
                      <a:pt x="20" y="344"/>
                    </a:lnTo>
                    <a:lnTo>
                      <a:pt x="14" y="344"/>
                    </a:lnTo>
                    <a:lnTo>
                      <a:pt x="10" y="343"/>
                    </a:lnTo>
                    <a:lnTo>
                      <a:pt x="6" y="343"/>
                    </a:lnTo>
                    <a:lnTo>
                      <a:pt x="3" y="344"/>
                    </a:lnTo>
                    <a:lnTo>
                      <a:pt x="0" y="346"/>
                    </a:lnTo>
                    <a:lnTo>
                      <a:pt x="0" y="350"/>
                    </a:lnTo>
                    <a:lnTo>
                      <a:pt x="4" y="353"/>
                    </a:lnTo>
                    <a:lnTo>
                      <a:pt x="8" y="354"/>
                    </a:lnTo>
                    <a:lnTo>
                      <a:pt x="14" y="356"/>
                    </a:lnTo>
                    <a:lnTo>
                      <a:pt x="21" y="358"/>
                    </a:lnTo>
                    <a:lnTo>
                      <a:pt x="29" y="359"/>
                    </a:lnTo>
                    <a:lnTo>
                      <a:pt x="36" y="360"/>
                    </a:lnTo>
                    <a:lnTo>
                      <a:pt x="42" y="361"/>
                    </a:lnTo>
                    <a:lnTo>
                      <a:pt x="47" y="363"/>
                    </a:lnTo>
                    <a:lnTo>
                      <a:pt x="49" y="363"/>
                    </a:lnTo>
                    <a:lnTo>
                      <a:pt x="55" y="375"/>
                    </a:lnTo>
                    <a:lnTo>
                      <a:pt x="60" y="387"/>
                    </a:lnTo>
                    <a:lnTo>
                      <a:pt x="66" y="397"/>
                    </a:lnTo>
                    <a:lnTo>
                      <a:pt x="76" y="405"/>
                    </a:lnTo>
                    <a:lnTo>
                      <a:pt x="87" y="410"/>
                    </a:lnTo>
                    <a:lnTo>
                      <a:pt x="96" y="412"/>
                    </a:lnTo>
                    <a:lnTo>
                      <a:pt x="100" y="414"/>
                    </a:lnTo>
                    <a:lnTo>
                      <a:pt x="103" y="416"/>
                    </a:lnTo>
                    <a:lnTo>
                      <a:pt x="108" y="427"/>
                    </a:lnTo>
                    <a:lnTo>
                      <a:pt x="117" y="446"/>
                    </a:lnTo>
                    <a:lnTo>
                      <a:pt x="127" y="465"/>
                    </a:lnTo>
                    <a:lnTo>
                      <a:pt x="133" y="477"/>
                    </a:lnTo>
                    <a:lnTo>
                      <a:pt x="139" y="492"/>
                    </a:lnTo>
                    <a:lnTo>
                      <a:pt x="148" y="517"/>
                    </a:lnTo>
                    <a:lnTo>
                      <a:pt x="156" y="543"/>
                    </a:lnTo>
                    <a:lnTo>
                      <a:pt x="161" y="562"/>
                    </a:lnTo>
                    <a:lnTo>
                      <a:pt x="163" y="569"/>
                    </a:lnTo>
                    <a:lnTo>
                      <a:pt x="169" y="578"/>
                    </a:lnTo>
                    <a:lnTo>
                      <a:pt x="178" y="589"/>
                    </a:lnTo>
                    <a:lnTo>
                      <a:pt x="189" y="599"/>
                    </a:lnTo>
                    <a:lnTo>
                      <a:pt x="200" y="608"/>
                    </a:lnTo>
                    <a:lnTo>
                      <a:pt x="213" y="615"/>
                    </a:lnTo>
                    <a:lnTo>
                      <a:pt x="224" y="619"/>
                    </a:lnTo>
                    <a:lnTo>
                      <a:pt x="235" y="618"/>
                    </a:lnTo>
                    <a:lnTo>
                      <a:pt x="245" y="611"/>
                    </a:lnTo>
                    <a:lnTo>
                      <a:pt x="253" y="600"/>
                    </a:lnTo>
                    <a:lnTo>
                      <a:pt x="256" y="591"/>
                    </a:lnTo>
                    <a:lnTo>
                      <a:pt x="258" y="588"/>
                    </a:lnTo>
                    <a:lnTo>
                      <a:pt x="261" y="591"/>
                    </a:lnTo>
                    <a:lnTo>
                      <a:pt x="266" y="596"/>
                    </a:lnTo>
                    <a:lnTo>
                      <a:pt x="273" y="599"/>
                    </a:lnTo>
                    <a:lnTo>
                      <a:pt x="279" y="603"/>
                    </a:lnTo>
                    <a:lnTo>
                      <a:pt x="285" y="604"/>
                    </a:lnTo>
                    <a:lnTo>
                      <a:pt x="291" y="604"/>
                    </a:lnTo>
                    <a:lnTo>
                      <a:pt x="297" y="603"/>
                    </a:lnTo>
                    <a:lnTo>
                      <a:pt x="302" y="599"/>
                    </a:lnTo>
                    <a:lnTo>
                      <a:pt x="312" y="587"/>
                    </a:lnTo>
                    <a:lnTo>
                      <a:pt x="321" y="574"/>
                    </a:lnTo>
                    <a:lnTo>
                      <a:pt x="326" y="563"/>
                    </a:lnTo>
                    <a:lnTo>
                      <a:pt x="329" y="559"/>
                    </a:lnTo>
                    <a:lnTo>
                      <a:pt x="332" y="570"/>
                    </a:lnTo>
                    <a:lnTo>
                      <a:pt x="340" y="583"/>
                    </a:lnTo>
                    <a:lnTo>
                      <a:pt x="348" y="594"/>
                    </a:lnTo>
                    <a:lnTo>
                      <a:pt x="357" y="600"/>
                    </a:lnTo>
                    <a:lnTo>
                      <a:pt x="362" y="603"/>
                    </a:lnTo>
                    <a:lnTo>
                      <a:pt x="368" y="604"/>
                    </a:lnTo>
                    <a:lnTo>
                      <a:pt x="375" y="606"/>
                    </a:lnTo>
                    <a:lnTo>
                      <a:pt x="381" y="610"/>
                    </a:lnTo>
                    <a:lnTo>
                      <a:pt x="388" y="613"/>
                    </a:lnTo>
                    <a:lnTo>
                      <a:pt x="393" y="618"/>
                    </a:lnTo>
                    <a:lnTo>
                      <a:pt x="398" y="621"/>
                    </a:lnTo>
                    <a:lnTo>
                      <a:pt x="401" y="628"/>
                    </a:lnTo>
                    <a:lnTo>
                      <a:pt x="403" y="649"/>
                    </a:lnTo>
                    <a:lnTo>
                      <a:pt x="392" y="659"/>
                    </a:lnTo>
                    <a:lnTo>
                      <a:pt x="381" y="670"/>
                    </a:lnTo>
                    <a:lnTo>
                      <a:pt x="372" y="682"/>
                    </a:lnTo>
                    <a:lnTo>
                      <a:pt x="368" y="695"/>
                    </a:lnTo>
                    <a:lnTo>
                      <a:pt x="367" y="706"/>
                    </a:lnTo>
                    <a:lnTo>
                      <a:pt x="365" y="723"/>
                    </a:lnTo>
                    <a:lnTo>
                      <a:pt x="360" y="746"/>
                    </a:lnTo>
                    <a:lnTo>
                      <a:pt x="352" y="774"/>
                    </a:lnTo>
                    <a:lnTo>
                      <a:pt x="636" y="7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5" name="Freeform 15"/>
              <p:cNvSpPr>
                <a:spLocks/>
              </p:cNvSpPr>
              <p:nvPr/>
            </p:nvSpPr>
            <p:spPr bwMode="auto">
              <a:xfrm>
                <a:off x="5279" y="695"/>
                <a:ext cx="138" cy="109"/>
              </a:xfrm>
              <a:custGeom>
                <a:avLst/>
                <a:gdLst/>
                <a:ahLst/>
                <a:cxnLst>
                  <a:cxn ang="0">
                    <a:pos x="54" y="95"/>
                  </a:cxn>
                  <a:cxn ang="0">
                    <a:pos x="62" y="96"/>
                  </a:cxn>
                  <a:cxn ang="0">
                    <a:pos x="73" y="97"/>
                  </a:cxn>
                  <a:cxn ang="0">
                    <a:pos x="86" y="97"/>
                  </a:cxn>
                  <a:cxn ang="0">
                    <a:pos x="98" y="97"/>
                  </a:cxn>
                  <a:cxn ang="0">
                    <a:pos x="111" y="97"/>
                  </a:cxn>
                  <a:cxn ang="0">
                    <a:pos x="121" y="97"/>
                  </a:cxn>
                  <a:cxn ang="0">
                    <a:pos x="129" y="96"/>
                  </a:cxn>
                  <a:cxn ang="0">
                    <a:pos x="134" y="96"/>
                  </a:cxn>
                  <a:cxn ang="0">
                    <a:pos x="137" y="80"/>
                  </a:cxn>
                  <a:cxn ang="0">
                    <a:pos x="141" y="58"/>
                  </a:cxn>
                  <a:cxn ang="0">
                    <a:pos x="144" y="37"/>
                  </a:cxn>
                  <a:cxn ang="0">
                    <a:pos x="149" y="24"/>
                  </a:cxn>
                  <a:cxn ang="0">
                    <a:pos x="139" y="19"/>
                  </a:cxn>
                  <a:cxn ang="0">
                    <a:pos x="124" y="15"/>
                  </a:cxn>
                  <a:cxn ang="0">
                    <a:pos x="106" y="10"/>
                  </a:cxn>
                  <a:cxn ang="0">
                    <a:pos x="86" y="6"/>
                  </a:cxn>
                  <a:cxn ang="0">
                    <a:pos x="64" y="3"/>
                  </a:cxn>
                  <a:cxn ang="0">
                    <a:pos x="42" y="0"/>
                  </a:cxn>
                  <a:cxn ang="0">
                    <a:pos x="21" y="0"/>
                  </a:cxn>
                  <a:cxn ang="0">
                    <a:pos x="1" y="1"/>
                  </a:cxn>
                  <a:cxn ang="0">
                    <a:pos x="0" y="19"/>
                  </a:cxn>
                  <a:cxn ang="0">
                    <a:pos x="0" y="42"/>
                  </a:cxn>
                  <a:cxn ang="0">
                    <a:pos x="1" y="63"/>
                  </a:cxn>
                  <a:cxn ang="0">
                    <a:pos x="1" y="73"/>
                  </a:cxn>
                  <a:cxn ang="0">
                    <a:pos x="8" y="72"/>
                  </a:cxn>
                  <a:cxn ang="0">
                    <a:pos x="5" y="71"/>
                  </a:cxn>
                  <a:cxn ang="0">
                    <a:pos x="4" y="68"/>
                  </a:cxn>
                  <a:cxn ang="0">
                    <a:pos x="4" y="66"/>
                  </a:cxn>
                  <a:cxn ang="0">
                    <a:pos x="8" y="65"/>
                  </a:cxn>
                  <a:cxn ang="0">
                    <a:pos x="16" y="66"/>
                  </a:cxn>
                  <a:cxn ang="0">
                    <a:pos x="24" y="70"/>
                  </a:cxn>
                  <a:cxn ang="0">
                    <a:pos x="31" y="76"/>
                  </a:cxn>
                  <a:cxn ang="0">
                    <a:pos x="36" y="82"/>
                  </a:cxn>
                  <a:cxn ang="0">
                    <a:pos x="41" y="88"/>
                  </a:cxn>
                  <a:cxn ang="0">
                    <a:pos x="47" y="92"/>
                  </a:cxn>
                  <a:cxn ang="0">
                    <a:pos x="51" y="93"/>
                  </a:cxn>
                  <a:cxn ang="0">
                    <a:pos x="54" y="95"/>
                  </a:cxn>
                </a:cxnLst>
                <a:rect l="0" t="0" r="r" b="b"/>
                <a:pathLst>
                  <a:path w="149" h="97">
                    <a:moveTo>
                      <a:pt x="54" y="95"/>
                    </a:moveTo>
                    <a:lnTo>
                      <a:pt x="62" y="96"/>
                    </a:lnTo>
                    <a:lnTo>
                      <a:pt x="73" y="97"/>
                    </a:lnTo>
                    <a:lnTo>
                      <a:pt x="86" y="97"/>
                    </a:lnTo>
                    <a:lnTo>
                      <a:pt x="98" y="97"/>
                    </a:lnTo>
                    <a:lnTo>
                      <a:pt x="111" y="97"/>
                    </a:lnTo>
                    <a:lnTo>
                      <a:pt x="121" y="97"/>
                    </a:lnTo>
                    <a:lnTo>
                      <a:pt x="129" y="96"/>
                    </a:lnTo>
                    <a:lnTo>
                      <a:pt x="134" y="96"/>
                    </a:lnTo>
                    <a:lnTo>
                      <a:pt x="137" y="80"/>
                    </a:lnTo>
                    <a:lnTo>
                      <a:pt x="141" y="58"/>
                    </a:lnTo>
                    <a:lnTo>
                      <a:pt x="144" y="37"/>
                    </a:lnTo>
                    <a:lnTo>
                      <a:pt x="149" y="24"/>
                    </a:lnTo>
                    <a:lnTo>
                      <a:pt x="139" y="19"/>
                    </a:lnTo>
                    <a:lnTo>
                      <a:pt x="124" y="15"/>
                    </a:lnTo>
                    <a:lnTo>
                      <a:pt x="106" y="10"/>
                    </a:lnTo>
                    <a:lnTo>
                      <a:pt x="86" y="6"/>
                    </a:lnTo>
                    <a:lnTo>
                      <a:pt x="64" y="3"/>
                    </a:lnTo>
                    <a:lnTo>
                      <a:pt x="42" y="0"/>
                    </a:lnTo>
                    <a:lnTo>
                      <a:pt x="21" y="0"/>
                    </a:lnTo>
                    <a:lnTo>
                      <a:pt x="1" y="1"/>
                    </a:lnTo>
                    <a:lnTo>
                      <a:pt x="0" y="19"/>
                    </a:lnTo>
                    <a:lnTo>
                      <a:pt x="0" y="42"/>
                    </a:lnTo>
                    <a:lnTo>
                      <a:pt x="1" y="63"/>
                    </a:lnTo>
                    <a:lnTo>
                      <a:pt x="1" y="73"/>
                    </a:lnTo>
                    <a:lnTo>
                      <a:pt x="8" y="72"/>
                    </a:lnTo>
                    <a:lnTo>
                      <a:pt x="5" y="71"/>
                    </a:lnTo>
                    <a:lnTo>
                      <a:pt x="4" y="68"/>
                    </a:lnTo>
                    <a:lnTo>
                      <a:pt x="4" y="66"/>
                    </a:lnTo>
                    <a:lnTo>
                      <a:pt x="8" y="65"/>
                    </a:lnTo>
                    <a:lnTo>
                      <a:pt x="16" y="66"/>
                    </a:lnTo>
                    <a:lnTo>
                      <a:pt x="24" y="70"/>
                    </a:lnTo>
                    <a:lnTo>
                      <a:pt x="31" y="76"/>
                    </a:lnTo>
                    <a:lnTo>
                      <a:pt x="36" y="82"/>
                    </a:lnTo>
                    <a:lnTo>
                      <a:pt x="41" y="88"/>
                    </a:lnTo>
                    <a:lnTo>
                      <a:pt x="47" y="92"/>
                    </a:lnTo>
                    <a:lnTo>
                      <a:pt x="51" y="93"/>
                    </a:lnTo>
                    <a:lnTo>
                      <a:pt x="54" y="9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A3">
                      <a:gamma/>
                      <a:shade val="75686"/>
                      <a:invGamma/>
                    </a:srgbClr>
                  </a:gs>
                  <a:gs pos="100000">
                    <a:srgbClr val="FFFFA3"/>
                  </a:gs>
                </a:gsLst>
                <a:lin ang="5400000" scaled="1"/>
              </a:gradFill>
              <a:ln w="9525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6" name="Freeform 16"/>
              <p:cNvSpPr>
                <a:spLocks/>
              </p:cNvSpPr>
              <p:nvPr/>
            </p:nvSpPr>
            <p:spPr bwMode="auto">
              <a:xfrm>
                <a:off x="5277" y="839"/>
                <a:ext cx="124" cy="109"/>
              </a:xfrm>
              <a:custGeom>
                <a:avLst/>
                <a:gdLst/>
                <a:ahLst/>
                <a:cxnLst>
                  <a:cxn ang="0">
                    <a:pos x="63" y="2"/>
                  </a:cxn>
                  <a:cxn ang="0">
                    <a:pos x="70" y="3"/>
                  </a:cxn>
                  <a:cxn ang="0">
                    <a:pos x="80" y="5"/>
                  </a:cxn>
                  <a:cxn ang="0">
                    <a:pos x="90" y="9"/>
                  </a:cxn>
                  <a:cxn ang="0">
                    <a:pos x="102" y="12"/>
                  </a:cxn>
                  <a:cxn ang="0">
                    <a:pos x="113" y="15"/>
                  </a:cxn>
                  <a:cxn ang="0">
                    <a:pos x="121" y="19"/>
                  </a:cxn>
                  <a:cxn ang="0">
                    <a:pos x="129" y="23"/>
                  </a:cxn>
                  <a:cxn ang="0">
                    <a:pos x="134" y="25"/>
                  </a:cxn>
                  <a:cxn ang="0">
                    <a:pos x="133" y="40"/>
                  </a:cxn>
                  <a:cxn ang="0">
                    <a:pos x="133" y="65"/>
                  </a:cxn>
                  <a:cxn ang="0">
                    <a:pos x="133" y="88"/>
                  </a:cxn>
                  <a:cxn ang="0">
                    <a:pos x="133" y="97"/>
                  </a:cxn>
                  <a:cxn ang="0">
                    <a:pos x="117" y="96"/>
                  </a:cxn>
                  <a:cxn ang="0">
                    <a:pos x="97" y="95"/>
                  </a:cxn>
                  <a:cxn ang="0">
                    <a:pos x="77" y="94"/>
                  </a:cxn>
                  <a:cxn ang="0">
                    <a:pos x="56" y="94"/>
                  </a:cxn>
                  <a:cxn ang="0">
                    <a:pos x="36" y="93"/>
                  </a:cxn>
                  <a:cxn ang="0">
                    <a:pos x="21" y="93"/>
                  </a:cxn>
                  <a:cxn ang="0">
                    <a:pos x="10" y="93"/>
                  </a:cxn>
                  <a:cxn ang="0">
                    <a:pos x="6" y="93"/>
                  </a:cxn>
                  <a:cxn ang="0">
                    <a:pos x="3" y="69"/>
                  </a:cxn>
                  <a:cxn ang="0">
                    <a:pos x="1" y="40"/>
                  </a:cxn>
                  <a:cxn ang="0">
                    <a:pos x="0" y="18"/>
                  </a:cxn>
                  <a:cxn ang="0">
                    <a:pos x="0" y="8"/>
                  </a:cxn>
                  <a:cxn ang="0">
                    <a:pos x="7" y="9"/>
                  </a:cxn>
                  <a:cxn ang="0">
                    <a:pos x="17" y="8"/>
                  </a:cxn>
                  <a:cxn ang="0">
                    <a:pos x="27" y="7"/>
                  </a:cxn>
                  <a:cxn ang="0">
                    <a:pos x="34" y="3"/>
                  </a:cxn>
                  <a:cxn ang="0">
                    <a:pos x="42" y="0"/>
                  </a:cxn>
                  <a:cxn ang="0">
                    <a:pos x="52" y="0"/>
                  </a:cxn>
                  <a:cxn ang="0">
                    <a:pos x="59" y="0"/>
                  </a:cxn>
                  <a:cxn ang="0">
                    <a:pos x="63" y="2"/>
                  </a:cxn>
                </a:cxnLst>
                <a:rect l="0" t="0" r="r" b="b"/>
                <a:pathLst>
                  <a:path w="134" h="97">
                    <a:moveTo>
                      <a:pt x="63" y="2"/>
                    </a:moveTo>
                    <a:lnTo>
                      <a:pt x="70" y="3"/>
                    </a:lnTo>
                    <a:lnTo>
                      <a:pt x="80" y="5"/>
                    </a:lnTo>
                    <a:lnTo>
                      <a:pt x="90" y="9"/>
                    </a:lnTo>
                    <a:lnTo>
                      <a:pt x="102" y="12"/>
                    </a:lnTo>
                    <a:lnTo>
                      <a:pt x="113" y="15"/>
                    </a:lnTo>
                    <a:lnTo>
                      <a:pt x="121" y="19"/>
                    </a:lnTo>
                    <a:lnTo>
                      <a:pt x="129" y="23"/>
                    </a:lnTo>
                    <a:lnTo>
                      <a:pt x="134" y="25"/>
                    </a:lnTo>
                    <a:lnTo>
                      <a:pt x="133" y="40"/>
                    </a:lnTo>
                    <a:lnTo>
                      <a:pt x="133" y="65"/>
                    </a:lnTo>
                    <a:lnTo>
                      <a:pt x="133" y="88"/>
                    </a:lnTo>
                    <a:lnTo>
                      <a:pt x="133" y="97"/>
                    </a:lnTo>
                    <a:lnTo>
                      <a:pt x="117" y="96"/>
                    </a:lnTo>
                    <a:lnTo>
                      <a:pt x="97" y="95"/>
                    </a:lnTo>
                    <a:lnTo>
                      <a:pt x="77" y="94"/>
                    </a:lnTo>
                    <a:lnTo>
                      <a:pt x="56" y="94"/>
                    </a:lnTo>
                    <a:lnTo>
                      <a:pt x="36" y="93"/>
                    </a:lnTo>
                    <a:lnTo>
                      <a:pt x="21" y="93"/>
                    </a:lnTo>
                    <a:lnTo>
                      <a:pt x="10" y="93"/>
                    </a:lnTo>
                    <a:lnTo>
                      <a:pt x="6" y="93"/>
                    </a:lnTo>
                    <a:lnTo>
                      <a:pt x="3" y="69"/>
                    </a:lnTo>
                    <a:lnTo>
                      <a:pt x="1" y="40"/>
                    </a:lnTo>
                    <a:lnTo>
                      <a:pt x="0" y="18"/>
                    </a:lnTo>
                    <a:lnTo>
                      <a:pt x="0" y="8"/>
                    </a:lnTo>
                    <a:lnTo>
                      <a:pt x="7" y="9"/>
                    </a:lnTo>
                    <a:lnTo>
                      <a:pt x="17" y="8"/>
                    </a:lnTo>
                    <a:lnTo>
                      <a:pt x="27" y="7"/>
                    </a:lnTo>
                    <a:lnTo>
                      <a:pt x="34" y="3"/>
                    </a:lnTo>
                    <a:lnTo>
                      <a:pt x="42" y="0"/>
                    </a:lnTo>
                    <a:lnTo>
                      <a:pt x="52" y="0"/>
                    </a:lnTo>
                    <a:lnTo>
                      <a:pt x="59" y="0"/>
                    </a:lnTo>
                    <a:lnTo>
                      <a:pt x="63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A3">
                      <a:gamma/>
                      <a:shade val="75686"/>
                      <a:invGamma/>
                    </a:srgbClr>
                  </a:gs>
                  <a:gs pos="100000">
                    <a:srgbClr val="FFFFA3"/>
                  </a:gs>
                </a:gsLst>
                <a:lin ang="5400000" scaled="1"/>
              </a:gradFill>
              <a:ln w="9525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7" name="Freeform 17"/>
              <p:cNvSpPr>
                <a:spLocks/>
              </p:cNvSpPr>
              <p:nvPr/>
            </p:nvSpPr>
            <p:spPr bwMode="auto">
              <a:xfrm>
                <a:off x="5324" y="796"/>
                <a:ext cx="14" cy="66"/>
              </a:xfrm>
              <a:custGeom>
                <a:avLst/>
                <a:gdLst/>
                <a:ahLst/>
                <a:cxnLst>
                  <a:cxn ang="0">
                    <a:pos x="5" y="5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13" y="1"/>
                  </a:cxn>
                  <a:cxn ang="0">
                    <a:pos x="15" y="6"/>
                  </a:cxn>
                  <a:cxn ang="0">
                    <a:pos x="13" y="17"/>
                  </a:cxn>
                  <a:cxn ang="0">
                    <a:pos x="11" y="32"/>
                  </a:cxn>
                  <a:cxn ang="0">
                    <a:pos x="10" y="47"/>
                  </a:cxn>
                  <a:cxn ang="0">
                    <a:pos x="8" y="56"/>
                  </a:cxn>
                  <a:cxn ang="0">
                    <a:pos x="6" y="58"/>
                  </a:cxn>
                  <a:cxn ang="0">
                    <a:pos x="3" y="59"/>
                  </a:cxn>
                  <a:cxn ang="0">
                    <a:pos x="1" y="58"/>
                  </a:cxn>
                  <a:cxn ang="0">
                    <a:pos x="0" y="53"/>
                  </a:cxn>
                  <a:cxn ang="0">
                    <a:pos x="1" y="42"/>
                  </a:cxn>
                  <a:cxn ang="0">
                    <a:pos x="3" y="26"/>
                  </a:cxn>
                  <a:cxn ang="0">
                    <a:pos x="5" y="11"/>
                  </a:cxn>
                  <a:cxn ang="0">
                    <a:pos x="5" y="5"/>
                  </a:cxn>
                </a:cxnLst>
                <a:rect l="0" t="0" r="r" b="b"/>
                <a:pathLst>
                  <a:path w="15" h="59">
                    <a:moveTo>
                      <a:pt x="5" y="5"/>
                    </a:moveTo>
                    <a:lnTo>
                      <a:pt x="6" y="2"/>
                    </a:lnTo>
                    <a:lnTo>
                      <a:pt x="10" y="0"/>
                    </a:lnTo>
                    <a:lnTo>
                      <a:pt x="13" y="1"/>
                    </a:lnTo>
                    <a:lnTo>
                      <a:pt x="15" y="6"/>
                    </a:lnTo>
                    <a:lnTo>
                      <a:pt x="13" y="17"/>
                    </a:lnTo>
                    <a:lnTo>
                      <a:pt x="11" y="32"/>
                    </a:lnTo>
                    <a:lnTo>
                      <a:pt x="10" y="47"/>
                    </a:lnTo>
                    <a:lnTo>
                      <a:pt x="8" y="56"/>
                    </a:lnTo>
                    <a:lnTo>
                      <a:pt x="6" y="58"/>
                    </a:lnTo>
                    <a:lnTo>
                      <a:pt x="3" y="59"/>
                    </a:lnTo>
                    <a:lnTo>
                      <a:pt x="1" y="58"/>
                    </a:lnTo>
                    <a:lnTo>
                      <a:pt x="0" y="53"/>
                    </a:lnTo>
                    <a:lnTo>
                      <a:pt x="1" y="42"/>
                    </a:lnTo>
                    <a:lnTo>
                      <a:pt x="3" y="26"/>
                    </a:lnTo>
                    <a:lnTo>
                      <a:pt x="5" y="11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8" name="Freeform 18"/>
              <p:cNvSpPr>
                <a:spLocks/>
              </p:cNvSpPr>
              <p:nvPr/>
            </p:nvSpPr>
            <p:spPr bwMode="auto">
              <a:xfrm>
                <a:off x="5335" y="796"/>
                <a:ext cx="9" cy="69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13"/>
                  </a:cxn>
                  <a:cxn ang="0">
                    <a:pos x="0" y="29"/>
                  </a:cxn>
                  <a:cxn ang="0">
                    <a:pos x="0" y="46"/>
                  </a:cxn>
                  <a:cxn ang="0">
                    <a:pos x="0" y="57"/>
                  </a:cxn>
                  <a:cxn ang="0">
                    <a:pos x="1" y="61"/>
                  </a:cxn>
                  <a:cxn ang="0">
                    <a:pos x="5" y="62"/>
                  </a:cxn>
                  <a:cxn ang="0">
                    <a:pos x="7" y="61"/>
                  </a:cxn>
                  <a:cxn ang="0">
                    <a:pos x="9" y="57"/>
                  </a:cxn>
                  <a:cxn ang="0">
                    <a:pos x="9" y="46"/>
                  </a:cxn>
                  <a:cxn ang="0">
                    <a:pos x="9" y="29"/>
                  </a:cxn>
                  <a:cxn ang="0">
                    <a:pos x="9" y="13"/>
                  </a:cxn>
                  <a:cxn ang="0">
                    <a:pos x="9" y="5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0" y="3"/>
                  </a:cxn>
                </a:cxnLst>
                <a:rect l="0" t="0" r="r" b="b"/>
                <a:pathLst>
                  <a:path w="9" h="62">
                    <a:moveTo>
                      <a:pt x="0" y="3"/>
                    </a:moveTo>
                    <a:lnTo>
                      <a:pt x="0" y="13"/>
                    </a:lnTo>
                    <a:lnTo>
                      <a:pt x="0" y="29"/>
                    </a:lnTo>
                    <a:lnTo>
                      <a:pt x="0" y="46"/>
                    </a:lnTo>
                    <a:lnTo>
                      <a:pt x="0" y="57"/>
                    </a:lnTo>
                    <a:lnTo>
                      <a:pt x="1" y="61"/>
                    </a:lnTo>
                    <a:lnTo>
                      <a:pt x="5" y="62"/>
                    </a:lnTo>
                    <a:lnTo>
                      <a:pt x="7" y="61"/>
                    </a:lnTo>
                    <a:lnTo>
                      <a:pt x="9" y="57"/>
                    </a:lnTo>
                    <a:lnTo>
                      <a:pt x="9" y="46"/>
                    </a:lnTo>
                    <a:lnTo>
                      <a:pt x="9" y="29"/>
                    </a:lnTo>
                    <a:lnTo>
                      <a:pt x="9" y="13"/>
                    </a:lnTo>
                    <a:lnTo>
                      <a:pt x="9" y="5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9" name="Freeform 19"/>
              <p:cNvSpPr>
                <a:spLocks/>
              </p:cNvSpPr>
              <p:nvPr/>
            </p:nvSpPr>
            <p:spPr bwMode="auto">
              <a:xfrm>
                <a:off x="4438" y="355"/>
                <a:ext cx="560" cy="797"/>
              </a:xfrm>
              <a:custGeom>
                <a:avLst/>
                <a:gdLst/>
                <a:ahLst/>
                <a:cxnLst>
                  <a:cxn ang="0">
                    <a:pos x="155" y="650"/>
                  </a:cxn>
                  <a:cxn ang="0">
                    <a:pos x="186" y="584"/>
                  </a:cxn>
                  <a:cxn ang="0">
                    <a:pos x="186" y="488"/>
                  </a:cxn>
                  <a:cxn ang="0">
                    <a:pos x="144" y="488"/>
                  </a:cxn>
                  <a:cxn ang="0">
                    <a:pos x="80" y="515"/>
                  </a:cxn>
                  <a:cxn ang="0">
                    <a:pos x="48" y="534"/>
                  </a:cxn>
                  <a:cxn ang="0">
                    <a:pos x="15" y="535"/>
                  </a:cxn>
                  <a:cxn ang="0">
                    <a:pos x="1" y="485"/>
                  </a:cxn>
                  <a:cxn ang="0">
                    <a:pos x="26" y="447"/>
                  </a:cxn>
                  <a:cxn ang="0">
                    <a:pos x="58" y="419"/>
                  </a:cxn>
                  <a:cxn ang="0">
                    <a:pos x="97" y="377"/>
                  </a:cxn>
                  <a:cxn ang="0">
                    <a:pos x="120" y="349"/>
                  </a:cxn>
                  <a:cxn ang="0">
                    <a:pos x="155" y="298"/>
                  </a:cxn>
                  <a:cxn ang="0">
                    <a:pos x="186" y="263"/>
                  </a:cxn>
                  <a:cxn ang="0">
                    <a:pos x="215" y="259"/>
                  </a:cxn>
                  <a:cxn ang="0">
                    <a:pos x="240" y="243"/>
                  </a:cxn>
                  <a:cxn ang="0">
                    <a:pos x="257" y="243"/>
                  </a:cxn>
                  <a:cxn ang="0">
                    <a:pos x="261" y="209"/>
                  </a:cxn>
                  <a:cxn ang="0">
                    <a:pos x="235" y="157"/>
                  </a:cxn>
                  <a:cxn ang="0">
                    <a:pos x="227" y="90"/>
                  </a:cxn>
                  <a:cxn ang="0">
                    <a:pos x="243" y="36"/>
                  </a:cxn>
                  <a:cxn ang="0">
                    <a:pos x="273" y="15"/>
                  </a:cxn>
                  <a:cxn ang="0">
                    <a:pos x="307" y="16"/>
                  </a:cxn>
                  <a:cxn ang="0">
                    <a:pos x="321" y="16"/>
                  </a:cxn>
                  <a:cxn ang="0">
                    <a:pos x="340" y="5"/>
                  </a:cxn>
                  <a:cxn ang="0">
                    <a:pos x="386" y="1"/>
                  </a:cxn>
                  <a:cxn ang="0">
                    <a:pos x="410" y="20"/>
                  </a:cxn>
                  <a:cxn ang="0">
                    <a:pos x="418" y="15"/>
                  </a:cxn>
                  <a:cxn ang="0">
                    <a:pos x="425" y="69"/>
                  </a:cxn>
                  <a:cxn ang="0">
                    <a:pos x="419" y="107"/>
                  </a:cxn>
                  <a:cxn ang="0">
                    <a:pos x="416" y="135"/>
                  </a:cxn>
                  <a:cxn ang="0">
                    <a:pos x="419" y="154"/>
                  </a:cxn>
                  <a:cxn ang="0">
                    <a:pos x="409" y="167"/>
                  </a:cxn>
                  <a:cxn ang="0">
                    <a:pos x="400" y="182"/>
                  </a:cxn>
                  <a:cxn ang="0">
                    <a:pos x="385" y="214"/>
                  </a:cxn>
                  <a:cxn ang="0">
                    <a:pos x="358" y="227"/>
                  </a:cxn>
                  <a:cxn ang="0">
                    <a:pos x="369" y="250"/>
                  </a:cxn>
                  <a:cxn ang="0">
                    <a:pos x="378" y="264"/>
                  </a:cxn>
                  <a:cxn ang="0">
                    <a:pos x="403" y="275"/>
                  </a:cxn>
                  <a:cxn ang="0">
                    <a:pos x="436" y="303"/>
                  </a:cxn>
                  <a:cxn ang="0">
                    <a:pos x="459" y="329"/>
                  </a:cxn>
                  <a:cxn ang="0">
                    <a:pos x="493" y="351"/>
                  </a:cxn>
                  <a:cxn ang="0">
                    <a:pos x="534" y="375"/>
                  </a:cxn>
                  <a:cxn ang="0">
                    <a:pos x="585" y="397"/>
                  </a:cxn>
                  <a:cxn ang="0">
                    <a:pos x="594" y="473"/>
                  </a:cxn>
                  <a:cxn ang="0">
                    <a:pos x="563" y="494"/>
                  </a:cxn>
                  <a:cxn ang="0">
                    <a:pos x="531" y="490"/>
                  </a:cxn>
                  <a:cxn ang="0">
                    <a:pos x="492" y="475"/>
                  </a:cxn>
                  <a:cxn ang="0">
                    <a:pos x="440" y="452"/>
                  </a:cxn>
                  <a:cxn ang="0">
                    <a:pos x="408" y="520"/>
                  </a:cxn>
                  <a:cxn ang="0">
                    <a:pos x="425" y="675"/>
                  </a:cxn>
                </a:cxnLst>
                <a:rect l="0" t="0" r="r" b="b"/>
                <a:pathLst>
                  <a:path w="603" h="714">
                    <a:moveTo>
                      <a:pt x="139" y="714"/>
                    </a:moveTo>
                    <a:lnTo>
                      <a:pt x="141" y="691"/>
                    </a:lnTo>
                    <a:lnTo>
                      <a:pt x="146" y="670"/>
                    </a:lnTo>
                    <a:lnTo>
                      <a:pt x="155" y="650"/>
                    </a:lnTo>
                    <a:lnTo>
                      <a:pt x="164" y="632"/>
                    </a:lnTo>
                    <a:lnTo>
                      <a:pt x="173" y="615"/>
                    </a:lnTo>
                    <a:lnTo>
                      <a:pt x="180" y="599"/>
                    </a:lnTo>
                    <a:lnTo>
                      <a:pt x="186" y="584"/>
                    </a:lnTo>
                    <a:lnTo>
                      <a:pt x="187" y="569"/>
                    </a:lnTo>
                    <a:lnTo>
                      <a:pt x="187" y="548"/>
                    </a:lnTo>
                    <a:lnTo>
                      <a:pt x="187" y="518"/>
                    </a:lnTo>
                    <a:lnTo>
                      <a:pt x="186" y="488"/>
                    </a:lnTo>
                    <a:lnTo>
                      <a:pt x="181" y="462"/>
                    </a:lnTo>
                    <a:lnTo>
                      <a:pt x="173" y="471"/>
                    </a:lnTo>
                    <a:lnTo>
                      <a:pt x="160" y="479"/>
                    </a:lnTo>
                    <a:lnTo>
                      <a:pt x="144" y="488"/>
                    </a:lnTo>
                    <a:lnTo>
                      <a:pt x="126" y="495"/>
                    </a:lnTo>
                    <a:lnTo>
                      <a:pt x="109" y="503"/>
                    </a:lnTo>
                    <a:lnTo>
                      <a:pt x="93" y="510"/>
                    </a:lnTo>
                    <a:lnTo>
                      <a:pt x="80" y="515"/>
                    </a:lnTo>
                    <a:lnTo>
                      <a:pt x="72" y="520"/>
                    </a:lnTo>
                    <a:lnTo>
                      <a:pt x="64" y="524"/>
                    </a:lnTo>
                    <a:lnTo>
                      <a:pt x="57" y="529"/>
                    </a:lnTo>
                    <a:lnTo>
                      <a:pt x="48" y="534"/>
                    </a:lnTo>
                    <a:lnTo>
                      <a:pt x="39" y="538"/>
                    </a:lnTo>
                    <a:lnTo>
                      <a:pt x="31" y="539"/>
                    </a:lnTo>
                    <a:lnTo>
                      <a:pt x="22" y="539"/>
                    </a:lnTo>
                    <a:lnTo>
                      <a:pt x="15" y="535"/>
                    </a:lnTo>
                    <a:lnTo>
                      <a:pt x="8" y="528"/>
                    </a:lnTo>
                    <a:lnTo>
                      <a:pt x="1" y="513"/>
                    </a:lnTo>
                    <a:lnTo>
                      <a:pt x="0" y="498"/>
                    </a:lnTo>
                    <a:lnTo>
                      <a:pt x="1" y="485"/>
                    </a:lnTo>
                    <a:lnTo>
                      <a:pt x="6" y="473"/>
                    </a:lnTo>
                    <a:lnTo>
                      <a:pt x="12" y="462"/>
                    </a:lnTo>
                    <a:lnTo>
                      <a:pt x="20" y="454"/>
                    </a:lnTo>
                    <a:lnTo>
                      <a:pt x="26" y="447"/>
                    </a:lnTo>
                    <a:lnTo>
                      <a:pt x="32" y="443"/>
                    </a:lnTo>
                    <a:lnTo>
                      <a:pt x="38" y="438"/>
                    </a:lnTo>
                    <a:lnTo>
                      <a:pt x="47" y="429"/>
                    </a:lnTo>
                    <a:lnTo>
                      <a:pt x="58" y="419"/>
                    </a:lnTo>
                    <a:lnTo>
                      <a:pt x="69" y="407"/>
                    </a:lnTo>
                    <a:lnTo>
                      <a:pt x="79" y="396"/>
                    </a:lnTo>
                    <a:lnTo>
                      <a:pt x="89" y="385"/>
                    </a:lnTo>
                    <a:lnTo>
                      <a:pt x="97" y="377"/>
                    </a:lnTo>
                    <a:lnTo>
                      <a:pt x="102" y="372"/>
                    </a:lnTo>
                    <a:lnTo>
                      <a:pt x="105" y="367"/>
                    </a:lnTo>
                    <a:lnTo>
                      <a:pt x="112" y="360"/>
                    </a:lnTo>
                    <a:lnTo>
                      <a:pt x="120" y="349"/>
                    </a:lnTo>
                    <a:lnTo>
                      <a:pt x="129" y="336"/>
                    </a:lnTo>
                    <a:lnTo>
                      <a:pt x="139" y="324"/>
                    </a:lnTo>
                    <a:lnTo>
                      <a:pt x="148" y="310"/>
                    </a:lnTo>
                    <a:lnTo>
                      <a:pt x="155" y="298"/>
                    </a:lnTo>
                    <a:lnTo>
                      <a:pt x="161" y="288"/>
                    </a:lnTo>
                    <a:lnTo>
                      <a:pt x="171" y="273"/>
                    </a:lnTo>
                    <a:lnTo>
                      <a:pt x="179" y="265"/>
                    </a:lnTo>
                    <a:lnTo>
                      <a:pt x="186" y="263"/>
                    </a:lnTo>
                    <a:lnTo>
                      <a:pt x="197" y="264"/>
                    </a:lnTo>
                    <a:lnTo>
                      <a:pt x="204" y="264"/>
                    </a:lnTo>
                    <a:lnTo>
                      <a:pt x="209" y="261"/>
                    </a:lnTo>
                    <a:lnTo>
                      <a:pt x="215" y="259"/>
                    </a:lnTo>
                    <a:lnTo>
                      <a:pt x="221" y="255"/>
                    </a:lnTo>
                    <a:lnTo>
                      <a:pt x="226" y="252"/>
                    </a:lnTo>
                    <a:lnTo>
                      <a:pt x="232" y="248"/>
                    </a:lnTo>
                    <a:lnTo>
                      <a:pt x="240" y="243"/>
                    </a:lnTo>
                    <a:lnTo>
                      <a:pt x="247" y="239"/>
                    </a:lnTo>
                    <a:lnTo>
                      <a:pt x="250" y="237"/>
                    </a:lnTo>
                    <a:lnTo>
                      <a:pt x="253" y="239"/>
                    </a:lnTo>
                    <a:lnTo>
                      <a:pt x="257" y="243"/>
                    </a:lnTo>
                    <a:lnTo>
                      <a:pt x="261" y="243"/>
                    </a:lnTo>
                    <a:lnTo>
                      <a:pt x="262" y="237"/>
                    </a:lnTo>
                    <a:lnTo>
                      <a:pt x="262" y="223"/>
                    </a:lnTo>
                    <a:lnTo>
                      <a:pt x="261" y="209"/>
                    </a:lnTo>
                    <a:lnTo>
                      <a:pt x="260" y="198"/>
                    </a:lnTo>
                    <a:lnTo>
                      <a:pt x="247" y="189"/>
                    </a:lnTo>
                    <a:lnTo>
                      <a:pt x="238" y="173"/>
                    </a:lnTo>
                    <a:lnTo>
                      <a:pt x="235" y="157"/>
                    </a:lnTo>
                    <a:lnTo>
                      <a:pt x="238" y="144"/>
                    </a:lnTo>
                    <a:lnTo>
                      <a:pt x="225" y="128"/>
                    </a:lnTo>
                    <a:lnTo>
                      <a:pt x="222" y="108"/>
                    </a:lnTo>
                    <a:lnTo>
                      <a:pt x="227" y="90"/>
                    </a:lnTo>
                    <a:lnTo>
                      <a:pt x="240" y="79"/>
                    </a:lnTo>
                    <a:lnTo>
                      <a:pt x="236" y="66"/>
                    </a:lnTo>
                    <a:lnTo>
                      <a:pt x="238" y="51"/>
                    </a:lnTo>
                    <a:lnTo>
                      <a:pt x="243" y="36"/>
                    </a:lnTo>
                    <a:lnTo>
                      <a:pt x="252" y="25"/>
                    </a:lnTo>
                    <a:lnTo>
                      <a:pt x="258" y="20"/>
                    </a:lnTo>
                    <a:lnTo>
                      <a:pt x="266" y="18"/>
                    </a:lnTo>
                    <a:lnTo>
                      <a:pt x="273" y="15"/>
                    </a:lnTo>
                    <a:lnTo>
                      <a:pt x="283" y="14"/>
                    </a:lnTo>
                    <a:lnTo>
                      <a:pt x="292" y="14"/>
                    </a:lnTo>
                    <a:lnTo>
                      <a:pt x="299" y="15"/>
                    </a:lnTo>
                    <a:lnTo>
                      <a:pt x="307" y="16"/>
                    </a:lnTo>
                    <a:lnTo>
                      <a:pt x="313" y="18"/>
                    </a:lnTo>
                    <a:lnTo>
                      <a:pt x="317" y="19"/>
                    </a:lnTo>
                    <a:lnTo>
                      <a:pt x="318" y="19"/>
                    </a:lnTo>
                    <a:lnTo>
                      <a:pt x="321" y="16"/>
                    </a:lnTo>
                    <a:lnTo>
                      <a:pt x="322" y="15"/>
                    </a:lnTo>
                    <a:lnTo>
                      <a:pt x="325" y="11"/>
                    </a:lnTo>
                    <a:lnTo>
                      <a:pt x="330" y="9"/>
                    </a:lnTo>
                    <a:lnTo>
                      <a:pt x="340" y="5"/>
                    </a:lnTo>
                    <a:lnTo>
                      <a:pt x="354" y="1"/>
                    </a:lnTo>
                    <a:lnTo>
                      <a:pt x="367" y="0"/>
                    </a:lnTo>
                    <a:lnTo>
                      <a:pt x="378" y="0"/>
                    </a:lnTo>
                    <a:lnTo>
                      <a:pt x="386" y="1"/>
                    </a:lnTo>
                    <a:lnTo>
                      <a:pt x="395" y="4"/>
                    </a:lnTo>
                    <a:lnTo>
                      <a:pt x="401" y="9"/>
                    </a:lnTo>
                    <a:lnTo>
                      <a:pt x="406" y="14"/>
                    </a:lnTo>
                    <a:lnTo>
                      <a:pt x="410" y="20"/>
                    </a:lnTo>
                    <a:lnTo>
                      <a:pt x="414" y="26"/>
                    </a:lnTo>
                    <a:lnTo>
                      <a:pt x="415" y="25"/>
                    </a:lnTo>
                    <a:lnTo>
                      <a:pt x="416" y="20"/>
                    </a:lnTo>
                    <a:lnTo>
                      <a:pt x="418" y="15"/>
                    </a:lnTo>
                    <a:lnTo>
                      <a:pt x="418" y="10"/>
                    </a:lnTo>
                    <a:lnTo>
                      <a:pt x="427" y="28"/>
                    </a:lnTo>
                    <a:lnTo>
                      <a:pt x="429" y="49"/>
                    </a:lnTo>
                    <a:lnTo>
                      <a:pt x="425" y="69"/>
                    </a:lnTo>
                    <a:lnTo>
                      <a:pt x="418" y="80"/>
                    </a:lnTo>
                    <a:lnTo>
                      <a:pt x="418" y="85"/>
                    </a:lnTo>
                    <a:lnTo>
                      <a:pt x="419" y="95"/>
                    </a:lnTo>
                    <a:lnTo>
                      <a:pt x="419" y="107"/>
                    </a:lnTo>
                    <a:lnTo>
                      <a:pt x="418" y="113"/>
                    </a:lnTo>
                    <a:lnTo>
                      <a:pt x="415" y="118"/>
                    </a:lnTo>
                    <a:lnTo>
                      <a:pt x="415" y="127"/>
                    </a:lnTo>
                    <a:lnTo>
                      <a:pt x="416" y="135"/>
                    </a:lnTo>
                    <a:lnTo>
                      <a:pt x="421" y="141"/>
                    </a:lnTo>
                    <a:lnTo>
                      <a:pt x="425" y="146"/>
                    </a:lnTo>
                    <a:lnTo>
                      <a:pt x="424" y="149"/>
                    </a:lnTo>
                    <a:lnTo>
                      <a:pt x="419" y="154"/>
                    </a:lnTo>
                    <a:lnTo>
                      <a:pt x="414" y="156"/>
                    </a:lnTo>
                    <a:lnTo>
                      <a:pt x="410" y="157"/>
                    </a:lnTo>
                    <a:lnTo>
                      <a:pt x="409" y="162"/>
                    </a:lnTo>
                    <a:lnTo>
                      <a:pt x="409" y="167"/>
                    </a:lnTo>
                    <a:lnTo>
                      <a:pt x="409" y="172"/>
                    </a:lnTo>
                    <a:lnTo>
                      <a:pt x="408" y="176"/>
                    </a:lnTo>
                    <a:lnTo>
                      <a:pt x="404" y="179"/>
                    </a:lnTo>
                    <a:lnTo>
                      <a:pt x="400" y="182"/>
                    </a:lnTo>
                    <a:lnTo>
                      <a:pt x="399" y="188"/>
                    </a:lnTo>
                    <a:lnTo>
                      <a:pt x="399" y="197"/>
                    </a:lnTo>
                    <a:lnTo>
                      <a:pt x="394" y="208"/>
                    </a:lnTo>
                    <a:lnTo>
                      <a:pt x="385" y="214"/>
                    </a:lnTo>
                    <a:lnTo>
                      <a:pt x="372" y="214"/>
                    </a:lnTo>
                    <a:lnTo>
                      <a:pt x="364" y="214"/>
                    </a:lnTo>
                    <a:lnTo>
                      <a:pt x="360" y="219"/>
                    </a:lnTo>
                    <a:lnTo>
                      <a:pt x="358" y="227"/>
                    </a:lnTo>
                    <a:lnTo>
                      <a:pt x="357" y="235"/>
                    </a:lnTo>
                    <a:lnTo>
                      <a:pt x="364" y="239"/>
                    </a:lnTo>
                    <a:lnTo>
                      <a:pt x="368" y="244"/>
                    </a:lnTo>
                    <a:lnTo>
                      <a:pt x="369" y="250"/>
                    </a:lnTo>
                    <a:lnTo>
                      <a:pt x="369" y="255"/>
                    </a:lnTo>
                    <a:lnTo>
                      <a:pt x="370" y="258"/>
                    </a:lnTo>
                    <a:lnTo>
                      <a:pt x="374" y="260"/>
                    </a:lnTo>
                    <a:lnTo>
                      <a:pt x="378" y="264"/>
                    </a:lnTo>
                    <a:lnTo>
                      <a:pt x="383" y="268"/>
                    </a:lnTo>
                    <a:lnTo>
                      <a:pt x="389" y="270"/>
                    </a:lnTo>
                    <a:lnTo>
                      <a:pt x="395" y="273"/>
                    </a:lnTo>
                    <a:lnTo>
                      <a:pt x="403" y="275"/>
                    </a:lnTo>
                    <a:lnTo>
                      <a:pt x="410" y="276"/>
                    </a:lnTo>
                    <a:lnTo>
                      <a:pt x="423" y="281"/>
                    </a:lnTo>
                    <a:lnTo>
                      <a:pt x="431" y="291"/>
                    </a:lnTo>
                    <a:lnTo>
                      <a:pt x="436" y="303"/>
                    </a:lnTo>
                    <a:lnTo>
                      <a:pt x="441" y="312"/>
                    </a:lnTo>
                    <a:lnTo>
                      <a:pt x="445" y="317"/>
                    </a:lnTo>
                    <a:lnTo>
                      <a:pt x="450" y="322"/>
                    </a:lnTo>
                    <a:lnTo>
                      <a:pt x="459" y="329"/>
                    </a:lnTo>
                    <a:lnTo>
                      <a:pt x="467" y="334"/>
                    </a:lnTo>
                    <a:lnTo>
                      <a:pt x="476" y="340"/>
                    </a:lnTo>
                    <a:lnTo>
                      <a:pt x="486" y="345"/>
                    </a:lnTo>
                    <a:lnTo>
                      <a:pt x="493" y="351"/>
                    </a:lnTo>
                    <a:lnTo>
                      <a:pt x="501" y="356"/>
                    </a:lnTo>
                    <a:lnTo>
                      <a:pt x="510" y="361"/>
                    </a:lnTo>
                    <a:lnTo>
                      <a:pt x="521" y="368"/>
                    </a:lnTo>
                    <a:lnTo>
                      <a:pt x="534" y="375"/>
                    </a:lnTo>
                    <a:lnTo>
                      <a:pt x="548" y="381"/>
                    </a:lnTo>
                    <a:lnTo>
                      <a:pt x="562" y="387"/>
                    </a:lnTo>
                    <a:lnTo>
                      <a:pt x="575" y="393"/>
                    </a:lnTo>
                    <a:lnTo>
                      <a:pt x="585" y="397"/>
                    </a:lnTo>
                    <a:lnTo>
                      <a:pt x="593" y="401"/>
                    </a:lnTo>
                    <a:lnTo>
                      <a:pt x="603" y="417"/>
                    </a:lnTo>
                    <a:lnTo>
                      <a:pt x="602" y="446"/>
                    </a:lnTo>
                    <a:lnTo>
                      <a:pt x="594" y="473"/>
                    </a:lnTo>
                    <a:lnTo>
                      <a:pt x="583" y="488"/>
                    </a:lnTo>
                    <a:lnTo>
                      <a:pt x="577" y="490"/>
                    </a:lnTo>
                    <a:lnTo>
                      <a:pt x="571" y="493"/>
                    </a:lnTo>
                    <a:lnTo>
                      <a:pt x="563" y="494"/>
                    </a:lnTo>
                    <a:lnTo>
                      <a:pt x="556" y="494"/>
                    </a:lnTo>
                    <a:lnTo>
                      <a:pt x="547" y="493"/>
                    </a:lnTo>
                    <a:lnTo>
                      <a:pt x="539" y="493"/>
                    </a:lnTo>
                    <a:lnTo>
                      <a:pt x="531" y="490"/>
                    </a:lnTo>
                    <a:lnTo>
                      <a:pt x="523" y="488"/>
                    </a:lnTo>
                    <a:lnTo>
                      <a:pt x="515" y="484"/>
                    </a:lnTo>
                    <a:lnTo>
                      <a:pt x="503" y="480"/>
                    </a:lnTo>
                    <a:lnTo>
                      <a:pt x="492" y="475"/>
                    </a:lnTo>
                    <a:lnTo>
                      <a:pt x="478" y="469"/>
                    </a:lnTo>
                    <a:lnTo>
                      <a:pt x="465" y="464"/>
                    </a:lnTo>
                    <a:lnTo>
                      <a:pt x="452" y="458"/>
                    </a:lnTo>
                    <a:lnTo>
                      <a:pt x="440" y="452"/>
                    </a:lnTo>
                    <a:lnTo>
                      <a:pt x="430" y="444"/>
                    </a:lnTo>
                    <a:lnTo>
                      <a:pt x="423" y="462"/>
                    </a:lnTo>
                    <a:lnTo>
                      <a:pt x="414" y="490"/>
                    </a:lnTo>
                    <a:lnTo>
                      <a:pt x="408" y="520"/>
                    </a:lnTo>
                    <a:lnTo>
                      <a:pt x="405" y="539"/>
                    </a:lnTo>
                    <a:lnTo>
                      <a:pt x="414" y="571"/>
                    </a:lnTo>
                    <a:lnTo>
                      <a:pt x="420" y="621"/>
                    </a:lnTo>
                    <a:lnTo>
                      <a:pt x="425" y="675"/>
                    </a:lnTo>
                    <a:lnTo>
                      <a:pt x="427" y="714"/>
                    </a:lnTo>
                    <a:lnTo>
                      <a:pt x="139" y="7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0" name="Freeform 20"/>
              <p:cNvSpPr>
                <a:spLocks/>
              </p:cNvSpPr>
              <p:nvPr/>
            </p:nvSpPr>
            <p:spPr bwMode="auto">
              <a:xfrm>
                <a:off x="4429" y="563"/>
                <a:ext cx="622" cy="570"/>
              </a:xfrm>
              <a:custGeom>
                <a:avLst/>
                <a:gdLst/>
                <a:ahLst/>
                <a:cxnLst>
                  <a:cxn ang="0">
                    <a:pos x="11" y="82"/>
                  </a:cxn>
                  <a:cxn ang="0">
                    <a:pos x="41" y="149"/>
                  </a:cxn>
                  <a:cxn ang="0">
                    <a:pos x="69" y="237"/>
                  </a:cxn>
                  <a:cxn ang="0">
                    <a:pos x="90" y="337"/>
                  </a:cxn>
                  <a:cxn ang="0">
                    <a:pos x="109" y="393"/>
                  </a:cxn>
                  <a:cxn ang="0">
                    <a:pos x="140" y="405"/>
                  </a:cxn>
                  <a:cxn ang="0">
                    <a:pos x="176" y="420"/>
                  </a:cxn>
                  <a:cxn ang="0">
                    <a:pos x="214" y="438"/>
                  </a:cxn>
                  <a:cxn ang="0">
                    <a:pos x="250" y="456"/>
                  </a:cxn>
                  <a:cxn ang="0">
                    <a:pos x="283" y="474"/>
                  </a:cxn>
                  <a:cxn ang="0">
                    <a:pos x="311" y="491"/>
                  </a:cxn>
                  <a:cxn ang="0">
                    <a:pos x="329" y="505"/>
                  </a:cxn>
                  <a:cxn ang="0">
                    <a:pos x="340" y="505"/>
                  </a:cxn>
                  <a:cxn ang="0">
                    <a:pos x="360" y="487"/>
                  </a:cxn>
                  <a:cxn ang="0">
                    <a:pos x="386" y="467"/>
                  </a:cxn>
                  <a:cxn ang="0">
                    <a:pos x="419" y="446"/>
                  </a:cxn>
                  <a:cxn ang="0">
                    <a:pos x="454" y="425"/>
                  </a:cxn>
                  <a:cxn ang="0">
                    <a:pos x="486" y="405"/>
                  </a:cxn>
                  <a:cxn ang="0">
                    <a:pos x="516" y="389"/>
                  </a:cxn>
                  <a:cxn ang="0">
                    <a:pos x="538" y="378"/>
                  </a:cxn>
                  <a:cxn ang="0">
                    <a:pos x="548" y="343"/>
                  </a:cxn>
                  <a:cxn ang="0">
                    <a:pos x="568" y="242"/>
                  </a:cxn>
                  <a:cxn ang="0">
                    <a:pos x="602" y="124"/>
                  </a:cxn>
                  <a:cxn ang="0">
                    <a:pos x="645" y="28"/>
                  </a:cxn>
                  <a:cxn ang="0">
                    <a:pos x="660" y="0"/>
                  </a:cxn>
                  <a:cxn ang="0">
                    <a:pos x="634" y="1"/>
                  </a:cxn>
                  <a:cxn ang="0">
                    <a:pos x="600" y="6"/>
                  </a:cxn>
                  <a:cxn ang="0">
                    <a:pos x="562" y="17"/>
                  </a:cxn>
                  <a:cxn ang="0">
                    <a:pos x="518" y="33"/>
                  </a:cxn>
                  <a:cxn ang="0">
                    <a:pos x="474" y="56"/>
                  </a:cxn>
                  <a:cxn ang="0">
                    <a:pos x="426" y="87"/>
                  </a:cxn>
                  <a:cxn ang="0">
                    <a:pos x="382" y="125"/>
                  </a:cxn>
                  <a:cxn ang="0">
                    <a:pos x="338" y="138"/>
                  </a:cxn>
                  <a:cxn ang="0">
                    <a:pos x="289" y="118"/>
                  </a:cxn>
                  <a:cxn ang="0">
                    <a:pos x="235" y="100"/>
                  </a:cxn>
                  <a:cxn ang="0">
                    <a:pos x="179" y="87"/>
                  </a:cxn>
                  <a:cxn ang="0">
                    <a:pos x="123" y="75"/>
                  </a:cxn>
                  <a:cxn ang="0">
                    <a:pos x="74" y="68"/>
                  </a:cxn>
                  <a:cxn ang="0">
                    <a:pos x="33" y="62"/>
                  </a:cxn>
                  <a:cxn ang="0">
                    <a:pos x="7" y="59"/>
                  </a:cxn>
                </a:cxnLst>
                <a:rect l="0" t="0" r="r" b="b"/>
                <a:pathLst>
                  <a:path w="670" h="511">
                    <a:moveTo>
                      <a:pt x="0" y="58"/>
                    </a:moveTo>
                    <a:lnTo>
                      <a:pt x="11" y="82"/>
                    </a:lnTo>
                    <a:lnTo>
                      <a:pt x="25" y="113"/>
                    </a:lnTo>
                    <a:lnTo>
                      <a:pt x="41" y="149"/>
                    </a:lnTo>
                    <a:lnTo>
                      <a:pt x="56" y="191"/>
                    </a:lnTo>
                    <a:lnTo>
                      <a:pt x="69" y="237"/>
                    </a:lnTo>
                    <a:lnTo>
                      <a:pt x="82" y="286"/>
                    </a:lnTo>
                    <a:lnTo>
                      <a:pt x="90" y="337"/>
                    </a:lnTo>
                    <a:lnTo>
                      <a:pt x="95" y="389"/>
                    </a:lnTo>
                    <a:lnTo>
                      <a:pt x="109" y="393"/>
                    </a:lnTo>
                    <a:lnTo>
                      <a:pt x="124" y="399"/>
                    </a:lnTo>
                    <a:lnTo>
                      <a:pt x="140" y="405"/>
                    </a:lnTo>
                    <a:lnTo>
                      <a:pt x="158" y="413"/>
                    </a:lnTo>
                    <a:lnTo>
                      <a:pt x="176" y="420"/>
                    </a:lnTo>
                    <a:lnTo>
                      <a:pt x="195" y="429"/>
                    </a:lnTo>
                    <a:lnTo>
                      <a:pt x="214" y="438"/>
                    </a:lnTo>
                    <a:lnTo>
                      <a:pt x="232" y="446"/>
                    </a:lnTo>
                    <a:lnTo>
                      <a:pt x="250" y="456"/>
                    </a:lnTo>
                    <a:lnTo>
                      <a:pt x="267" y="465"/>
                    </a:lnTo>
                    <a:lnTo>
                      <a:pt x="283" y="474"/>
                    </a:lnTo>
                    <a:lnTo>
                      <a:pt x="298" y="482"/>
                    </a:lnTo>
                    <a:lnTo>
                      <a:pt x="311" y="491"/>
                    </a:lnTo>
                    <a:lnTo>
                      <a:pt x="322" y="499"/>
                    </a:lnTo>
                    <a:lnTo>
                      <a:pt x="329" y="505"/>
                    </a:lnTo>
                    <a:lnTo>
                      <a:pt x="335" y="511"/>
                    </a:lnTo>
                    <a:lnTo>
                      <a:pt x="340" y="505"/>
                    </a:lnTo>
                    <a:lnTo>
                      <a:pt x="349" y="496"/>
                    </a:lnTo>
                    <a:lnTo>
                      <a:pt x="360" y="487"/>
                    </a:lnTo>
                    <a:lnTo>
                      <a:pt x="373" y="477"/>
                    </a:lnTo>
                    <a:lnTo>
                      <a:pt x="386" y="467"/>
                    </a:lnTo>
                    <a:lnTo>
                      <a:pt x="403" y="456"/>
                    </a:lnTo>
                    <a:lnTo>
                      <a:pt x="419" y="446"/>
                    </a:lnTo>
                    <a:lnTo>
                      <a:pt x="436" y="435"/>
                    </a:lnTo>
                    <a:lnTo>
                      <a:pt x="454" y="425"/>
                    </a:lnTo>
                    <a:lnTo>
                      <a:pt x="470" y="415"/>
                    </a:lnTo>
                    <a:lnTo>
                      <a:pt x="486" y="405"/>
                    </a:lnTo>
                    <a:lnTo>
                      <a:pt x="502" y="397"/>
                    </a:lnTo>
                    <a:lnTo>
                      <a:pt x="516" y="389"/>
                    </a:lnTo>
                    <a:lnTo>
                      <a:pt x="528" y="383"/>
                    </a:lnTo>
                    <a:lnTo>
                      <a:pt x="538" y="378"/>
                    </a:lnTo>
                    <a:lnTo>
                      <a:pt x="546" y="375"/>
                    </a:lnTo>
                    <a:lnTo>
                      <a:pt x="548" y="343"/>
                    </a:lnTo>
                    <a:lnTo>
                      <a:pt x="556" y="297"/>
                    </a:lnTo>
                    <a:lnTo>
                      <a:pt x="568" y="242"/>
                    </a:lnTo>
                    <a:lnTo>
                      <a:pt x="583" y="182"/>
                    </a:lnTo>
                    <a:lnTo>
                      <a:pt x="602" y="124"/>
                    </a:lnTo>
                    <a:lnTo>
                      <a:pt x="623" y="72"/>
                    </a:lnTo>
                    <a:lnTo>
                      <a:pt x="645" y="28"/>
                    </a:lnTo>
                    <a:lnTo>
                      <a:pt x="670" y="1"/>
                    </a:lnTo>
                    <a:lnTo>
                      <a:pt x="660" y="0"/>
                    </a:lnTo>
                    <a:lnTo>
                      <a:pt x="648" y="0"/>
                    </a:lnTo>
                    <a:lnTo>
                      <a:pt x="634" y="1"/>
                    </a:lnTo>
                    <a:lnTo>
                      <a:pt x="618" y="3"/>
                    </a:lnTo>
                    <a:lnTo>
                      <a:pt x="600" y="6"/>
                    </a:lnTo>
                    <a:lnTo>
                      <a:pt x="582" y="11"/>
                    </a:lnTo>
                    <a:lnTo>
                      <a:pt x="562" y="17"/>
                    </a:lnTo>
                    <a:lnTo>
                      <a:pt x="541" y="24"/>
                    </a:lnTo>
                    <a:lnTo>
                      <a:pt x="518" y="33"/>
                    </a:lnTo>
                    <a:lnTo>
                      <a:pt x="496" y="43"/>
                    </a:lnTo>
                    <a:lnTo>
                      <a:pt x="474" y="56"/>
                    </a:lnTo>
                    <a:lnTo>
                      <a:pt x="450" y="70"/>
                    </a:lnTo>
                    <a:lnTo>
                      <a:pt x="426" y="87"/>
                    </a:lnTo>
                    <a:lnTo>
                      <a:pt x="404" y="105"/>
                    </a:lnTo>
                    <a:lnTo>
                      <a:pt x="382" y="125"/>
                    </a:lnTo>
                    <a:lnTo>
                      <a:pt x="359" y="149"/>
                    </a:lnTo>
                    <a:lnTo>
                      <a:pt x="338" y="138"/>
                    </a:lnTo>
                    <a:lnTo>
                      <a:pt x="316" y="128"/>
                    </a:lnTo>
                    <a:lnTo>
                      <a:pt x="289" y="118"/>
                    </a:lnTo>
                    <a:lnTo>
                      <a:pt x="263" y="109"/>
                    </a:lnTo>
                    <a:lnTo>
                      <a:pt x="235" y="100"/>
                    </a:lnTo>
                    <a:lnTo>
                      <a:pt x="207" y="93"/>
                    </a:lnTo>
                    <a:lnTo>
                      <a:pt x="179" y="87"/>
                    </a:lnTo>
                    <a:lnTo>
                      <a:pt x="150" y="80"/>
                    </a:lnTo>
                    <a:lnTo>
                      <a:pt x="123" y="75"/>
                    </a:lnTo>
                    <a:lnTo>
                      <a:pt x="98" y="72"/>
                    </a:lnTo>
                    <a:lnTo>
                      <a:pt x="74" y="68"/>
                    </a:lnTo>
                    <a:lnTo>
                      <a:pt x="52" y="64"/>
                    </a:lnTo>
                    <a:lnTo>
                      <a:pt x="33" y="62"/>
                    </a:lnTo>
                    <a:lnTo>
                      <a:pt x="18" y="61"/>
                    </a:lnTo>
                    <a:lnTo>
                      <a:pt x="7" y="59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1" name="Freeform 21"/>
              <p:cNvSpPr>
                <a:spLocks/>
              </p:cNvSpPr>
              <p:nvPr/>
            </p:nvSpPr>
            <p:spPr bwMode="auto">
              <a:xfrm>
                <a:off x="4472" y="603"/>
                <a:ext cx="533" cy="494"/>
              </a:xfrm>
              <a:custGeom>
                <a:avLst/>
                <a:gdLst/>
                <a:ahLst/>
                <a:cxnLst>
                  <a:cxn ang="0">
                    <a:pos x="10" y="73"/>
                  </a:cxn>
                  <a:cxn ang="0">
                    <a:pos x="35" y="132"/>
                  </a:cxn>
                  <a:cxn ang="0">
                    <a:pos x="61" y="207"/>
                  </a:cxn>
                  <a:cxn ang="0">
                    <a:pos x="80" y="293"/>
                  </a:cxn>
                  <a:cxn ang="0">
                    <a:pos x="94" y="342"/>
                  </a:cxn>
                  <a:cxn ang="0">
                    <a:pos x="122" y="352"/>
                  </a:cxn>
                  <a:cxn ang="0">
                    <a:pos x="153" y="365"/>
                  </a:cxn>
                  <a:cxn ang="0">
                    <a:pos x="185" y="380"/>
                  </a:cxn>
                  <a:cxn ang="0">
                    <a:pos x="216" y="395"/>
                  </a:cxn>
                  <a:cxn ang="0">
                    <a:pos x="245" y="412"/>
                  </a:cxn>
                  <a:cxn ang="0">
                    <a:pos x="269" y="425"/>
                  </a:cxn>
                  <a:cxn ang="0">
                    <a:pos x="285" y="438"/>
                  </a:cxn>
                  <a:cxn ang="0">
                    <a:pos x="302" y="430"/>
                  </a:cxn>
                  <a:cxn ang="0">
                    <a:pos x="348" y="397"/>
                  </a:cxn>
                  <a:cxn ang="0">
                    <a:pos x="407" y="361"/>
                  </a:cxn>
                  <a:cxn ang="0">
                    <a:pos x="456" y="333"/>
                  </a:cxn>
                  <a:cxn ang="0">
                    <a:pos x="475" y="298"/>
                  </a:cxn>
                  <a:cxn ang="0">
                    <a:pos x="490" y="211"/>
                  </a:cxn>
                  <a:cxn ang="0">
                    <a:pos x="516" y="108"/>
                  </a:cxn>
                  <a:cxn ang="0">
                    <a:pos x="552" y="25"/>
                  </a:cxn>
                  <a:cxn ang="0">
                    <a:pos x="565" y="0"/>
                  </a:cxn>
                  <a:cxn ang="0">
                    <a:pos x="543" y="2"/>
                  </a:cxn>
                  <a:cxn ang="0">
                    <a:pos x="515" y="8"/>
                  </a:cxn>
                  <a:cxn ang="0">
                    <a:pos x="483" y="20"/>
                  </a:cxn>
                  <a:cxn ang="0">
                    <a:pos x="446" y="36"/>
                  </a:cxn>
                  <a:cxn ang="0">
                    <a:pos x="408" y="58"/>
                  </a:cxn>
                  <a:cxn ang="0">
                    <a:pos x="369" y="86"/>
                  </a:cxn>
                  <a:cxn ang="0">
                    <a:pos x="330" y="120"/>
                  </a:cxn>
                  <a:cxn ang="0">
                    <a:pos x="293" y="130"/>
                  </a:cxn>
                  <a:cxn ang="0">
                    <a:pos x="251" y="113"/>
                  </a:cxn>
                  <a:cxn ang="0">
                    <a:pos x="204" y="97"/>
                  </a:cxn>
                  <a:cxn ang="0">
                    <a:pos x="154" y="83"/>
                  </a:cxn>
                  <a:cxn ang="0">
                    <a:pos x="107" y="72"/>
                  </a:cxn>
                  <a:cxn ang="0">
                    <a:pos x="63" y="63"/>
                  </a:cxn>
                  <a:cxn ang="0">
                    <a:pos x="30" y="57"/>
                  </a:cxn>
                  <a:cxn ang="0">
                    <a:pos x="6" y="53"/>
                  </a:cxn>
                </a:cxnLst>
                <a:rect l="0" t="0" r="r" b="b"/>
                <a:pathLst>
                  <a:path w="573" h="443">
                    <a:moveTo>
                      <a:pt x="0" y="53"/>
                    </a:moveTo>
                    <a:lnTo>
                      <a:pt x="10" y="73"/>
                    </a:lnTo>
                    <a:lnTo>
                      <a:pt x="22" y="100"/>
                    </a:lnTo>
                    <a:lnTo>
                      <a:pt x="35" y="132"/>
                    </a:lnTo>
                    <a:lnTo>
                      <a:pt x="48" y="168"/>
                    </a:lnTo>
                    <a:lnTo>
                      <a:pt x="61" y="207"/>
                    </a:lnTo>
                    <a:lnTo>
                      <a:pt x="71" y="249"/>
                    </a:lnTo>
                    <a:lnTo>
                      <a:pt x="80" y="293"/>
                    </a:lnTo>
                    <a:lnTo>
                      <a:pt x="83" y="338"/>
                    </a:lnTo>
                    <a:lnTo>
                      <a:pt x="94" y="342"/>
                    </a:lnTo>
                    <a:lnTo>
                      <a:pt x="108" y="347"/>
                    </a:lnTo>
                    <a:lnTo>
                      <a:pt x="122" y="352"/>
                    </a:lnTo>
                    <a:lnTo>
                      <a:pt x="137" y="358"/>
                    </a:lnTo>
                    <a:lnTo>
                      <a:pt x="153" y="365"/>
                    </a:lnTo>
                    <a:lnTo>
                      <a:pt x="169" y="373"/>
                    </a:lnTo>
                    <a:lnTo>
                      <a:pt x="185" y="380"/>
                    </a:lnTo>
                    <a:lnTo>
                      <a:pt x="201" y="388"/>
                    </a:lnTo>
                    <a:lnTo>
                      <a:pt x="216" y="395"/>
                    </a:lnTo>
                    <a:lnTo>
                      <a:pt x="231" y="404"/>
                    </a:lnTo>
                    <a:lnTo>
                      <a:pt x="245" y="412"/>
                    </a:lnTo>
                    <a:lnTo>
                      <a:pt x="257" y="419"/>
                    </a:lnTo>
                    <a:lnTo>
                      <a:pt x="269" y="425"/>
                    </a:lnTo>
                    <a:lnTo>
                      <a:pt x="277" y="433"/>
                    </a:lnTo>
                    <a:lnTo>
                      <a:pt x="285" y="438"/>
                    </a:lnTo>
                    <a:lnTo>
                      <a:pt x="290" y="443"/>
                    </a:lnTo>
                    <a:lnTo>
                      <a:pt x="302" y="430"/>
                    </a:lnTo>
                    <a:lnTo>
                      <a:pt x="322" y="415"/>
                    </a:lnTo>
                    <a:lnTo>
                      <a:pt x="348" y="397"/>
                    </a:lnTo>
                    <a:lnTo>
                      <a:pt x="378" y="379"/>
                    </a:lnTo>
                    <a:lnTo>
                      <a:pt x="407" y="361"/>
                    </a:lnTo>
                    <a:lnTo>
                      <a:pt x="434" y="346"/>
                    </a:lnTo>
                    <a:lnTo>
                      <a:pt x="456" y="333"/>
                    </a:lnTo>
                    <a:lnTo>
                      <a:pt x="473" y="327"/>
                    </a:lnTo>
                    <a:lnTo>
                      <a:pt x="475" y="298"/>
                    </a:lnTo>
                    <a:lnTo>
                      <a:pt x="480" y="258"/>
                    </a:lnTo>
                    <a:lnTo>
                      <a:pt x="490" y="211"/>
                    </a:lnTo>
                    <a:lnTo>
                      <a:pt x="501" y="159"/>
                    </a:lnTo>
                    <a:lnTo>
                      <a:pt x="516" y="108"/>
                    </a:lnTo>
                    <a:lnTo>
                      <a:pt x="534" y="62"/>
                    </a:lnTo>
                    <a:lnTo>
                      <a:pt x="552" y="25"/>
                    </a:lnTo>
                    <a:lnTo>
                      <a:pt x="573" y="1"/>
                    </a:lnTo>
                    <a:lnTo>
                      <a:pt x="565" y="0"/>
                    </a:lnTo>
                    <a:lnTo>
                      <a:pt x="555" y="1"/>
                    </a:lnTo>
                    <a:lnTo>
                      <a:pt x="543" y="2"/>
                    </a:lnTo>
                    <a:lnTo>
                      <a:pt x="530" y="5"/>
                    </a:lnTo>
                    <a:lnTo>
                      <a:pt x="515" y="8"/>
                    </a:lnTo>
                    <a:lnTo>
                      <a:pt x="500" y="13"/>
                    </a:lnTo>
                    <a:lnTo>
                      <a:pt x="483" y="20"/>
                    </a:lnTo>
                    <a:lnTo>
                      <a:pt x="465" y="27"/>
                    </a:lnTo>
                    <a:lnTo>
                      <a:pt x="446" y="36"/>
                    </a:lnTo>
                    <a:lnTo>
                      <a:pt x="428" y="46"/>
                    </a:lnTo>
                    <a:lnTo>
                      <a:pt x="408" y="58"/>
                    </a:lnTo>
                    <a:lnTo>
                      <a:pt x="389" y="71"/>
                    </a:lnTo>
                    <a:lnTo>
                      <a:pt x="369" y="86"/>
                    </a:lnTo>
                    <a:lnTo>
                      <a:pt x="349" y="102"/>
                    </a:lnTo>
                    <a:lnTo>
                      <a:pt x="330" y="120"/>
                    </a:lnTo>
                    <a:lnTo>
                      <a:pt x="311" y="140"/>
                    </a:lnTo>
                    <a:lnTo>
                      <a:pt x="293" y="130"/>
                    </a:lnTo>
                    <a:lnTo>
                      <a:pt x="272" y="122"/>
                    </a:lnTo>
                    <a:lnTo>
                      <a:pt x="251" y="113"/>
                    </a:lnTo>
                    <a:lnTo>
                      <a:pt x="228" y="104"/>
                    </a:lnTo>
                    <a:lnTo>
                      <a:pt x="204" y="97"/>
                    </a:lnTo>
                    <a:lnTo>
                      <a:pt x="179" y="89"/>
                    </a:lnTo>
                    <a:lnTo>
                      <a:pt x="154" y="83"/>
                    </a:lnTo>
                    <a:lnTo>
                      <a:pt x="131" y="77"/>
                    </a:lnTo>
                    <a:lnTo>
                      <a:pt x="107" y="72"/>
                    </a:lnTo>
                    <a:lnTo>
                      <a:pt x="85" y="67"/>
                    </a:lnTo>
                    <a:lnTo>
                      <a:pt x="63" y="63"/>
                    </a:lnTo>
                    <a:lnTo>
                      <a:pt x="46" y="59"/>
                    </a:lnTo>
                    <a:lnTo>
                      <a:pt x="30" y="57"/>
                    </a:lnTo>
                    <a:lnTo>
                      <a:pt x="16" y="56"/>
                    </a:lnTo>
                    <a:lnTo>
                      <a:pt x="6" y="53"/>
                    </a:lnTo>
                    <a:lnTo>
                      <a:pt x="0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A3"/>
                  </a:gs>
                  <a:gs pos="50000">
                    <a:srgbClr val="FFFFA3">
                      <a:gamma/>
                      <a:shade val="75686"/>
                      <a:invGamma/>
                    </a:srgbClr>
                  </a:gs>
                  <a:gs pos="100000">
                    <a:srgbClr val="FFFFA3"/>
                  </a:gs>
                </a:gsLst>
                <a:lin ang="0" scaled="1"/>
              </a:gradFill>
              <a:ln w="9525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2" name="Freeform 22"/>
              <p:cNvSpPr>
                <a:spLocks/>
              </p:cNvSpPr>
              <p:nvPr/>
            </p:nvSpPr>
            <p:spPr bwMode="auto">
              <a:xfrm>
                <a:off x="4418" y="729"/>
                <a:ext cx="115" cy="239"/>
              </a:xfrm>
              <a:custGeom>
                <a:avLst/>
                <a:gdLst/>
                <a:ahLst/>
                <a:cxnLst>
                  <a:cxn ang="0">
                    <a:pos x="55" y="65"/>
                  </a:cxn>
                  <a:cxn ang="0">
                    <a:pos x="54" y="46"/>
                  </a:cxn>
                  <a:cxn ang="0">
                    <a:pos x="55" y="33"/>
                  </a:cxn>
                  <a:cxn ang="0">
                    <a:pos x="56" y="19"/>
                  </a:cxn>
                  <a:cxn ang="0">
                    <a:pos x="69" y="10"/>
                  </a:cxn>
                  <a:cxn ang="0">
                    <a:pos x="81" y="6"/>
                  </a:cxn>
                  <a:cxn ang="0">
                    <a:pos x="96" y="2"/>
                  </a:cxn>
                  <a:cxn ang="0">
                    <a:pos x="107" y="0"/>
                  </a:cxn>
                  <a:cxn ang="0">
                    <a:pos x="119" y="4"/>
                  </a:cxn>
                  <a:cxn ang="0">
                    <a:pos x="122" y="16"/>
                  </a:cxn>
                  <a:cxn ang="0">
                    <a:pos x="120" y="24"/>
                  </a:cxn>
                  <a:cxn ang="0">
                    <a:pos x="124" y="33"/>
                  </a:cxn>
                  <a:cxn ang="0">
                    <a:pos x="122" y="42"/>
                  </a:cxn>
                  <a:cxn ang="0">
                    <a:pos x="122" y="53"/>
                  </a:cxn>
                  <a:cxn ang="0">
                    <a:pos x="122" y="61"/>
                  </a:cxn>
                  <a:cxn ang="0">
                    <a:pos x="122" y="71"/>
                  </a:cxn>
                  <a:cxn ang="0">
                    <a:pos x="112" y="78"/>
                  </a:cxn>
                  <a:cxn ang="0">
                    <a:pos x="100" y="83"/>
                  </a:cxn>
                  <a:cxn ang="0">
                    <a:pos x="100" y="88"/>
                  </a:cxn>
                  <a:cxn ang="0">
                    <a:pos x="101" y="91"/>
                  </a:cxn>
                  <a:cxn ang="0">
                    <a:pos x="97" y="106"/>
                  </a:cxn>
                  <a:cxn ang="0">
                    <a:pos x="94" y="142"/>
                  </a:cxn>
                  <a:cxn ang="0">
                    <a:pos x="95" y="159"/>
                  </a:cxn>
                  <a:cxn ang="0">
                    <a:pos x="91" y="175"/>
                  </a:cxn>
                  <a:cxn ang="0">
                    <a:pos x="81" y="192"/>
                  </a:cxn>
                  <a:cxn ang="0">
                    <a:pos x="65" y="206"/>
                  </a:cxn>
                  <a:cxn ang="0">
                    <a:pos x="48" y="213"/>
                  </a:cxn>
                  <a:cxn ang="0">
                    <a:pos x="34" y="214"/>
                  </a:cxn>
                  <a:cxn ang="0">
                    <a:pos x="27" y="210"/>
                  </a:cxn>
                  <a:cxn ang="0">
                    <a:pos x="22" y="201"/>
                  </a:cxn>
                  <a:cxn ang="0">
                    <a:pos x="13" y="180"/>
                  </a:cxn>
                  <a:cxn ang="0">
                    <a:pos x="0" y="140"/>
                  </a:cxn>
                  <a:cxn ang="0">
                    <a:pos x="15" y="117"/>
                  </a:cxn>
                  <a:cxn ang="0">
                    <a:pos x="30" y="104"/>
                  </a:cxn>
                  <a:cxn ang="0">
                    <a:pos x="42" y="92"/>
                  </a:cxn>
                  <a:cxn ang="0">
                    <a:pos x="49" y="80"/>
                  </a:cxn>
                  <a:cxn ang="0">
                    <a:pos x="56" y="75"/>
                  </a:cxn>
                </a:cxnLst>
                <a:rect l="0" t="0" r="r" b="b"/>
                <a:pathLst>
                  <a:path w="124" h="214">
                    <a:moveTo>
                      <a:pt x="56" y="75"/>
                    </a:moveTo>
                    <a:lnTo>
                      <a:pt x="55" y="65"/>
                    </a:lnTo>
                    <a:lnTo>
                      <a:pt x="54" y="55"/>
                    </a:lnTo>
                    <a:lnTo>
                      <a:pt x="54" y="46"/>
                    </a:lnTo>
                    <a:lnTo>
                      <a:pt x="55" y="40"/>
                    </a:lnTo>
                    <a:lnTo>
                      <a:pt x="55" y="33"/>
                    </a:lnTo>
                    <a:lnTo>
                      <a:pt x="55" y="26"/>
                    </a:lnTo>
                    <a:lnTo>
                      <a:pt x="56" y="19"/>
                    </a:lnTo>
                    <a:lnTo>
                      <a:pt x="63" y="12"/>
                    </a:lnTo>
                    <a:lnTo>
                      <a:pt x="69" y="10"/>
                    </a:lnTo>
                    <a:lnTo>
                      <a:pt x="75" y="9"/>
                    </a:lnTo>
                    <a:lnTo>
                      <a:pt x="81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102" y="1"/>
                    </a:lnTo>
                    <a:lnTo>
                      <a:pt x="107" y="0"/>
                    </a:lnTo>
                    <a:lnTo>
                      <a:pt x="112" y="0"/>
                    </a:lnTo>
                    <a:lnTo>
                      <a:pt x="119" y="4"/>
                    </a:lnTo>
                    <a:lnTo>
                      <a:pt x="122" y="10"/>
                    </a:lnTo>
                    <a:lnTo>
                      <a:pt x="122" y="16"/>
                    </a:lnTo>
                    <a:lnTo>
                      <a:pt x="116" y="20"/>
                    </a:lnTo>
                    <a:lnTo>
                      <a:pt x="120" y="24"/>
                    </a:lnTo>
                    <a:lnTo>
                      <a:pt x="124" y="28"/>
                    </a:lnTo>
                    <a:lnTo>
                      <a:pt x="124" y="33"/>
                    </a:lnTo>
                    <a:lnTo>
                      <a:pt x="120" y="38"/>
                    </a:lnTo>
                    <a:lnTo>
                      <a:pt x="122" y="42"/>
                    </a:lnTo>
                    <a:lnTo>
                      <a:pt x="124" y="47"/>
                    </a:lnTo>
                    <a:lnTo>
                      <a:pt x="122" y="53"/>
                    </a:lnTo>
                    <a:lnTo>
                      <a:pt x="119" y="57"/>
                    </a:lnTo>
                    <a:lnTo>
                      <a:pt x="122" y="61"/>
                    </a:lnTo>
                    <a:lnTo>
                      <a:pt x="124" y="66"/>
                    </a:lnTo>
                    <a:lnTo>
                      <a:pt x="122" y="71"/>
                    </a:lnTo>
                    <a:lnTo>
                      <a:pt x="119" y="75"/>
                    </a:lnTo>
                    <a:lnTo>
                      <a:pt x="112" y="78"/>
                    </a:lnTo>
                    <a:lnTo>
                      <a:pt x="106" y="81"/>
                    </a:lnTo>
                    <a:lnTo>
                      <a:pt x="100" y="83"/>
                    </a:lnTo>
                    <a:lnTo>
                      <a:pt x="97" y="84"/>
                    </a:lnTo>
                    <a:lnTo>
                      <a:pt x="100" y="88"/>
                    </a:lnTo>
                    <a:lnTo>
                      <a:pt x="101" y="89"/>
                    </a:lnTo>
                    <a:lnTo>
                      <a:pt x="101" y="91"/>
                    </a:lnTo>
                    <a:lnTo>
                      <a:pt x="101" y="91"/>
                    </a:lnTo>
                    <a:lnTo>
                      <a:pt x="97" y="106"/>
                    </a:lnTo>
                    <a:lnTo>
                      <a:pt x="95" y="124"/>
                    </a:lnTo>
                    <a:lnTo>
                      <a:pt x="94" y="142"/>
                    </a:lnTo>
                    <a:lnTo>
                      <a:pt x="95" y="154"/>
                    </a:lnTo>
                    <a:lnTo>
                      <a:pt x="95" y="159"/>
                    </a:lnTo>
                    <a:lnTo>
                      <a:pt x="94" y="167"/>
                    </a:lnTo>
                    <a:lnTo>
                      <a:pt x="91" y="175"/>
                    </a:lnTo>
                    <a:lnTo>
                      <a:pt x="86" y="184"/>
                    </a:lnTo>
                    <a:lnTo>
                      <a:pt x="81" y="192"/>
                    </a:lnTo>
                    <a:lnTo>
                      <a:pt x="74" y="200"/>
                    </a:lnTo>
                    <a:lnTo>
                      <a:pt x="65" y="206"/>
                    </a:lnTo>
                    <a:lnTo>
                      <a:pt x="56" y="210"/>
                    </a:lnTo>
                    <a:lnTo>
                      <a:pt x="48" y="213"/>
                    </a:lnTo>
                    <a:lnTo>
                      <a:pt x="40" y="214"/>
                    </a:lnTo>
                    <a:lnTo>
                      <a:pt x="34" y="214"/>
                    </a:lnTo>
                    <a:lnTo>
                      <a:pt x="30" y="213"/>
                    </a:lnTo>
                    <a:lnTo>
                      <a:pt x="27" y="210"/>
                    </a:lnTo>
                    <a:lnTo>
                      <a:pt x="23" y="206"/>
                    </a:lnTo>
                    <a:lnTo>
                      <a:pt x="22" y="201"/>
                    </a:lnTo>
                    <a:lnTo>
                      <a:pt x="19" y="196"/>
                    </a:lnTo>
                    <a:lnTo>
                      <a:pt x="13" y="180"/>
                    </a:lnTo>
                    <a:lnTo>
                      <a:pt x="4" y="160"/>
                    </a:lnTo>
                    <a:lnTo>
                      <a:pt x="0" y="140"/>
                    </a:lnTo>
                    <a:lnTo>
                      <a:pt x="8" y="124"/>
                    </a:lnTo>
                    <a:lnTo>
                      <a:pt x="15" y="117"/>
                    </a:lnTo>
                    <a:lnTo>
                      <a:pt x="23" y="111"/>
                    </a:lnTo>
                    <a:lnTo>
                      <a:pt x="30" y="104"/>
                    </a:lnTo>
                    <a:lnTo>
                      <a:pt x="37" y="97"/>
                    </a:lnTo>
                    <a:lnTo>
                      <a:pt x="42" y="92"/>
                    </a:lnTo>
                    <a:lnTo>
                      <a:pt x="47" y="86"/>
                    </a:lnTo>
                    <a:lnTo>
                      <a:pt x="49" y="80"/>
                    </a:lnTo>
                    <a:lnTo>
                      <a:pt x="50" y="75"/>
                    </a:lnTo>
                    <a:lnTo>
                      <a:pt x="56" y="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3" name="Freeform 23"/>
              <p:cNvSpPr>
                <a:spLocks/>
              </p:cNvSpPr>
              <p:nvPr/>
            </p:nvSpPr>
            <p:spPr bwMode="auto">
              <a:xfrm>
                <a:off x="4929" y="606"/>
                <a:ext cx="103" cy="310"/>
              </a:xfrm>
              <a:custGeom>
                <a:avLst/>
                <a:gdLst/>
                <a:ahLst/>
                <a:cxnLst>
                  <a:cxn ang="0">
                    <a:pos x="100" y="7"/>
                  </a:cxn>
                  <a:cxn ang="0">
                    <a:pos x="85" y="2"/>
                  </a:cxn>
                  <a:cxn ang="0">
                    <a:pos x="73" y="8"/>
                  </a:cxn>
                  <a:cxn ang="0">
                    <a:pos x="53" y="9"/>
                  </a:cxn>
                  <a:cxn ang="0">
                    <a:pos x="40" y="13"/>
                  </a:cxn>
                  <a:cxn ang="0">
                    <a:pos x="37" y="25"/>
                  </a:cxn>
                  <a:cxn ang="0">
                    <a:pos x="33" y="33"/>
                  </a:cxn>
                  <a:cxn ang="0">
                    <a:pos x="27" y="48"/>
                  </a:cxn>
                  <a:cxn ang="0">
                    <a:pos x="25" y="56"/>
                  </a:cxn>
                  <a:cxn ang="0">
                    <a:pos x="20" y="70"/>
                  </a:cxn>
                  <a:cxn ang="0">
                    <a:pos x="20" y="79"/>
                  </a:cxn>
                  <a:cxn ang="0">
                    <a:pos x="17" y="91"/>
                  </a:cxn>
                  <a:cxn ang="0">
                    <a:pos x="29" y="99"/>
                  </a:cxn>
                  <a:cxn ang="0">
                    <a:pos x="35" y="101"/>
                  </a:cxn>
                  <a:cxn ang="0">
                    <a:pos x="33" y="106"/>
                  </a:cxn>
                  <a:cxn ang="0">
                    <a:pos x="30" y="124"/>
                  </a:cxn>
                  <a:cxn ang="0">
                    <a:pos x="22" y="147"/>
                  </a:cxn>
                  <a:cxn ang="0">
                    <a:pos x="2" y="193"/>
                  </a:cxn>
                  <a:cxn ang="0">
                    <a:pos x="5" y="229"/>
                  </a:cxn>
                  <a:cxn ang="0">
                    <a:pos x="18" y="260"/>
                  </a:cxn>
                  <a:cxn ang="0">
                    <a:pos x="25" y="274"/>
                  </a:cxn>
                  <a:cxn ang="0">
                    <a:pos x="44" y="275"/>
                  </a:cxn>
                  <a:cxn ang="0">
                    <a:pos x="59" y="259"/>
                  </a:cxn>
                  <a:cxn ang="0">
                    <a:pos x="70" y="246"/>
                  </a:cxn>
                  <a:cxn ang="0">
                    <a:pos x="83" y="232"/>
                  </a:cxn>
                  <a:cxn ang="0">
                    <a:pos x="90" y="216"/>
                  </a:cxn>
                  <a:cxn ang="0">
                    <a:pos x="89" y="192"/>
                  </a:cxn>
                  <a:cxn ang="0">
                    <a:pos x="78" y="153"/>
                  </a:cxn>
                  <a:cxn ang="0">
                    <a:pos x="75" y="130"/>
                  </a:cxn>
                  <a:cxn ang="0">
                    <a:pos x="88" y="105"/>
                  </a:cxn>
                  <a:cxn ang="0">
                    <a:pos x="100" y="81"/>
                  </a:cxn>
                  <a:cxn ang="0">
                    <a:pos x="111" y="44"/>
                  </a:cxn>
                </a:cxnLst>
                <a:rect l="0" t="0" r="r" b="b"/>
                <a:pathLst>
                  <a:path w="111" h="278">
                    <a:moveTo>
                      <a:pt x="106" y="19"/>
                    </a:moveTo>
                    <a:lnTo>
                      <a:pt x="100" y="7"/>
                    </a:lnTo>
                    <a:lnTo>
                      <a:pt x="93" y="0"/>
                    </a:lnTo>
                    <a:lnTo>
                      <a:pt x="85" y="2"/>
                    </a:lnTo>
                    <a:lnTo>
                      <a:pt x="80" y="10"/>
                    </a:lnTo>
                    <a:lnTo>
                      <a:pt x="73" y="8"/>
                    </a:lnTo>
                    <a:lnTo>
                      <a:pt x="63" y="8"/>
                    </a:lnTo>
                    <a:lnTo>
                      <a:pt x="53" y="9"/>
                    </a:lnTo>
                    <a:lnTo>
                      <a:pt x="45" y="10"/>
                    </a:lnTo>
                    <a:lnTo>
                      <a:pt x="40" y="13"/>
                    </a:lnTo>
                    <a:lnTo>
                      <a:pt x="37" y="19"/>
                    </a:lnTo>
                    <a:lnTo>
                      <a:pt x="37" y="25"/>
                    </a:lnTo>
                    <a:lnTo>
                      <a:pt x="42" y="30"/>
                    </a:lnTo>
                    <a:lnTo>
                      <a:pt x="33" y="33"/>
                    </a:lnTo>
                    <a:lnTo>
                      <a:pt x="28" y="40"/>
                    </a:lnTo>
                    <a:lnTo>
                      <a:pt x="27" y="48"/>
                    </a:lnTo>
                    <a:lnTo>
                      <a:pt x="32" y="54"/>
                    </a:lnTo>
                    <a:lnTo>
                      <a:pt x="25" y="56"/>
                    </a:lnTo>
                    <a:lnTo>
                      <a:pt x="20" y="63"/>
                    </a:lnTo>
                    <a:lnTo>
                      <a:pt x="20" y="70"/>
                    </a:lnTo>
                    <a:lnTo>
                      <a:pt x="28" y="78"/>
                    </a:lnTo>
                    <a:lnTo>
                      <a:pt x="20" y="79"/>
                    </a:lnTo>
                    <a:lnTo>
                      <a:pt x="17" y="85"/>
                    </a:lnTo>
                    <a:lnTo>
                      <a:pt x="17" y="91"/>
                    </a:lnTo>
                    <a:lnTo>
                      <a:pt x="22" y="96"/>
                    </a:lnTo>
                    <a:lnTo>
                      <a:pt x="29" y="99"/>
                    </a:lnTo>
                    <a:lnTo>
                      <a:pt x="33" y="100"/>
                    </a:lnTo>
                    <a:lnTo>
                      <a:pt x="35" y="101"/>
                    </a:lnTo>
                    <a:lnTo>
                      <a:pt x="37" y="101"/>
                    </a:lnTo>
                    <a:lnTo>
                      <a:pt x="33" y="106"/>
                    </a:lnTo>
                    <a:lnTo>
                      <a:pt x="32" y="114"/>
                    </a:lnTo>
                    <a:lnTo>
                      <a:pt x="30" y="124"/>
                    </a:lnTo>
                    <a:lnTo>
                      <a:pt x="30" y="131"/>
                    </a:lnTo>
                    <a:lnTo>
                      <a:pt x="22" y="147"/>
                    </a:lnTo>
                    <a:lnTo>
                      <a:pt x="10" y="170"/>
                    </a:lnTo>
                    <a:lnTo>
                      <a:pt x="2" y="193"/>
                    </a:lnTo>
                    <a:lnTo>
                      <a:pt x="0" y="213"/>
                    </a:lnTo>
                    <a:lnTo>
                      <a:pt x="5" y="229"/>
                    </a:lnTo>
                    <a:lnTo>
                      <a:pt x="12" y="247"/>
                    </a:lnTo>
                    <a:lnTo>
                      <a:pt x="18" y="260"/>
                    </a:lnTo>
                    <a:lnTo>
                      <a:pt x="22" y="269"/>
                    </a:lnTo>
                    <a:lnTo>
                      <a:pt x="25" y="274"/>
                    </a:lnTo>
                    <a:lnTo>
                      <a:pt x="34" y="278"/>
                    </a:lnTo>
                    <a:lnTo>
                      <a:pt x="44" y="275"/>
                    </a:lnTo>
                    <a:lnTo>
                      <a:pt x="54" y="265"/>
                    </a:lnTo>
                    <a:lnTo>
                      <a:pt x="59" y="259"/>
                    </a:lnTo>
                    <a:lnTo>
                      <a:pt x="64" y="252"/>
                    </a:lnTo>
                    <a:lnTo>
                      <a:pt x="70" y="246"/>
                    </a:lnTo>
                    <a:lnTo>
                      <a:pt x="76" y="239"/>
                    </a:lnTo>
                    <a:lnTo>
                      <a:pt x="83" y="232"/>
                    </a:lnTo>
                    <a:lnTo>
                      <a:pt x="88" y="224"/>
                    </a:lnTo>
                    <a:lnTo>
                      <a:pt x="90" y="216"/>
                    </a:lnTo>
                    <a:lnTo>
                      <a:pt x="91" y="206"/>
                    </a:lnTo>
                    <a:lnTo>
                      <a:pt x="89" y="192"/>
                    </a:lnTo>
                    <a:lnTo>
                      <a:pt x="84" y="172"/>
                    </a:lnTo>
                    <a:lnTo>
                      <a:pt x="78" y="153"/>
                    </a:lnTo>
                    <a:lnTo>
                      <a:pt x="74" y="140"/>
                    </a:lnTo>
                    <a:lnTo>
                      <a:pt x="75" y="130"/>
                    </a:lnTo>
                    <a:lnTo>
                      <a:pt x="80" y="117"/>
                    </a:lnTo>
                    <a:lnTo>
                      <a:pt x="88" y="105"/>
                    </a:lnTo>
                    <a:lnTo>
                      <a:pt x="94" y="94"/>
                    </a:lnTo>
                    <a:lnTo>
                      <a:pt x="100" y="81"/>
                    </a:lnTo>
                    <a:lnTo>
                      <a:pt x="107" y="65"/>
                    </a:lnTo>
                    <a:lnTo>
                      <a:pt x="111" y="44"/>
                    </a:lnTo>
                    <a:lnTo>
                      <a:pt x="106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66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0" name="Group 21"/>
          <p:cNvGrpSpPr>
            <a:grpSpLocks/>
          </p:cNvGrpSpPr>
          <p:nvPr/>
        </p:nvGrpSpPr>
        <p:grpSpPr bwMode="auto">
          <a:xfrm>
            <a:off x="395536" y="260648"/>
            <a:ext cx="1296144" cy="864096"/>
            <a:chOff x="288" y="2736"/>
            <a:chExt cx="720" cy="480"/>
          </a:xfrm>
        </p:grpSpPr>
        <p:pic>
          <p:nvPicPr>
            <p:cNvPr id="21" name="Picture 22" descr="E:\KIDSTUFF\COLOR\CHILDREN\BOY_43.WMF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" y="2736"/>
              <a:ext cx="336" cy="480"/>
            </a:xfrm>
            <a:prstGeom prst="rect">
              <a:avLst/>
            </a:prstGeom>
            <a:noFill/>
          </p:spPr>
        </p:pic>
        <p:pic>
          <p:nvPicPr>
            <p:cNvPr id="22" name="Picture 23" descr="E:\KIDSTUFF\COLOR\CHILDREN\BOY_43.WMF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" y="2736"/>
              <a:ext cx="336" cy="480"/>
            </a:xfrm>
            <a:prstGeom prst="rect">
              <a:avLst/>
            </a:prstGeom>
            <a:noFill/>
          </p:spPr>
        </p:pic>
        <p:pic>
          <p:nvPicPr>
            <p:cNvPr id="23" name="Picture 24" descr="E:\KIDSTUFF\COLOR\CHILDREN\BOY_43.WMF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2" y="2736"/>
              <a:ext cx="336" cy="48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FFFF00">
                <a:gamma/>
                <a:tint val="21176"/>
                <a:invGamma/>
              </a:srgbClr>
            </a:gs>
            <a:gs pos="100000">
              <a:srgbClr val="FFFF00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10" name="Group 526"/>
          <p:cNvGrpSpPr>
            <a:grpSpLocks/>
          </p:cNvGrpSpPr>
          <p:nvPr/>
        </p:nvGrpSpPr>
        <p:grpSpPr bwMode="auto">
          <a:xfrm flipH="1">
            <a:off x="5562600" y="3581400"/>
            <a:ext cx="1411288" cy="1811338"/>
            <a:chOff x="3954" y="1579"/>
            <a:chExt cx="889" cy="1141"/>
          </a:xfrm>
        </p:grpSpPr>
        <p:sp>
          <p:nvSpPr>
            <p:cNvPr id="16831" name="Freeform 447"/>
            <p:cNvSpPr>
              <a:spLocks/>
            </p:cNvSpPr>
            <p:nvPr/>
          </p:nvSpPr>
          <p:spPr bwMode="auto">
            <a:xfrm>
              <a:off x="4534" y="1607"/>
              <a:ext cx="309" cy="1113"/>
            </a:xfrm>
            <a:custGeom>
              <a:avLst/>
              <a:gdLst/>
              <a:ahLst/>
              <a:cxnLst>
                <a:cxn ang="0">
                  <a:pos x="106" y="2206"/>
                </a:cxn>
                <a:cxn ang="0">
                  <a:pos x="101" y="2153"/>
                </a:cxn>
                <a:cxn ang="0">
                  <a:pos x="44" y="2109"/>
                </a:cxn>
                <a:cxn ang="0">
                  <a:pos x="0" y="2063"/>
                </a:cxn>
                <a:cxn ang="0">
                  <a:pos x="49" y="2016"/>
                </a:cxn>
                <a:cxn ang="0">
                  <a:pos x="121" y="1991"/>
                </a:cxn>
                <a:cxn ang="0">
                  <a:pos x="137" y="1983"/>
                </a:cxn>
                <a:cxn ang="0">
                  <a:pos x="109" y="1871"/>
                </a:cxn>
                <a:cxn ang="0">
                  <a:pos x="131" y="1401"/>
                </a:cxn>
                <a:cxn ang="0">
                  <a:pos x="90" y="1230"/>
                </a:cxn>
                <a:cxn ang="0">
                  <a:pos x="82" y="1186"/>
                </a:cxn>
                <a:cxn ang="0">
                  <a:pos x="69" y="1142"/>
                </a:cxn>
                <a:cxn ang="0">
                  <a:pos x="90" y="982"/>
                </a:cxn>
                <a:cxn ang="0">
                  <a:pos x="114" y="783"/>
                </a:cxn>
                <a:cxn ang="0">
                  <a:pos x="124" y="644"/>
                </a:cxn>
                <a:cxn ang="0">
                  <a:pos x="158" y="498"/>
                </a:cxn>
                <a:cxn ang="0">
                  <a:pos x="215" y="429"/>
                </a:cxn>
                <a:cxn ang="0">
                  <a:pos x="194" y="377"/>
                </a:cxn>
                <a:cxn ang="0">
                  <a:pos x="176" y="325"/>
                </a:cxn>
                <a:cxn ang="0">
                  <a:pos x="139" y="304"/>
                </a:cxn>
                <a:cxn ang="0">
                  <a:pos x="124" y="295"/>
                </a:cxn>
                <a:cxn ang="0">
                  <a:pos x="126" y="250"/>
                </a:cxn>
                <a:cxn ang="0">
                  <a:pos x="171" y="193"/>
                </a:cxn>
                <a:cxn ang="0">
                  <a:pos x="144" y="149"/>
                </a:cxn>
                <a:cxn ang="0">
                  <a:pos x="183" y="59"/>
                </a:cxn>
                <a:cxn ang="0">
                  <a:pos x="259" y="30"/>
                </a:cxn>
                <a:cxn ang="0">
                  <a:pos x="318" y="33"/>
                </a:cxn>
                <a:cxn ang="0">
                  <a:pos x="364" y="31"/>
                </a:cxn>
                <a:cxn ang="0">
                  <a:pos x="393" y="30"/>
                </a:cxn>
                <a:cxn ang="0">
                  <a:pos x="418" y="5"/>
                </a:cxn>
                <a:cxn ang="0">
                  <a:pos x="501" y="46"/>
                </a:cxn>
                <a:cxn ang="0">
                  <a:pos x="542" y="176"/>
                </a:cxn>
                <a:cxn ang="0">
                  <a:pos x="517" y="219"/>
                </a:cxn>
                <a:cxn ang="0">
                  <a:pos x="490" y="230"/>
                </a:cxn>
                <a:cxn ang="0">
                  <a:pos x="464" y="307"/>
                </a:cxn>
                <a:cxn ang="0">
                  <a:pos x="401" y="354"/>
                </a:cxn>
                <a:cxn ang="0">
                  <a:pos x="372" y="370"/>
                </a:cxn>
                <a:cxn ang="0">
                  <a:pos x="403" y="418"/>
                </a:cxn>
                <a:cxn ang="0">
                  <a:pos x="465" y="465"/>
                </a:cxn>
                <a:cxn ang="0">
                  <a:pos x="529" y="506"/>
                </a:cxn>
                <a:cxn ang="0">
                  <a:pos x="576" y="620"/>
                </a:cxn>
                <a:cxn ang="0">
                  <a:pos x="596" y="760"/>
                </a:cxn>
                <a:cxn ang="0">
                  <a:pos x="614" y="878"/>
                </a:cxn>
                <a:cxn ang="0">
                  <a:pos x="619" y="1153"/>
                </a:cxn>
                <a:cxn ang="0">
                  <a:pos x="588" y="1249"/>
                </a:cxn>
                <a:cxn ang="0">
                  <a:pos x="583" y="1840"/>
                </a:cxn>
                <a:cxn ang="0">
                  <a:pos x="571" y="2055"/>
                </a:cxn>
                <a:cxn ang="0">
                  <a:pos x="557" y="2065"/>
                </a:cxn>
                <a:cxn ang="0">
                  <a:pos x="565" y="2179"/>
                </a:cxn>
                <a:cxn ang="0">
                  <a:pos x="514" y="2210"/>
                </a:cxn>
                <a:cxn ang="0">
                  <a:pos x="455" y="2213"/>
                </a:cxn>
                <a:cxn ang="0">
                  <a:pos x="441" y="2193"/>
                </a:cxn>
                <a:cxn ang="0">
                  <a:pos x="418" y="2193"/>
                </a:cxn>
                <a:cxn ang="0">
                  <a:pos x="395" y="2206"/>
                </a:cxn>
                <a:cxn ang="0">
                  <a:pos x="302" y="2218"/>
                </a:cxn>
                <a:cxn ang="0">
                  <a:pos x="188" y="2224"/>
                </a:cxn>
              </a:cxnLst>
              <a:rect l="0" t="0" r="r" b="b"/>
              <a:pathLst>
                <a:path w="619" h="2226">
                  <a:moveTo>
                    <a:pt x="160" y="2226"/>
                  </a:moveTo>
                  <a:lnTo>
                    <a:pt x="134" y="2221"/>
                  </a:lnTo>
                  <a:lnTo>
                    <a:pt x="117" y="2215"/>
                  </a:lnTo>
                  <a:lnTo>
                    <a:pt x="106" y="2206"/>
                  </a:lnTo>
                  <a:lnTo>
                    <a:pt x="101" y="2197"/>
                  </a:lnTo>
                  <a:lnTo>
                    <a:pt x="98" y="2185"/>
                  </a:lnTo>
                  <a:lnTo>
                    <a:pt x="100" y="2171"/>
                  </a:lnTo>
                  <a:lnTo>
                    <a:pt x="101" y="2153"/>
                  </a:lnTo>
                  <a:lnTo>
                    <a:pt x="101" y="2133"/>
                  </a:lnTo>
                  <a:lnTo>
                    <a:pt x="83" y="2123"/>
                  </a:lnTo>
                  <a:lnTo>
                    <a:pt x="64" y="2115"/>
                  </a:lnTo>
                  <a:lnTo>
                    <a:pt x="44" y="2109"/>
                  </a:lnTo>
                  <a:lnTo>
                    <a:pt x="26" y="2102"/>
                  </a:lnTo>
                  <a:lnTo>
                    <a:pt x="13" y="2092"/>
                  </a:lnTo>
                  <a:lnTo>
                    <a:pt x="3" y="2081"/>
                  </a:lnTo>
                  <a:lnTo>
                    <a:pt x="0" y="2063"/>
                  </a:lnTo>
                  <a:lnTo>
                    <a:pt x="5" y="2040"/>
                  </a:lnTo>
                  <a:lnTo>
                    <a:pt x="18" y="2032"/>
                  </a:lnTo>
                  <a:lnTo>
                    <a:pt x="33" y="2024"/>
                  </a:lnTo>
                  <a:lnTo>
                    <a:pt x="49" y="2016"/>
                  </a:lnTo>
                  <a:lnTo>
                    <a:pt x="67" y="2009"/>
                  </a:lnTo>
                  <a:lnTo>
                    <a:pt x="85" y="2003"/>
                  </a:lnTo>
                  <a:lnTo>
                    <a:pt x="103" y="1998"/>
                  </a:lnTo>
                  <a:lnTo>
                    <a:pt x="121" y="1991"/>
                  </a:lnTo>
                  <a:lnTo>
                    <a:pt x="135" y="1986"/>
                  </a:lnTo>
                  <a:lnTo>
                    <a:pt x="137" y="1985"/>
                  </a:lnTo>
                  <a:lnTo>
                    <a:pt x="137" y="1985"/>
                  </a:lnTo>
                  <a:lnTo>
                    <a:pt x="137" y="1983"/>
                  </a:lnTo>
                  <a:lnTo>
                    <a:pt x="139" y="1983"/>
                  </a:lnTo>
                  <a:lnTo>
                    <a:pt x="117" y="1947"/>
                  </a:lnTo>
                  <a:lnTo>
                    <a:pt x="111" y="1908"/>
                  </a:lnTo>
                  <a:lnTo>
                    <a:pt x="109" y="1871"/>
                  </a:lnTo>
                  <a:lnTo>
                    <a:pt x="111" y="1831"/>
                  </a:lnTo>
                  <a:lnTo>
                    <a:pt x="119" y="1686"/>
                  </a:lnTo>
                  <a:lnTo>
                    <a:pt x="127" y="1544"/>
                  </a:lnTo>
                  <a:lnTo>
                    <a:pt x="131" y="1401"/>
                  </a:lnTo>
                  <a:lnTo>
                    <a:pt x="129" y="1259"/>
                  </a:lnTo>
                  <a:lnTo>
                    <a:pt x="111" y="1248"/>
                  </a:lnTo>
                  <a:lnTo>
                    <a:pt x="98" y="1238"/>
                  </a:lnTo>
                  <a:lnTo>
                    <a:pt x="90" y="1230"/>
                  </a:lnTo>
                  <a:lnTo>
                    <a:pt x="86" y="1222"/>
                  </a:lnTo>
                  <a:lnTo>
                    <a:pt x="83" y="1212"/>
                  </a:lnTo>
                  <a:lnTo>
                    <a:pt x="83" y="1200"/>
                  </a:lnTo>
                  <a:lnTo>
                    <a:pt x="82" y="1186"/>
                  </a:lnTo>
                  <a:lnTo>
                    <a:pt x="82" y="1166"/>
                  </a:lnTo>
                  <a:lnTo>
                    <a:pt x="75" y="1156"/>
                  </a:lnTo>
                  <a:lnTo>
                    <a:pt x="72" y="1148"/>
                  </a:lnTo>
                  <a:lnTo>
                    <a:pt x="69" y="1142"/>
                  </a:lnTo>
                  <a:lnTo>
                    <a:pt x="67" y="1134"/>
                  </a:lnTo>
                  <a:lnTo>
                    <a:pt x="75" y="1083"/>
                  </a:lnTo>
                  <a:lnTo>
                    <a:pt x="82" y="1032"/>
                  </a:lnTo>
                  <a:lnTo>
                    <a:pt x="90" y="982"/>
                  </a:lnTo>
                  <a:lnTo>
                    <a:pt x="96" y="931"/>
                  </a:lnTo>
                  <a:lnTo>
                    <a:pt x="103" y="882"/>
                  </a:lnTo>
                  <a:lnTo>
                    <a:pt x="109" y="832"/>
                  </a:lnTo>
                  <a:lnTo>
                    <a:pt x="114" y="783"/>
                  </a:lnTo>
                  <a:lnTo>
                    <a:pt x="117" y="734"/>
                  </a:lnTo>
                  <a:lnTo>
                    <a:pt x="113" y="703"/>
                  </a:lnTo>
                  <a:lnTo>
                    <a:pt x="116" y="674"/>
                  </a:lnTo>
                  <a:lnTo>
                    <a:pt x="124" y="644"/>
                  </a:lnTo>
                  <a:lnTo>
                    <a:pt x="132" y="618"/>
                  </a:lnTo>
                  <a:lnTo>
                    <a:pt x="140" y="577"/>
                  </a:lnTo>
                  <a:lnTo>
                    <a:pt x="149" y="537"/>
                  </a:lnTo>
                  <a:lnTo>
                    <a:pt x="158" y="498"/>
                  </a:lnTo>
                  <a:lnTo>
                    <a:pt x="173" y="463"/>
                  </a:lnTo>
                  <a:lnTo>
                    <a:pt x="189" y="454"/>
                  </a:lnTo>
                  <a:lnTo>
                    <a:pt x="206" y="442"/>
                  </a:lnTo>
                  <a:lnTo>
                    <a:pt x="215" y="429"/>
                  </a:lnTo>
                  <a:lnTo>
                    <a:pt x="220" y="411"/>
                  </a:lnTo>
                  <a:lnTo>
                    <a:pt x="209" y="401"/>
                  </a:lnTo>
                  <a:lnTo>
                    <a:pt x="201" y="390"/>
                  </a:lnTo>
                  <a:lnTo>
                    <a:pt x="194" y="377"/>
                  </a:lnTo>
                  <a:lnTo>
                    <a:pt x="189" y="364"/>
                  </a:lnTo>
                  <a:lnTo>
                    <a:pt x="184" y="351"/>
                  </a:lnTo>
                  <a:lnTo>
                    <a:pt x="181" y="338"/>
                  </a:lnTo>
                  <a:lnTo>
                    <a:pt x="176" y="325"/>
                  </a:lnTo>
                  <a:lnTo>
                    <a:pt x="171" y="313"/>
                  </a:lnTo>
                  <a:lnTo>
                    <a:pt x="157" y="308"/>
                  </a:lnTo>
                  <a:lnTo>
                    <a:pt x="147" y="305"/>
                  </a:lnTo>
                  <a:lnTo>
                    <a:pt x="139" y="304"/>
                  </a:lnTo>
                  <a:lnTo>
                    <a:pt x="134" y="300"/>
                  </a:lnTo>
                  <a:lnTo>
                    <a:pt x="129" y="299"/>
                  </a:lnTo>
                  <a:lnTo>
                    <a:pt x="126" y="297"/>
                  </a:lnTo>
                  <a:lnTo>
                    <a:pt x="124" y="295"/>
                  </a:lnTo>
                  <a:lnTo>
                    <a:pt x="121" y="294"/>
                  </a:lnTo>
                  <a:lnTo>
                    <a:pt x="116" y="279"/>
                  </a:lnTo>
                  <a:lnTo>
                    <a:pt x="117" y="264"/>
                  </a:lnTo>
                  <a:lnTo>
                    <a:pt x="126" y="250"/>
                  </a:lnTo>
                  <a:lnTo>
                    <a:pt x="137" y="235"/>
                  </a:lnTo>
                  <a:lnTo>
                    <a:pt x="149" y="220"/>
                  </a:lnTo>
                  <a:lnTo>
                    <a:pt x="162" y="206"/>
                  </a:lnTo>
                  <a:lnTo>
                    <a:pt x="171" y="193"/>
                  </a:lnTo>
                  <a:lnTo>
                    <a:pt x="176" y="178"/>
                  </a:lnTo>
                  <a:lnTo>
                    <a:pt x="160" y="168"/>
                  </a:lnTo>
                  <a:lnTo>
                    <a:pt x="149" y="160"/>
                  </a:lnTo>
                  <a:lnTo>
                    <a:pt x="144" y="149"/>
                  </a:lnTo>
                  <a:lnTo>
                    <a:pt x="144" y="132"/>
                  </a:lnTo>
                  <a:lnTo>
                    <a:pt x="157" y="106"/>
                  </a:lnTo>
                  <a:lnTo>
                    <a:pt x="170" y="82"/>
                  </a:lnTo>
                  <a:lnTo>
                    <a:pt x="183" y="59"/>
                  </a:lnTo>
                  <a:lnTo>
                    <a:pt x="197" y="41"/>
                  </a:lnTo>
                  <a:lnTo>
                    <a:pt x="214" y="30"/>
                  </a:lnTo>
                  <a:lnTo>
                    <a:pt x="233" y="25"/>
                  </a:lnTo>
                  <a:lnTo>
                    <a:pt x="259" y="30"/>
                  </a:lnTo>
                  <a:lnTo>
                    <a:pt x="289" y="44"/>
                  </a:lnTo>
                  <a:lnTo>
                    <a:pt x="297" y="41"/>
                  </a:lnTo>
                  <a:lnTo>
                    <a:pt x="308" y="38"/>
                  </a:lnTo>
                  <a:lnTo>
                    <a:pt x="318" y="33"/>
                  </a:lnTo>
                  <a:lnTo>
                    <a:pt x="330" y="30"/>
                  </a:lnTo>
                  <a:lnTo>
                    <a:pt x="341" y="28"/>
                  </a:lnTo>
                  <a:lnTo>
                    <a:pt x="353" y="28"/>
                  </a:lnTo>
                  <a:lnTo>
                    <a:pt x="364" y="31"/>
                  </a:lnTo>
                  <a:lnTo>
                    <a:pt x="374" y="38"/>
                  </a:lnTo>
                  <a:lnTo>
                    <a:pt x="380" y="36"/>
                  </a:lnTo>
                  <a:lnTo>
                    <a:pt x="387" y="33"/>
                  </a:lnTo>
                  <a:lnTo>
                    <a:pt x="393" y="30"/>
                  </a:lnTo>
                  <a:lnTo>
                    <a:pt x="400" y="23"/>
                  </a:lnTo>
                  <a:lnTo>
                    <a:pt x="406" y="17"/>
                  </a:lnTo>
                  <a:lnTo>
                    <a:pt x="413" y="12"/>
                  </a:lnTo>
                  <a:lnTo>
                    <a:pt x="418" y="5"/>
                  </a:lnTo>
                  <a:lnTo>
                    <a:pt x="424" y="0"/>
                  </a:lnTo>
                  <a:lnTo>
                    <a:pt x="454" y="7"/>
                  </a:lnTo>
                  <a:lnTo>
                    <a:pt x="480" y="21"/>
                  </a:lnTo>
                  <a:lnTo>
                    <a:pt x="501" y="46"/>
                  </a:lnTo>
                  <a:lnTo>
                    <a:pt x="519" y="75"/>
                  </a:lnTo>
                  <a:lnTo>
                    <a:pt x="532" y="110"/>
                  </a:lnTo>
                  <a:lnTo>
                    <a:pt x="540" y="144"/>
                  </a:lnTo>
                  <a:lnTo>
                    <a:pt x="542" y="176"/>
                  </a:lnTo>
                  <a:lnTo>
                    <a:pt x="535" y="206"/>
                  </a:lnTo>
                  <a:lnTo>
                    <a:pt x="529" y="211"/>
                  </a:lnTo>
                  <a:lnTo>
                    <a:pt x="524" y="216"/>
                  </a:lnTo>
                  <a:lnTo>
                    <a:pt x="517" y="219"/>
                  </a:lnTo>
                  <a:lnTo>
                    <a:pt x="511" y="222"/>
                  </a:lnTo>
                  <a:lnTo>
                    <a:pt x="504" y="225"/>
                  </a:lnTo>
                  <a:lnTo>
                    <a:pt x="496" y="227"/>
                  </a:lnTo>
                  <a:lnTo>
                    <a:pt x="490" y="230"/>
                  </a:lnTo>
                  <a:lnTo>
                    <a:pt x="483" y="233"/>
                  </a:lnTo>
                  <a:lnTo>
                    <a:pt x="477" y="264"/>
                  </a:lnTo>
                  <a:lnTo>
                    <a:pt x="470" y="287"/>
                  </a:lnTo>
                  <a:lnTo>
                    <a:pt x="464" y="307"/>
                  </a:lnTo>
                  <a:lnTo>
                    <a:pt x="454" y="323"/>
                  </a:lnTo>
                  <a:lnTo>
                    <a:pt x="442" y="335"/>
                  </a:lnTo>
                  <a:lnTo>
                    <a:pt x="424" y="344"/>
                  </a:lnTo>
                  <a:lnTo>
                    <a:pt x="401" y="354"/>
                  </a:lnTo>
                  <a:lnTo>
                    <a:pt x="372" y="364"/>
                  </a:lnTo>
                  <a:lnTo>
                    <a:pt x="372" y="366"/>
                  </a:lnTo>
                  <a:lnTo>
                    <a:pt x="372" y="369"/>
                  </a:lnTo>
                  <a:lnTo>
                    <a:pt x="372" y="370"/>
                  </a:lnTo>
                  <a:lnTo>
                    <a:pt x="372" y="374"/>
                  </a:lnTo>
                  <a:lnTo>
                    <a:pt x="392" y="387"/>
                  </a:lnTo>
                  <a:lnTo>
                    <a:pt x="400" y="400"/>
                  </a:lnTo>
                  <a:lnTo>
                    <a:pt x="403" y="418"/>
                  </a:lnTo>
                  <a:lnTo>
                    <a:pt x="411" y="444"/>
                  </a:lnTo>
                  <a:lnTo>
                    <a:pt x="431" y="450"/>
                  </a:lnTo>
                  <a:lnTo>
                    <a:pt x="449" y="457"/>
                  </a:lnTo>
                  <a:lnTo>
                    <a:pt x="465" y="465"/>
                  </a:lnTo>
                  <a:lnTo>
                    <a:pt x="481" y="473"/>
                  </a:lnTo>
                  <a:lnTo>
                    <a:pt x="498" y="481"/>
                  </a:lnTo>
                  <a:lnTo>
                    <a:pt x="512" y="493"/>
                  </a:lnTo>
                  <a:lnTo>
                    <a:pt x="529" y="506"/>
                  </a:lnTo>
                  <a:lnTo>
                    <a:pt x="545" y="522"/>
                  </a:lnTo>
                  <a:lnTo>
                    <a:pt x="558" y="553"/>
                  </a:lnTo>
                  <a:lnTo>
                    <a:pt x="568" y="586"/>
                  </a:lnTo>
                  <a:lnTo>
                    <a:pt x="576" y="620"/>
                  </a:lnTo>
                  <a:lnTo>
                    <a:pt x="583" y="654"/>
                  </a:lnTo>
                  <a:lnTo>
                    <a:pt x="588" y="690"/>
                  </a:lnTo>
                  <a:lnTo>
                    <a:pt x="591" y="724"/>
                  </a:lnTo>
                  <a:lnTo>
                    <a:pt x="596" y="760"/>
                  </a:lnTo>
                  <a:lnTo>
                    <a:pt x="599" y="796"/>
                  </a:lnTo>
                  <a:lnTo>
                    <a:pt x="610" y="829"/>
                  </a:lnTo>
                  <a:lnTo>
                    <a:pt x="615" y="851"/>
                  </a:lnTo>
                  <a:lnTo>
                    <a:pt x="614" y="878"/>
                  </a:lnTo>
                  <a:lnTo>
                    <a:pt x="609" y="912"/>
                  </a:lnTo>
                  <a:lnTo>
                    <a:pt x="614" y="992"/>
                  </a:lnTo>
                  <a:lnTo>
                    <a:pt x="619" y="1073"/>
                  </a:lnTo>
                  <a:lnTo>
                    <a:pt x="619" y="1153"/>
                  </a:lnTo>
                  <a:lnTo>
                    <a:pt x="609" y="1235"/>
                  </a:lnTo>
                  <a:lnTo>
                    <a:pt x="602" y="1240"/>
                  </a:lnTo>
                  <a:lnTo>
                    <a:pt x="594" y="1244"/>
                  </a:lnTo>
                  <a:lnTo>
                    <a:pt x="588" y="1249"/>
                  </a:lnTo>
                  <a:lnTo>
                    <a:pt x="579" y="1254"/>
                  </a:lnTo>
                  <a:lnTo>
                    <a:pt x="573" y="1448"/>
                  </a:lnTo>
                  <a:lnTo>
                    <a:pt x="573" y="1644"/>
                  </a:lnTo>
                  <a:lnTo>
                    <a:pt x="583" y="1840"/>
                  </a:lnTo>
                  <a:lnTo>
                    <a:pt x="604" y="2035"/>
                  </a:lnTo>
                  <a:lnTo>
                    <a:pt x="589" y="2043"/>
                  </a:lnTo>
                  <a:lnTo>
                    <a:pt x="579" y="2050"/>
                  </a:lnTo>
                  <a:lnTo>
                    <a:pt x="571" y="2055"/>
                  </a:lnTo>
                  <a:lnTo>
                    <a:pt x="566" y="2058"/>
                  </a:lnTo>
                  <a:lnTo>
                    <a:pt x="561" y="2060"/>
                  </a:lnTo>
                  <a:lnTo>
                    <a:pt x="560" y="2061"/>
                  </a:lnTo>
                  <a:lnTo>
                    <a:pt x="557" y="2065"/>
                  </a:lnTo>
                  <a:lnTo>
                    <a:pt x="555" y="2066"/>
                  </a:lnTo>
                  <a:lnTo>
                    <a:pt x="560" y="2096"/>
                  </a:lnTo>
                  <a:lnTo>
                    <a:pt x="563" y="2138"/>
                  </a:lnTo>
                  <a:lnTo>
                    <a:pt x="565" y="2179"/>
                  </a:lnTo>
                  <a:lnTo>
                    <a:pt x="557" y="2206"/>
                  </a:lnTo>
                  <a:lnTo>
                    <a:pt x="543" y="2206"/>
                  </a:lnTo>
                  <a:lnTo>
                    <a:pt x="529" y="2208"/>
                  </a:lnTo>
                  <a:lnTo>
                    <a:pt x="514" y="2210"/>
                  </a:lnTo>
                  <a:lnTo>
                    <a:pt x="498" y="2211"/>
                  </a:lnTo>
                  <a:lnTo>
                    <a:pt x="481" y="2213"/>
                  </a:lnTo>
                  <a:lnTo>
                    <a:pt x="468" y="2213"/>
                  </a:lnTo>
                  <a:lnTo>
                    <a:pt x="455" y="2213"/>
                  </a:lnTo>
                  <a:lnTo>
                    <a:pt x="447" y="2210"/>
                  </a:lnTo>
                  <a:lnTo>
                    <a:pt x="446" y="2205"/>
                  </a:lnTo>
                  <a:lnTo>
                    <a:pt x="442" y="2198"/>
                  </a:lnTo>
                  <a:lnTo>
                    <a:pt x="441" y="2193"/>
                  </a:lnTo>
                  <a:lnTo>
                    <a:pt x="439" y="2188"/>
                  </a:lnTo>
                  <a:lnTo>
                    <a:pt x="431" y="2188"/>
                  </a:lnTo>
                  <a:lnTo>
                    <a:pt x="424" y="2190"/>
                  </a:lnTo>
                  <a:lnTo>
                    <a:pt x="418" y="2193"/>
                  </a:lnTo>
                  <a:lnTo>
                    <a:pt x="413" y="2195"/>
                  </a:lnTo>
                  <a:lnTo>
                    <a:pt x="406" y="2198"/>
                  </a:lnTo>
                  <a:lnTo>
                    <a:pt x="401" y="2202"/>
                  </a:lnTo>
                  <a:lnTo>
                    <a:pt x="395" y="2206"/>
                  </a:lnTo>
                  <a:lnTo>
                    <a:pt x="388" y="2210"/>
                  </a:lnTo>
                  <a:lnTo>
                    <a:pt x="359" y="2213"/>
                  </a:lnTo>
                  <a:lnTo>
                    <a:pt x="330" y="2216"/>
                  </a:lnTo>
                  <a:lnTo>
                    <a:pt x="302" y="2218"/>
                  </a:lnTo>
                  <a:lnTo>
                    <a:pt x="273" y="2219"/>
                  </a:lnTo>
                  <a:lnTo>
                    <a:pt x="245" y="2223"/>
                  </a:lnTo>
                  <a:lnTo>
                    <a:pt x="217" y="2224"/>
                  </a:lnTo>
                  <a:lnTo>
                    <a:pt x="188" y="2224"/>
                  </a:lnTo>
                  <a:lnTo>
                    <a:pt x="160" y="22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32" name="Freeform 448"/>
            <p:cNvSpPr>
              <a:spLocks/>
            </p:cNvSpPr>
            <p:nvPr/>
          </p:nvSpPr>
          <p:spPr bwMode="auto">
            <a:xfrm>
              <a:off x="4596" y="2642"/>
              <a:ext cx="207" cy="64"/>
            </a:xfrm>
            <a:custGeom>
              <a:avLst/>
              <a:gdLst/>
              <a:ahLst/>
              <a:cxnLst>
                <a:cxn ang="0">
                  <a:pos x="8" y="121"/>
                </a:cxn>
                <a:cxn ang="0">
                  <a:pos x="7" y="87"/>
                </a:cxn>
                <a:cxn ang="0">
                  <a:pos x="47" y="41"/>
                </a:cxn>
                <a:cxn ang="0">
                  <a:pos x="98" y="7"/>
                </a:cxn>
                <a:cxn ang="0">
                  <a:pos x="144" y="10"/>
                </a:cxn>
                <a:cxn ang="0">
                  <a:pos x="199" y="25"/>
                </a:cxn>
                <a:cxn ang="0">
                  <a:pos x="255" y="30"/>
                </a:cxn>
                <a:cxn ang="0">
                  <a:pos x="313" y="28"/>
                </a:cxn>
                <a:cxn ang="0">
                  <a:pos x="351" y="20"/>
                </a:cxn>
                <a:cxn ang="0">
                  <a:pos x="366" y="15"/>
                </a:cxn>
                <a:cxn ang="0">
                  <a:pos x="380" y="10"/>
                </a:cxn>
                <a:cxn ang="0">
                  <a:pos x="397" y="9"/>
                </a:cxn>
                <a:cxn ang="0">
                  <a:pos x="405" y="10"/>
                </a:cxn>
                <a:cxn ang="0">
                  <a:pos x="405" y="15"/>
                </a:cxn>
                <a:cxn ang="0">
                  <a:pos x="398" y="20"/>
                </a:cxn>
                <a:cxn ang="0">
                  <a:pos x="385" y="27"/>
                </a:cxn>
                <a:cxn ang="0">
                  <a:pos x="371" y="33"/>
                </a:cxn>
                <a:cxn ang="0">
                  <a:pos x="357" y="40"/>
                </a:cxn>
                <a:cxn ang="0">
                  <a:pos x="357" y="43"/>
                </a:cxn>
                <a:cxn ang="0">
                  <a:pos x="371" y="38"/>
                </a:cxn>
                <a:cxn ang="0">
                  <a:pos x="385" y="35"/>
                </a:cxn>
                <a:cxn ang="0">
                  <a:pos x="400" y="31"/>
                </a:cxn>
                <a:cxn ang="0">
                  <a:pos x="408" y="35"/>
                </a:cxn>
                <a:cxn ang="0">
                  <a:pos x="408" y="40"/>
                </a:cxn>
                <a:cxn ang="0">
                  <a:pos x="402" y="49"/>
                </a:cxn>
                <a:cxn ang="0">
                  <a:pos x="384" y="58"/>
                </a:cxn>
                <a:cxn ang="0">
                  <a:pos x="366" y="66"/>
                </a:cxn>
                <a:cxn ang="0">
                  <a:pos x="366" y="71"/>
                </a:cxn>
                <a:cxn ang="0">
                  <a:pos x="369" y="72"/>
                </a:cxn>
                <a:cxn ang="0">
                  <a:pos x="380" y="66"/>
                </a:cxn>
                <a:cxn ang="0">
                  <a:pos x="393" y="61"/>
                </a:cxn>
                <a:cxn ang="0">
                  <a:pos x="406" y="58"/>
                </a:cxn>
                <a:cxn ang="0">
                  <a:pos x="413" y="62"/>
                </a:cxn>
                <a:cxn ang="0">
                  <a:pos x="413" y="72"/>
                </a:cxn>
                <a:cxn ang="0">
                  <a:pos x="405" y="82"/>
                </a:cxn>
                <a:cxn ang="0">
                  <a:pos x="387" y="90"/>
                </a:cxn>
                <a:cxn ang="0">
                  <a:pos x="390" y="93"/>
                </a:cxn>
                <a:cxn ang="0">
                  <a:pos x="406" y="93"/>
                </a:cxn>
                <a:cxn ang="0">
                  <a:pos x="415" y="97"/>
                </a:cxn>
                <a:cxn ang="0">
                  <a:pos x="415" y="103"/>
                </a:cxn>
                <a:cxn ang="0">
                  <a:pos x="398" y="110"/>
                </a:cxn>
                <a:cxn ang="0">
                  <a:pos x="380" y="113"/>
                </a:cxn>
                <a:cxn ang="0">
                  <a:pos x="366" y="115"/>
                </a:cxn>
                <a:cxn ang="0">
                  <a:pos x="353" y="116"/>
                </a:cxn>
                <a:cxn ang="0">
                  <a:pos x="338" y="106"/>
                </a:cxn>
                <a:cxn ang="0">
                  <a:pos x="330" y="92"/>
                </a:cxn>
                <a:cxn ang="0">
                  <a:pos x="313" y="89"/>
                </a:cxn>
                <a:cxn ang="0">
                  <a:pos x="297" y="93"/>
                </a:cxn>
                <a:cxn ang="0">
                  <a:pos x="281" y="102"/>
                </a:cxn>
                <a:cxn ang="0">
                  <a:pos x="266" y="110"/>
                </a:cxn>
                <a:cxn ang="0">
                  <a:pos x="232" y="119"/>
                </a:cxn>
                <a:cxn ang="0">
                  <a:pos x="176" y="126"/>
                </a:cxn>
                <a:cxn ang="0">
                  <a:pos x="118" y="129"/>
                </a:cxn>
                <a:cxn ang="0">
                  <a:pos x="62" y="129"/>
                </a:cxn>
              </a:cxnLst>
              <a:rect l="0" t="0" r="r" b="b"/>
              <a:pathLst>
                <a:path w="415" h="129">
                  <a:moveTo>
                    <a:pt x="36" y="129"/>
                  </a:moveTo>
                  <a:lnTo>
                    <a:pt x="8" y="121"/>
                  </a:lnTo>
                  <a:lnTo>
                    <a:pt x="0" y="106"/>
                  </a:lnTo>
                  <a:lnTo>
                    <a:pt x="7" y="87"/>
                  </a:lnTo>
                  <a:lnTo>
                    <a:pt x="23" y="64"/>
                  </a:lnTo>
                  <a:lnTo>
                    <a:pt x="47" y="41"/>
                  </a:lnTo>
                  <a:lnTo>
                    <a:pt x="73" y="22"/>
                  </a:lnTo>
                  <a:lnTo>
                    <a:pt x="98" y="7"/>
                  </a:lnTo>
                  <a:lnTo>
                    <a:pt x="116" y="0"/>
                  </a:lnTo>
                  <a:lnTo>
                    <a:pt x="144" y="10"/>
                  </a:lnTo>
                  <a:lnTo>
                    <a:pt x="171" y="18"/>
                  </a:lnTo>
                  <a:lnTo>
                    <a:pt x="199" y="25"/>
                  </a:lnTo>
                  <a:lnTo>
                    <a:pt x="227" y="28"/>
                  </a:lnTo>
                  <a:lnTo>
                    <a:pt x="255" y="30"/>
                  </a:lnTo>
                  <a:lnTo>
                    <a:pt x="282" y="30"/>
                  </a:lnTo>
                  <a:lnTo>
                    <a:pt x="313" y="28"/>
                  </a:lnTo>
                  <a:lnTo>
                    <a:pt x="344" y="23"/>
                  </a:lnTo>
                  <a:lnTo>
                    <a:pt x="351" y="20"/>
                  </a:lnTo>
                  <a:lnTo>
                    <a:pt x="359" y="18"/>
                  </a:lnTo>
                  <a:lnTo>
                    <a:pt x="366" y="15"/>
                  </a:lnTo>
                  <a:lnTo>
                    <a:pt x="374" y="12"/>
                  </a:lnTo>
                  <a:lnTo>
                    <a:pt x="380" y="10"/>
                  </a:lnTo>
                  <a:lnTo>
                    <a:pt x="388" y="9"/>
                  </a:lnTo>
                  <a:lnTo>
                    <a:pt x="397" y="9"/>
                  </a:lnTo>
                  <a:lnTo>
                    <a:pt x="405" y="9"/>
                  </a:lnTo>
                  <a:lnTo>
                    <a:pt x="405" y="10"/>
                  </a:lnTo>
                  <a:lnTo>
                    <a:pt x="405" y="12"/>
                  </a:lnTo>
                  <a:lnTo>
                    <a:pt x="405" y="15"/>
                  </a:lnTo>
                  <a:lnTo>
                    <a:pt x="405" y="17"/>
                  </a:lnTo>
                  <a:lnTo>
                    <a:pt x="398" y="20"/>
                  </a:lnTo>
                  <a:lnTo>
                    <a:pt x="392" y="23"/>
                  </a:lnTo>
                  <a:lnTo>
                    <a:pt x="385" y="27"/>
                  </a:lnTo>
                  <a:lnTo>
                    <a:pt x="379" y="30"/>
                  </a:lnTo>
                  <a:lnTo>
                    <a:pt x="371" y="33"/>
                  </a:lnTo>
                  <a:lnTo>
                    <a:pt x="364" y="36"/>
                  </a:lnTo>
                  <a:lnTo>
                    <a:pt x="357" y="40"/>
                  </a:lnTo>
                  <a:lnTo>
                    <a:pt x="351" y="43"/>
                  </a:lnTo>
                  <a:lnTo>
                    <a:pt x="357" y="43"/>
                  </a:lnTo>
                  <a:lnTo>
                    <a:pt x="364" y="41"/>
                  </a:lnTo>
                  <a:lnTo>
                    <a:pt x="371" y="38"/>
                  </a:lnTo>
                  <a:lnTo>
                    <a:pt x="377" y="36"/>
                  </a:lnTo>
                  <a:lnTo>
                    <a:pt x="385" y="35"/>
                  </a:lnTo>
                  <a:lnTo>
                    <a:pt x="393" y="33"/>
                  </a:lnTo>
                  <a:lnTo>
                    <a:pt x="400" y="31"/>
                  </a:lnTo>
                  <a:lnTo>
                    <a:pt x="408" y="33"/>
                  </a:lnTo>
                  <a:lnTo>
                    <a:pt x="408" y="35"/>
                  </a:lnTo>
                  <a:lnTo>
                    <a:pt x="408" y="38"/>
                  </a:lnTo>
                  <a:lnTo>
                    <a:pt x="408" y="40"/>
                  </a:lnTo>
                  <a:lnTo>
                    <a:pt x="410" y="43"/>
                  </a:lnTo>
                  <a:lnTo>
                    <a:pt x="402" y="49"/>
                  </a:lnTo>
                  <a:lnTo>
                    <a:pt x="393" y="53"/>
                  </a:lnTo>
                  <a:lnTo>
                    <a:pt x="384" y="58"/>
                  </a:lnTo>
                  <a:lnTo>
                    <a:pt x="367" y="64"/>
                  </a:lnTo>
                  <a:lnTo>
                    <a:pt x="366" y="66"/>
                  </a:lnTo>
                  <a:lnTo>
                    <a:pt x="366" y="69"/>
                  </a:lnTo>
                  <a:lnTo>
                    <a:pt x="366" y="71"/>
                  </a:lnTo>
                  <a:lnTo>
                    <a:pt x="364" y="74"/>
                  </a:lnTo>
                  <a:lnTo>
                    <a:pt x="369" y="72"/>
                  </a:lnTo>
                  <a:lnTo>
                    <a:pt x="375" y="69"/>
                  </a:lnTo>
                  <a:lnTo>
                    <a:pt x="380" y="66"/>
                  </a:lnTo>
                  <a:lnTo>
                    <a:pt x="387" y="62"/>
                  </a:lnTo>
                  <a:lnTo>
                    <a:pt x="393" y="61"/>
                  </a:lnTo>
                  <a:lnTo>
                    <a:pt x="400" y="59"/>
                  </a:lnTo>
                  <a:lnTo>
                    <a:pt x="406" y="58"/>
                  </a:lnTo>
                  <a:lnTo>
                    <a:pt x="413" y="59"/>
                  </a:lnTo>
                  <a:lnTo>
                    <a:pt x="413" y="62"/>
                  </a:lnTo>
                  <a:lnTo>
                    <a:pt x="413" y="67"/>
                  </a:lnTo>
                  <a:lnTo>
                    <a:pt x="413" y="72"/>
                  </a:lnTo>
                  <a:lnTo>
                    <a:pt x="415" y="77"/>
                  </a:lnTo>
                  <a:lnTo>
                    <a:pt x="405" y="82"/>
                  </a:lnTo>
                  <a:lnTo>
                    <a:pt x="397" y="85"/>
                  </a:lnTo>
                  <a:lnTo>
                    <a:pt x="387" y="90"/>
                  </a:lnTo>
                  <a:lnTo>
                    <a:pt x="382" y="93"/>
                  </a:lnTo>
                  <a:lnTo>
                    <a:pt x="390" y="93"/>
                  </a:lnTo>
                  <a:lnTo>
                    <a:pt x="398" y="93"/>
                  </a:lnTo>
                  <a:lnTo>
                    <a:pt x="406" y="93"/>
                  </a:lnTo>
                  <a:lnTo>
                    <a:pt x="415" y="93"/>
                  </a:lnTo>
                  <a:lnTo>
                    <a:pt x="415" y="97"/>
                  </a:lnTo>
                  <a:lnTo>
                    <a:pt x="415" y="100"/>
                  </a:lnTo>
                  <a:lnTo>
                    <a:pt x="415" y="103"/>
                  </a:lnTo>
                  <a:lnTo>
                    <a:pt x="413" y="106"/>
                  </a:lnTo>
                  <a:lnTo>
                    <a:pt x="398" y="110"/>
                  </a:lnTo>
                  <a:lnTo>
                    <a:pt x="388" y="111"/>
                  </a:lnTo>
                  <a:lnTo>
                    <a:pt x="380" y="113"/>
                  </a:lnTo>
                  <a:lnTo>
                    <a:pt x="372" y="113"/>
                  </a:lnTo>
                  <a:lnTo>
                    <a:pt x="366" y="115"/>
                  </a:lnTo>
                  <a:lnTo>
                    <a:pt x="361" y="115"/>
                  </a:lnTo>
                  <a:lnTo>
                    <a:pt x="353" y="116"/>
                  </a:lnTo>
                  <a:lnTo>
                    <a:pt x="344" y="116"/>
                  </a:lnTo>
                  <a:lnTo>
                    <a:pt x="338" y="106"/>
                  </a:lnTo>
                  <a:lnTo>
                    <a:pt x="335" y="100"/>
                  </a:lnTo>
                  <a:lnTo>
                    <a:pt x="330" y="92"/>
                  </a:lnTo>
                  <a:lnTo>
                    <a:pt x="323" y="85"/>
                  </a:lnTo>
                  <a:lnTo>
                    <a:pt x="313" y="89"/>
                  </a:lnTo>
                  <a:lnTo>
                    <a:pt x="305" y="90"/>
                  </a:lnTo>
                  <a:lnTo>
                    <a:pt x="297" y="93"/>
                  </a:lnTo>
                  <a:lnTo>
                    <a:pt x="289" y="97"/>
                  </a:lnTo>
                  <a:lnTo>
                    <a:pt x="281" y="102"/>
                  </a:lnTo>
                  <a:lnTo>
                    <a:pt x="273" y="105"/>
                  </a:lnTo>
                  <a:lnTo>
                    <a:pt x="266" y="110"/>
                  </a:lnTo>
                  <a:lnTo>
                    <a:pt x="258" y="115"/>
                  </a:lnTo>
                  <a:lnTo>
                    <a:pt x="232" y="119"/>
                  </a:lnTo>
                  <a:lnTo>
                    <a:pt x="204" y="124"/>
                  </a:lnTo>
                  <a:lnTo>
                    <a:pt x="176" y="126"/>
                  </a:lnTo>
                  <a:lnTo>
                    <a:pt x="147" y="128"/>
                  </a:lnTo>
                  <a:lnTo>
                    <a:pt x="118" y="129"/>
                  </a:lnTo>
                  <a:lnTo>
                    <a:pt x="90" y="129"/>
                  </a:lnTo>
                  <a:lnTo>
                    <a:pt x="62" y="129"/>
                  </a:lnTo>
                  <a:lnTo>
                    <a:pt x="36" y="129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33" name="Freeform 449"/>
            <p:cNvSpPr>
              <a:spLocks/>
            </p:cNvSpPr>
            <p:nvPr/>
          </p:nvSpPr>
          <p:spPr bwMode="auto">
            <a:xfrm>
              <a:off x="3954" y="1609"/>
              <a:ext cx="282" cy="1087"/>
            </a:xfrm>
            <a:custGeom>
              <a:avLst/>
              <a:gdLst/>
              <a:ahLst/>
              <a:cxnLst>
                <a:cxn ang="0">
                  <a:pos x="358" y="2154"/>
                </a:cxn>
                <a:cxn ang="0">
                  <a:pos x="301" y="2150"/>
                </a:cxn>
                <a:cxn ang="0">
                  <a:pos x="216" y="2165"/>
                </a:cxn>
                <a:cxn ang="0">
                  <a:pos x="129" y="2171"/>
                </a:cxn>
                <a:cxn ang="0">
                  <a:pos x="61" y="2154"/>
                </a:cxn>
                <a:cxn ang="0">
                  <a:pos x="61" y="2083"/>
                </a:cxn>
                <a:cxn ang="0">
                  <a:pos x="151" y="2049"/>
                </a:cxn>
                <a:cxn ang="0">
                  <a:pos x="98" y="2031"/>
                </a:cxn>
                <a:cxn ang="0">
                  <a:pos x="12" y="2002"/>
                </a:cxn>
                <a:cxn ang="0">
                  <a:pos x="27" y="1942"/>
                </a:cxn>
                <a:cxn ang="0">
                  <a:pos x="100" y="1909"/>
                </a:cxn>
                <a:cxn ang="0">
                  <a:pos x="125" y="1640"/>
                </a:cxn>
                <a:cxn ang="0">
                  <a:pos x="105" y="1503"/>
                </a:cxn>
                <a:cxn ang="0">
                  <a:pos x="105" y="1191"/>
                </a:cxn>
                <a:cxn ang="0">
                  <a:pos x="64" y="1033"/>
                </a:cxn>
                <a:cxn ang="0">
                  <a:pos x="32" y="944"/>
                </a:cxn>
                <a:cxn ang="0">
                  <a:pos x="63" y="759"/>
                </a:cxn>
                <a:cxn ang="0">
                  <a:pos x="152" y="552"/>
                </a:cxn>
                <a:cxn ang="0">
                  <a:pos x="193" y="432"/>
                </a:cxn>
                <a:cxn ang="0">
                  <a:pos x="188" y="350"/>
                </a:cxn>
                <a:cxn ang="0">
                  <a:pos x="146" y="301"/>
                </a:cxn>
                <a:cxn ang="0">
                  <a:pos x="147" y="241"/>
                </a:cxn>
                <a:cxn ang="0">
                  <a:pos x="203" y="143"/>
                </a:cxn>
                <a:cxn ang="0">
                  <a:pos x="172" y="99"/>
                </a:cxn>
                <a:cxn ang="0">
                  <a:pos x="214" y="14"/>
                </a:cxn>
                <a:cxn ang="0">
                  <a:pos x="288" y="11"/>
                </a:cxn>
                <a:cxn ang="0">
                  <a:pos x="374" y="40"/>
                </a:cxn>
                <a:cxn ang="0">
                  <a:pos x="426" y="88"/>
                </a:cxn>
                <a:cxn ang="0">
                  <a:pos x="431" y="158"/>
                </a:cxn>
                <a:cxn ang="0">
                  <a:pos x="448" y="238"/>
                </a:cxn>
                <a:cxn ang="0">
                  <a:pos x="433" y="256"/>
                </a:cxn>
                <a:cxn ang="0">
                  <a:pos x="418" y="282"/>
                </a:cxn>
                <a:cxn ang="0">
                  <a:pos x="386" y="321"/>
                </a:cxn>
                <a:cxn ang="0">
                  <a:pos x="371" y="368"/>
                </a:cxn>
                <a:cxn ang="0">
                  <a:pos x="404" y="422"/>
                </a:cxn>
                <a:cxn ang="0">
                  <a:pos x="448" y="484"/>
                </a:cxn>
                <a:cxn ang="0">
                  <a:pos x="518" y="541"/>
                </a:cxn>
                <a:cxn ang="0">
                  <a:pos x="557" y="955"/>
                </a:cxn>
                <a:cxn ang="0">
                  <a:pos x="544" y="1144"/>
                </a:cxn>
                <a:cxn ang="0">
                  <a:pos x="547" y="1284"/>
                </a:cxn>
                <a:cxn ang="0">
                  <a:pos x="518" y="1390"/>
                </a:cxn>
                <a:cxn ang="0">
                  <a:pos x="549" y="1426"/>
                </a:cxn>
                <a:cxn ang="0">
                  <a:pos x="554" y="1465"/>
                </a:cxn>
                <a:cxn ang="0">
                  <a:pos x="498" y="1505"/>
                </a:cxn>
                <a:cxn ang="0">
                  <a:pos x="492" y="1550"/>
                </a:cxn>
                <a:cxn ang="0">
                  <a:pos x="506" y="1630"/>
                </a:cxn>
                <a:cxn ang="0">
                  <a:pos x="523" y="1955"/>
                </a:cxn>
                <a:cxn ang="0">
                  <a:pos x="505" y="2131"/>
                </a:cxn>
                <a:cxn ang="0">
                  <a:pos x="451" y="2171"/>
                </a:cxn>
                <a:cxn ang="0">
                  <a:pos x="392" y="2173"/>
                </a:cxn>
              </a:cxnLst>
              <a:rect l="0" t="0" r="r" b="b"/>
              <a:pathLst>
                <a:path w="565" h="2173">
                  <a:moveTo>
                    <a:pt x="379" y="2173"/>
                  </a:moveTo>
                  <a:lnTo>
                    <a:pt x="368" y="2168"/>
                  </a:lnTo>
                  <a:lnTo>
                    <a:pt x="363" y="2162"/>
                  </a:lnTo>
                  <a:lnTo>
                    <a:pt x="358" y="2154"/>
                  </a:lnTo>
                  <a:lnTo>
                    <a:pt x="355" y="2145"/>
                  </a:lnTo>
                  <a:lnTo>
                    <a:pt x="338" y="2145"/>
                  </a:lnTo>
                  <a:lnTo>
                    <a:pt x="320" y="2147"/>
                  </a:lnTo>
                  <a:lnTo>
                    <a:pt x="301" y="2150"/>
                  </a:lnTo>
                  <a:lnTo>
                    <a:pt x="281" y="2154"/>
                  </a:lnTo>
                  <a:lnTo>
                    <a:pt x="260" y="2157"/>
                  </a:lnTo>
                  <a:lnTo>
                    <a:pt x="237" y="2160"/>
                  </a:lnTo>
                  <a:lnTo>
                    <a:pt x="216" y="2165"/>
                  </a:lnTo>
                  <a:lnTo>
                    <a:pt x="193" y="2167"/>
                  </a:lnTo>
                  <a:lnTo>
                    <a:pt x="172" y="2170"/>
                  </a:lnTo>
                  <a:lnTo>
                    <a:pt x="151" y="2171"/>
                  </a:lnTo>
                  <a:lnTo>
                    <a:pt x="129" y="2171"/>
                  </a:lnTo>
                  <a:lnTo>
                    <a:pt x="110" y="2170"/>
                  </a:lnTo>
                  <a:lnTo>
                    <a:pt x="92" y="2167"/>
                  </a:lnTo>
                  <a:lnTo>
                    <a:pt x="76" y="2162"/>
                  </a:lnTo>
                  <a:lnTo>
                    <a:pt x="61" y="2154"/>
                  </a:lnTo>
                  <a:lnTo>
                    <a:pt x="48" y="2144"/>
                  </a:lnTo>
                  <a:lnTo>
                    <a:pt x="43" y="2118"/>
                  </a:lnTo>
                  <a:lnTo>
                    <a:pt x="48" y="2098"/>
                  </a:lnTo>
                  <a:lnTo>
                    <a:pt x="61" y="2083"/>
                  </a:lnTo>
                  <a:lnTo>
                    <a:pt x="80" y="2074"/>
                  </a:lnTo>
                  <a:lnTo>
                    <a:pt x="103" y="2065"/>
                  </a:lnTo>
                  <a:lnTo>
                    <a:pt x="128" y="2057"/>
                  </a:lnTo>
                  <a:lnTo>
                    <a:pt x="151" y="2049"/>
                  </a:lnTo>
                  <a:lnTo>
                    <a:pt x="169" y="2038"/>
                  </a:lnTo>
                  <a:lnTo>
                    <a:pt x="147" y="2036"/>
                  </a:lnTo>
                  <a:lnTo>
                    <a:pt x="123" y="2034"/>
                  </a:lnTo>
                  <a:lnTo>
                    <a:pt x="98" y="2031"/>
                  </a:lnTo>
                  <a:lnTo>
                    <a:pt x="74" y="2028"/>
                  </a:lnTo>
                  <a:lnTo>
                    <a:pt x="49" y="2021"/>
                  </a:lnTo>
                  <a:lnTo>
                    <a:pt x="30" y="2013"/>
                  </a:lnTo>
                  <a:lnTo>
                    <a:pt x="12" y="2002"/>
                  </a:lnTo>
                  <a:lnTo>
                    <a:pt x="0" y="1986"/>
                  </a:lnTo>
                  <a:lnTo>
                    <a:pt x="4" y="1966"/>
                  </a:lnTo>
                  <a:lnTo>
                    <a:pt x="14" y="1951"/>
                  </a:lnTo>
                  <a:lnTo>
                    <a:pt x="27" y="1942"/>
                  </a:lnTo>
                  <a:lnTo>
                    <a:pt x="45" y="1933"/>
                  </a:lnTo>
                  <a:lnTo>
                    <a:pt x="63" y="1927"/>
                  </a:lnTo>
                  <a:lnTo>
                    <a:pt x="82" y="1919"/>
                  </a:lnTo>
                  <a:lnTo>
                    <a:pt x="100" y="1909"/>
                  </a:lnTo>
                  <a:lnTo>
                    <a:pt x="116" y="1893"/>
                  </a:lnTo>
                  <a:lnTo>
                    <a:pt x="118" y="1806"/>
                  </a:lnTo>
                  <a:lnTo>
                    <a:pt x="123" y="1723"/>
                  </a:lnTo>
                  <a:lnTo>
                    <a:pt x="125" y="1640"/>
                  </a:lnTo>
                  <a:lnTo>
                    <a:pt x="121" y="1557"/>
                  </a:lnTo>
                  <a:lnTo>
                    <a:pt x="110" y="1537"/>
                  </a:lnTo>
                  <a:lnTo>
                    <a:pt x="105" y="1519"/>
                  </a:lnTo>
                  <a:lnTo>
                    <a:pt x="105" y="1503"/>
                  </a:lnTo>
                  <a:lnTo>
                    <a:pt x="108" y="1483"/>
                  </a:lnTo>
                  <a:lnTo>
                    <a:pt x="108" y="1386"/>
                  </a:lnTo>
                  <a:lnTo>
                    <a:pt x="108" y="1288"/>
                  </a:lnTo>
                  <a:lnTo>
                    <a:pt x="105" y="1191"/>
                  </a:lnTo>
                  <a:lnTo>
                    <a:pt x="102" y="1099"/>
                  </a:lnTo>
                  <a:lnTo>
                    <a:pt x="85" y="1077"/>
                  </a:lnTo>
                  <a:lnTo>
                    <a:pt x="74" y="1056"/>
                  </a:lnTo>
                  <a:lnTo>
                    <a:pt x="64" y="1033"/>
                  </a:lnTo>
                  <a:lnTo>
                    <a:pt x="56" y="1010"/>
                  </a:lnTo>
                  <a:lnTo>
                    <a:pt x="49" y="988"/>
                  </a:lnTo>
                  <a:lnTo>
                    <a:pt x="41" y="966"/>
                  </a:lnTo>
                  <a:lnTo>
                    <a:pt x="32" y="944"/>
                  </a:lnTo>
                  <a:lnTo>
                    <a:pt x="20" y="924"/>
                  </a:lnTo>
                  <a:lnTo>
                    <a:pt x="30" y="869"/>
                  </a:lnTo>
                  <a:lnTo>
                    <a:pt x="45" y="813"/>
                  </a:lnTo>
                  <a:lnTo>
                    <a:pt x="63" y="759"/>
                  </a:lnTo>
                  <a:lnTo>
                    <a:pt x="84" y="707"/>
                  </a:lnTo>
                  <a:lnTo>
                    <a:pt x="105" y="655"/>
                  </a:lnTo>
                  <a:lnTo>
                    <a:pt x="128" y="603"/>
                  </a:lnTo>
                  <a:lnTo>
                    <a:pt x="152" y="552"/>
                  </a:lnTo>
                  <a:lnTo>
                    <a:pt x="175" y="502"/>
                  </a:lnTo>
                  <a:lnTo>
                    <a:pt x="177" y="474"/>
                  </a:lnTo>
                  <a:lnTo>
                    <a:pt x="183" y="451"/>
                  </a:lnTo>
                  <a:lnTo>
                    <a:pt x="193" y="432"/>
                  </a:lnTo>
                  <a:lnTo>
                    <a:pt x="209" y="409"/>
                  </a:lnTo>
                  <a:lnTo>
                    <a:pt x="205" y="392"/>
                  </a:lnTo>
                  <a:lnTo>
                    <a:pt x="198" y="375"/>
                  </a:lnTo>
                  <a:lnTo>
                    <a:pt x="188" y="350"/>
                  </a:lnTo>
                  <a:lnTo>
                    <a:pt x="177" y="314"/>
                  </a:lnTo>
                  <a:lnTo>
                    <a:pt x="170" y="311"/>
                  </a:lnTo>
                  <a:lnTo>
                    <a:pt x="159" y="306"/>
                  </a:lnTo>
                  <a:lnTo>
                    <a:pt x="146" y="301"/>
                  </a:lnTo>
                  <a:lnTo>
                    <a:pt x="136" y="296"/>
                  </a:lnTo>
                  <a:lnTo>
                    <a:pt x="131" y="283"/>
                  </a:lnTo>
                  <a:lnTo>
                    <a:pt x="136" y="264"/>
                  </a:lnTo>
                  <a:lnTo>
                    <a:pt x="147" y="241"/>
                  </a:lnTo>
                  <a:lnTo>
                    <a:pt x="162" y="215"/>
                  </a:lnTo>
                  <a:lnTo>
                    <a:pt x="178" y="190"/>
                  </a:lnTo>
                  <a:lnTo>
                    <a:pt x="193" y="166"/>
                  </a:lnTo>
                  <a:lnTo>
                    <a:pt x="203" y="143"/>
                  </a:lnTo>
                  <a:lnTo>
                    <a:pt x="205" y="125"/>
                  </a:lnTo>
                  <a:lnTo>
                    <a:pt x="187" y="115"/>
                  </a:lnTo>
                  <a:lnTo>
                    <a:pt x="177" y="107"/>
                  </a:lnTo>
                  <a:lnTo>
                    <a:pt x="172" y="99"/>
                  </a:lnTo>
                  <a:lnTo>
                    <a:pt x="172" y="86"/>
                  </a:lnTo>
                  <a:lnTo>
                    <a:pt x="188" y="57"/>
                  </a:lnTo>
                  <a:lnTo>
                    <a:pt x="201" y="32"/>
                  </a:lnTo>
                  <a:lnTo>
                    <a:pt x="214" y="14"/>
                  </a:lnTo>
                  <a:lnTo>
                    <a:pt x="227" y="3"/>
                  </a:lnTo>
                  <a:lnTo>
                    <a:pt x="244" y="0"/>
                  </a:lnTo>
                  <a:lnTo>
                    <a:pt x="263" y="1"/>
                  </a:lnTo>
                  <a:lnTo>
                    <a:pt x="288" y="11"/>
                  </a:lnTo>
                  <a:lnTo>
                    <a:pt x="322" y="27"/>
                  </a:lnTo>
                  <a:lnTo>
                    <a:pt x="340" y="31"/>
                  </a:lnTo>
                  <a:lnTo>
                    <a:pt x="358" y="34"/>
                  </a:lnTo>
                  <a:lnTo>
                    <a:pt x="374" y="40"/>
                  </a:lnTo>
                  <a:lnTo>
                    <a:pt x="391" y="48"/>
                  </a:lnTo>
                  <a:lnTo>
                    <a:pt x="405" y="58"/>
                  </a:lnTo>
                  <a:lnTo>
                    <a:pt x="417" y="71"/>
                  </a:lnTo>
                  <a:lnTo>
                    <a:pt x="426" y="88"/>
                  </a:lnTo>
                  <a:lnTo>
                    <a:pt x="435" y="107"/>
                  </a:lnTo>
                  <a:lnTo>
                    <a:pt x="433" y="123"/>
                  </a:lnTo>
                  <a:lnTo>
                    <a:pt x="433" y="141"/>
                  </a:lnTo>
                  <a:lnTo>
                    <a:pt x="431" y="158"/>
                  </a:lnTo>
                  <a:lnTo>
                    <a:pt x="430" y="176"/>
                  </a:lnTo>
                  <a:lnTo>
                    <a:pt x="438" y="192"/>
                  </a:lnTo>
                  <a:lnTo>
                    <a:pt x="446" y="215"/>
                  </a:lnTo>
                  <a:lnTo>
                    <a:pt x="448" y="238"/>
                  </a:lnTo>
                  <a:lnTo>
                    <a:pt x="436" y="257"/>
                  </a:lnTo>
                  <a:lnTo>
                    <a:pt x="435" y="256"/>
                  </a:lnTo>
                  <a:lnTo>
                    <a:pt x="433" y="256"/>
                  </a:lnTo>
                  <a:lnTo>
                    <a:pt x="433" y="256"/>
                  </a:lnTo>
                  <a:lnTo>
                    <a:pt x="431" y="256"/>
                  </a:lnTo>
                  <a:lnTo>
                    <a:pt x="430" y="262"/>
                  </a:lnTo>
                  <a:lnTo>
                    <a:pt x="425" y="272"/>
                  </a:lnTo>
                  <a:lnTo>
                    <a:pt x="418" y="282"/>
                  </a:lnTo>
                  <a:lnTo>
                    <a:pt x="410" y="293"/>
                  </a:lnTo>
                  <a:lnTo>
                    <a:pt x="402" y="304"/>
                  </a:lnTo>
                  <a:lnTo>
                    <a:pt x="394" y="313"/>
                  </a:lnTo>
                  <a:lnTo>
                    <a:pt x="386" y="321"/>
                  </a:lnTo>
                  <a:lnTo>
                    <a:pt x="379" y="326"/>
                  </a:lnTo>
                  <a:lnTo>
                    <a:pt x="374" y="348"/>
                  </a:lnTo>
                  <a:lnTo>
                    <a:pt x="373" y="362"/>
                  </a:lnTo>
                  <a:lnTo>
                    <a:pt x="371" y="368"/>
                  </a:lnTo>
                  <a:lnTo>
                    <a:pt x="371" y="375"/>
                  </a:lnTo>
                  <a:lnTo>
                    <a:pt x="391" y="386"/>
                  </a:lnTo>
                  <a:lnTo>
                    <a:pt x="400" y="401"/>
                  </a:lnTo>
                  <a:lnTo>
                    <a:pt x="404" y="422"/>
                  </a:lnTo>
                  <a:lnTo>
                    <a:pt x="409" y="451"/>
                  </a:lnTo>
                  <a:lnTo>
                    <a:pt x="417" y="459"/>
                  </a:lnTo>
                  <a:lnTo>
                    <a:pt x="431" y="471"/>
                  </a:lnTo>
                  <a:lnTo>
                    <a:pt x="448" y="484"/>
                  </a:lnTo>
                  <a:lnTo>
                    <a:pt x="467" y="500"/>
                  </a:lnTo>
                  <a:lnTo>
                    <a:pt x="487" y="515"/>
                  </a:lnTo>
                  <a:lnTo>
                    <a:pt x="505" y="529"/>
                  </a:lnTo>
                  <a:lnTo>
                    <a:pt x="518" y="541"/>
                  </a:lnTo>
                  <a:lnTo>
                    <a:pt x="524" y="547"/>
                  </a:lnTo>
                  <a:lnTo>
                    <a:pt x="542" y="681"/>
                  </a:lnTo>
                  <a:lnTo>
                    <a:pt x="554" y="816"/>
                  </a:lnTo>
                  <a:lnTo>
                    <a:pt x="557" y="955"/>
                  </a:lnTo>
                  <a:lnTo>
                    <a:pt x="557" y="1092"/>
                  </a:lnTo>
                  <a:lnTo>
                    <a:pt x="552" y="1115"/>
                  </a:lnTo>
                  <a:lnTo>
                    <a:pt x="547" y="1131"/>
                  </a:lnTo>
                  <a:lnTo>
                    <a:pt x="544" y="1144"/>
                  </a:lnTo>
                  <a:lnTo>
                    <a:pt x="541" y="1157"/>
                  </a:lnTo>
                  <a:lnTo>
                    <a:pt x="546" y="1196"/>
                  </a:lnTo>
                  <a:lnTo>
                    <a:pt x="549" y="1240"/>
                  </a:lnTo>
                  <a:lnTo>
                    <a:pt x="547" y="1284"/>
                  </a:lnTo>
                  <a:lnTo>
                    <a:pt x="531" y="1325"/>
                  </a:lnTo>
                  <a:lnTo>
                    <a:pt x="523" y="1358"/>
                  </a:lnTo>
                  <a:lnTo>
                    <a:pt x="520" y="1377"/>
                  </a:lnTo>
                  <a:lnTo>
                    <a:pt x="518" y="1390"/>
                  </a:lnTo>
                  <a:lnTo>
                    <a:pt x="516" y="1402"/>
                  </a:lnTo>
                  <a:lnTo>
                    <a:pt x="526" y="1412"/>
                  </a:lnTo>
                  <a:lnTo>
                    <a:pt x="537" y="1420"/>
                  </a:lnTo>
                  <a:lnTo>
                    <a:pt x="549" y="1426"/>
                  </a:lnTo>
                  <a:lnTo>
                    <a:pt x="559" y="1433"/>
                  </a:lnTo>
                  <a:lnTo>
                    <a:pt x="565" y="1439"/>
                  </a:lnTo>
                  <a:lnTo>
                    <a:pt x="564" y="1451"/>
                  </a:lnTo>
                  <a:lnTo>
                    <a:pt x="554" y="1465"/>
                  </a:lnTo>
                  <a:lnTo>
                    <a:pt x="533" y="1485"/>
                  </a:lnTo>
                  <a:lnTo>
                    <a:pt x="516" y="1490"/>
                  </a:lnTo>
                  <a:lnTo>
                    <a:pt x="505" y="1496"/>
                  </a:lnTo>
                  <a:lnTo>
                    <a:pt x="498" y="1505"/>
                  </a:lnTo>
                  <a:lnTo>
                    <a:pt x="493" y="1513"/>
                  </a:lnTo>
                  <a:lnTo>
                    <a:pt x="492" y="1522"/>
                  </a:lnTo>
                  <a:lnTo>
                    <a:pt x="492" y="1536"/>
                  </a:lnTo>
                  <a:lnTo>
                    <a:pt x="492" y="1550"/>
                  </a:lnTo>
                  <a:lnTo>
                    <a:pt x="493" y="1568"/>
                  </a:lnTo>
                  <a:lnTo>
                    <a:pt x="503" y="1588"/>
                  </a:lnTo>
                  <a:lnTo>
                    <a:pt x="506" y="1607"/>
                  </a:lnTo>
                  <a:lnTo>
                    <a:pt x="506" y="1630"/>
                  </a:lnTo>
                  <a:lnTo>
                    <a:pt x="503" y="1655"/>
                  </a:lnTo>
                  <a:lnTo>
                    <a:pt x="508" y="1754"/>
                  </a:lnTo>
                  <a:lnTo>
                    <a:pt x="518" y="1853"/>
                  </a:lnTo>
                  <a:lnTo>
                    <a:pt x="523" y="1955"/>
                  </a:lnTo>
                  <a:lnTo>
                    <a:pt x="520" y="2056"/>
                  </a:lnTo>
                  <a:lnTo>
                    <a:pt x="510" y="2077"/>
                  </a:lnTo>
                  <a:lnTo>
                    <a:pt x="508" y="2103"/>
                  </a:lnTo>
                  <a:lnTo>
                    <a:pt x="505" y="2131"/>
                  </a:lnTo>
                  <a:lnTo>
                    <a:pt x="493" y="2158"/>
                  </a:lnTo>
                  <a:lnTo>
                    <a:pt x="480" y="2165"/>
                  </a:lnTo>
                  <a:lnTo>
                    <a:pt x="466" y="2168"/>
                  </a:lnTo>
                  <a:lnTo>
                    <a:pt x="451" y="2171"/>
                  </a:lnTo>
                  <a:lnTo>
                    <a:pt x="435" y="2173"/>
                  </a:lnTo>
                  <a:lnTo>
                    <a:pt x="420" y="2173"/>
                  </a:lnTo>
                  <a:lnTo>
                    <a:pt x="405" y="2173"/>
                  </a:lnTo>
                  <a:lnTo>
                    <a:pt x="392" y="2173"/>
                  </a:lnTo>
                  <a:lnTo>
                    <a:pt x="379" y="21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34" name="Freeform 450"/>
            <p:cNvSpPr>
              <a:spLocks/>
            </p:cNvSpPr>
            <p:nvPr/>
          </p:nvSpPr>
          <p:spPr bwMode="auto">
            <a:xfrm>
              <a:off x="3988" y="2625"/>
              <a:ext cx="207" cy="56"/>
            </a:xfrm>
            <a:custGeom>
              <a:avLst/>
              <a:gdLst/>
              <a:ahLst/>
              <a:cxnLst>
                <a:cxn ang="0">
                  <a:pos x="313" y="111"/>
                </a:cxn>
                <a:cxn ang="0">
                  <a:pos x="307" y="101"/>
                </a:cxn>
                <a:cxn ang="0">
                  <a:pos x="302" y="93"/>
                </a:cxn>
                <a:cxn ang="0">
                  <a:pos x="295" y="86"/>
                </a:cxn>
                <a:cxn ang="0">
                  <a:pos x="291" y="81"/>
                </a:cxn>
                <a:cxn ang="0">
                  <a:pos x="274" y="83"/>
                </a:cxn>
                <a:cxn ang="0">
                  <a:pos x="258" y="85"/>
                </a:cxn>
                <a:cxn ang="0">
                  <a:pos x="240" y="88"/>
                </a:cxn>
                <a:cxn ang="0">
                  <a:pos x="222" y="91"/>
                </a:cxn>
                <a:cxn ang="0">
                  <a:pos x="202" y="94"/>
                </a:cxn>
                <a:cxn ang="0">
                  <a:pos x="183" y="98"/>
                </a:cxn>
                <a:cxn ang="0">
                  <a:pos x="163" y="101"/>
                </a:cxn>
                <a:cxn ang="0">
                  <a:pos x="144" y="104"/>
                </a:cxn>
                <a:cxn ang="0">
                  <a:pos x="122" y="106"/>
                </a:cxn>
                <a:cxn ang="0">
                  <a:pos x="103" y="107"/>
                </a:cxn>
                <a:cxn ang="0">
                  <a:pos x="85" y="109"/>
                </a:cxn>
                <a:cxn ang="0">
                  <a:pos x="65" y="109"/>
                </a:cxn>
                <a:cxn ang="0">
                  <a:pos x="47" y="109"/>
                </a:cxn>
                <a:cxn ang="0">
                  <a:pos x="31" y="107"/>
                </a:cxn>
                <a:cxn ang="0">
                  <a:pos x="16" y="104"/>
                </a:cxn>
                <a:cxn ang="0">
                  <a:pos x="2" y="99"/>
                </a:cxn>
                <a:cxn ang="0">
                  <a:pos x="2" y="94"/>
                </a:cxn>
                <a:cxn ang="0">
                  <a:pos x="2" y="91"/>
                </a:cxn>
                <a:cxn ang="0">
                  <a:pos x="0" y="86"/>
                </a:cxn>
                <a:cxn ang="0">
                  <a:pos x="0" y="83"/>
                </a:cxn>
                <a:cxn ang="0">
                  <a:pos x="15" y="70"/>
                </a:cxn>
                <a:cxn ang="0">
                  <a:pos x="33" y="60"/>
                </a:cxn>
                <a:cxn ang="0">
                  <a:pos x="54" y="52"/>
                </a:cxn>
                <a:cxn ang="0">
                  <a:pos x="78" y="44"/>
                </a:cxn>
                <a:cxn ang="0">
                  <a:pos x="101" y="36"/>
                </a:cxn>
                <a:cxn ang="0">
                  <a:pos x="124" y="26"/>
                </a:cxn>
                <a:cxn ang="0">
                  <a:pos x="145" y="15"/>
                </a:cxn>
                <a:cxn ang="0">
                  <a:pos x="162" y="0"/>
                </a:cxn>
                <a:cxn ang="0">
                  <a:pos x="165" y="0"/>
                </a:cxn>
                <a:cxn ang="0">
                  <a:pos x="167" y="0"/>
                </a:cxn>
                <a:cxn ang="0">
                  <a:pos x="170" y="0"/>
                </a:cxn>
                <a:cxn ang="0">
                  <a:pos x="171" y="0"/>
                </a:cxn>
                <a:cxn ang="0">
                  <a:pos x="196" y="11"/>
                </a:cxn>
                <a:cxn ang="0">
                  <a:pos x="224" y="19"/>
                </a:cxn>
                <a:cxn ang="0">
                  <a:pos x="255" y="24"/>
                </a:cxn>
                <a:cxn ang="0">
                  <a:pos x="286" y="28"/>
                </a:cxn>
                <a:cxn ang="0">
                  <a:pos x="318" y="29"/>
                </a:cxn>
                <a:cxn ang="0">
                  <a:pos x="351" y="31"/>
                </a:cxn>
                <a:cxn ang="0">
                  <a:pos x="382" y="31"/>
                </a:cxn>
                <a:cxn ang="0">
                  <a:pos x="411" y="31"/>
                </a:cxn>
                <a:cxn ang="0">
                  <a:pos x="415" y="60"/>
                </a:cxn>
                <a:cxn ang="0">
                  <a:pos x="413" y="81"/>
                </a:cxn>
                <a:cxn ang="0">
                  <a:pos x="408" y="96"/>
                </a:cxn>
                <a:cxn ang="0">
                  <a:pos x="398" y="104"/>
                </a:cxn>
                <a:cxn ang="0">
                  <a:pos x="384" y="109"/>
                </a:cxn>
                <a:cxn ang="0">
                  <a:pos x="366" y="111"/>
                </a:cxn>
                <a:cxn ang="0">
                  <a:pos x="341" y="111"/>
                </a:cxn>
                <a:cxn ang="0">
                  <a:pos x="313" y="111"/>
                </a:cxn>
              </a:cxnLst>
              <a:rect l="0" t="0" r="r" b="b"/>
              <a:pathLst>
                <a:path w="415" h="111">
                  <a:moveTo>
                    <a:pt x="313" y="111"/>
                  </a:moveTo>
                  <a:lnTo>
                    <a:pt x="307" y="101"/>
                  </a:lnTo>
                  <a:lnTo>
                    <a:pt x="302" y="93"/>
                  </a:lnTo>
                  <a:lnTo>
                    <a:pt x="295" y="86"/>
                  </a:lnTo>
                  <a:lnTo>
                    <a:pt x="291" y="81"/>
                  </a:lnTo>
                  <a:lnTo>
                    <a:pt x="274" y="83"/>
                  </a:lnTo>
                  <a:lnTo>
                    <a:pt x="258" y="85"/>
                  </a:lnTo>
                  <a:lnTo>
                    <a:pt x="240" y="88"/>
                  </a:lnTo>
                  <a:lnTo>
                    <a:pt x="222" y="91"/>
                  </a:lnTo>
                  <a:lnTo>
                    <a:pt x="202" y="94"/>
                  </a:lnTo>
                  <a:lnTo>
                    <a:pt x="183" y="98"/>
                  </a:lnTo>
                  <a:lnTo>
                    <a:pt x="163" y="101"/>
                  </a:lnTo>
                  <a:lnTo>
                    <a:pt x="144" y="104"/>
                  </a:lnTo>
                  <a:lnTo>
                    <a:pt x="122" y="106"/>
                  </a:lnTo>
                  <a:lnTo>
                    <a:pt x="103" y="107"/>
                  </a:lnTo>
                  <a:lnTo>
                    <a:pt x="85" y="109"/>
                  </a:lnTo>
                  <a:lnTo>
                    <a:pt x="65" y="109"/>
                  </a:lnTo>
                  <a:lnTo>
                    <a:pt x="47" y="109"/>
                  </a:lnTo>
                  <a:lnTo>
                    <a:pt x="31" y="107"/>
                  </a:lnTo>
                  <a:lnTo>
                    <a:pt x="16" y="104"/>
                  </a:lnTo>
                  <a:lnTo>
                    <a:pt x="2" y="99"/>
                  </a:lnTo>
                  <a:lnTo>
                    <a:pt x="2" y="94"/>
                  </a:lnTo>
                  <a:lnTo>
                    <a:pt x="2" y="91"/>
                  </a:lnTo>
                  <a:lnTo>
                    <a:pt x="0" y="86"/>
                  </a:lnTo>
                  <a:lnTo>
                    <a:pt x="0" y="83"/>
                  </a:lnTo>
                  <a:lnTo>
                    <a:pt x="15" y="70"/>
                  </a:lnTo>
                  <a:lnTo>
                    <a:pt x="33" y="60"/>
                  </a:lnTo>
                  <a:lnTo>
                    <a:pt x="54" y="52"/>
                  </a:lnTo>
                  <a:lnTo>
                    <a:pt x="78" y="44"/>
                  </a:lnTo>
                  <a:lnTo>
                    <a:pt x="101" y="36"/>
                  </a:lnTo>
                  <a:lnTo>
                    <a:pt x="124" y="26"/>
                  </a:lnTo>
                  <a:lnTo>
                    <a:pt x="145" y="15"/>
                  </a:lnTo>
                  <a:lnTo>
                    <a:pt x="162" y="0"/>
                  </a:lnTo>
                  <a:lnTo>
                    <a:pt x="165" y="0"/>
                  </a:lnTo>
                  <a:lnTo>
                    <a:pt x="167" y="0"/>
                  </a:lnTo>
                  <a:lnTo>
                    <a:pt x="170" y="0"/>
                  </a:lnTo>
                  <a:lnTo>
                    <a:pt x="171" y="0"/>
                  </a:lnTo>
                  <a:lnTo>
                    <a:pt x="196" y="11"/>
                  </a:lnTo>
                  <a:lnTo>
                    <a:pt x="224" y="19"/>
                  </a:lnTo>
                  <a:lnTo>
                    <a:pt x="255" y="24"/>
                  </a:lnTo>
                  <a:lnTo>
                    <a:pt x="286" y="28"/>
                  </a:lnTo>
                  <a:lnTo>
                    <a:pt x="318" y="29"/>
                  </a:lnTo>
                  <a:lnTo>
                    <a:pt x="351" y="31"/>
                  </a:lnTo>
                  <a:lnTo>
                    <a:pt x="382" y="31"/>
                  </a:lnTo>
                  <a:lnTo>
                    <a:pt x="411" y="31"/>
                  </a:lnTo>
                  <a:lnTo>
                    <a:pt x="415" y="60"/>
                  </a:lnTo>
                  <a:lnTo>
                    <a:pt x="413" y="81"/>
                  </a:lnTo>
                  <a:lnTo>
                    <a:pt x="408" y="96"/>
                  </a:lnTo>
                  <a:lnTo>
                    <a:pt x="398" y="104"/>
                  </a:lnTo>
                  <a:lnTo>
                    <a:pt x="384" y="109"/>
                  </a:lnTo>
                  <a:lnTo>
                    <a:pt x="366" y="111"/>
                  </a:lnTo>
                  <a:lnTo>
                    <a:pt x="341" y="111"/>
                  </a:lnTo>
                  <a:lnTo>
                    <a:pt x="313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35" name="Freeform 451"/>
            <p:cNvSpPr>
              <a:spLocks/>
            </p:cNvSpPr>
            <p:nvPr/>
          </p:nvSpPr>
          <p:spPr bwMode="auto">
            <a:xfrm>
              <a:off x="4222" y="1579"/>
              <a:ext cx="337" cy="1102"/>
            </a:xfrm>
            <a:custGeom>
              <a:avLst/>
              <a:gdLst/>
              <a:ahLst/>
              <a:cxnLst>
                <a:cxn ang="0">
                  <a:pos x="312" y="2177"/>
                </a:cxn>
                <a:cxn ang="0">
                  <a:pos x="286" y="2169"/>
                </a:cxn>
                <a:cxn ang="0">
                  <a:pos x="258" y="2190"/>
                </a:cxn>
                <a:cxn ang="0">
                  <a:pos x="183" y="2203"/>
                </a:cxn>
                <a:cxn ang="0">
                  <a:pos x="89" y="2200"/>
                </a:cxn>
                <a:cxn ang="0">
                  <a:pos x="53" y="2175"/>
                </a:cxn>
                <a:cxn ang="0">
                  <a:pos x="7" y="2141"/>
                </a:cxn>
                <a:cxn ang="0">
                  <a:pos x="7" y="2099"/>
                </a:cxn>
                <a:cxn ang="0">
                  <a:pos x="84" y="2043"/>
                </a:cxn>
                <a:cxn ang="0">
                  <a:pos x="160" y="1963"/>
                </a:cxn>
                <a:cxn ang="0">
                  <a:pos x="172" y="1667"/>
                </a:cxn>
                <a:cxn ang="0">
                  <a:pos x="138" y="1559"/>
                </a:cxn>
                <a:cxn ang="0">
                  <a:pos x="80" y="1531"/>
                </a:cxn>
                <a:cxn ang="0">
                  <a:pos x="76" y="1314"/>
                </a:cxn>
                <a:cxn ang="0">
                  <a:pos x="97" y="1120"/>
                </a:cxn>
                <a:cxn ang="0">
                  <a:pos x="125" y="876"/>
                </a:cxn>
                <a:cxn ang="0">
                  <a:pos x="118" y="705"/>
                </a:cxn>
                <a:cxn ang="0">
                  <a:pos x="126" y="602"/>
                </a:cxn>
                <a:cxn ang="0">
                  <a:pos x="169" y="507"/>
                </a:cxn>
                <a:cxn ang="0">
                  <a:pos x="226" y="424"/>
                </a:cxn>
                <a:cxn ang="0">
                  <a:pos x="229" y="348"/>
                </a:cxn>
                <a:cxn ang="0">
                  <a:pos x="178" y="300"/>
                </a:cxn>
                <a:cxn ang="0">
                  <a:pos x="203" y="246"/>
                </a:cxn>
                <a:cxn ang="0">
                  <a:pos x="250" y="178"/>
                </a:cxn>
                <a:cxn ang="0">
                  <a:pos x="221" y="124"/>
                </a:cxn>
                <a:cxn ang="0">
                  <a:pos x="244" y="72"/>
                </a:cxn>
                <a:cxn ang="0">
                  <a:pos x="286" y="56"/>
                </a:cxn>
                <a:cxn ang="0">
                  <a:pos x="317" y="5"/>
                </a:cxn>
                <a:cxn ang="0">
                  <a:pos x="378" y="13"/>
                </a:cxn>
                <a:cxn ang="0">
                  <a:pos x="425" y="15"/>
                </a:cxn>
                <a:cxn ang="0">
                  <a:pos x="466" y="10"/>
                </a:cxn>
                <a:cxn ang="0">
                  <a:pos x="498" y="75"/>
                </a:cxn>
                <a:cxn ang="0">
                  <a:pos x="542" y="106"/>
                </a:cxn>
                <a:cxn ang="0">
                  <a:pos x="577" y="136"/>
                </a:cxn>
                <a:cxn ang="0">
                  <a:pos x="562" y="199"/>
                </a:cxn>
                <a:cxn ang="0">
                  <a:pos x="531" y="243"/>
                </a:cxn>
                <a:cxn ang="0">
                  <a:pos x="520" y="310"/>
                </a:cxn>
                <a:cxn ang="0">
                  <a:pos x="480" y="359"/>
                </a:cxn>
                <a:cxn ang="0">
                  <a:pos x="444" y="395"/>
                </a:cxn>
                <a:cxn ang="0">
                  <a:pos x="417" y="401"/>
                </a:cxn>
                <a:cxn ang="0">
                  <a:pos x="399" y="414"/>
                </a:cxn>
                <a:cxn ang="0">
                  <a:pos x="461" y="449"/>
                </a:cxn>
                <a:cxn ang="0">
                  <a:pos x="528" y="501"/>
                </a:cxn>
                <a:cxn ang="0">
                  <a:pos x="595" y="608"/>
                </a:cxn>
                <a:cxn ang="0">
                  <a:pos x="660" y="727"/>
                </a:cxn>
                <a:cxn ang="0">
                  <a:pos x="652" y="835"/>
                </a:cxn>
                <a:cxn ang="0">
                  <a:pos x="582" y="920"/>
                </a:cxn>
                <a:cxn ang="0">
                  <a:pos x="555" y="938"/>
                </a:cxn>
                <a:cxn ang="0">
                  <a:pos x="565" y="985"/>
                </a:cxn>
                <a:cxn ang="0">
                  <a:pos x="544" y="1127"/>
                </a:cxn>
                <a:cxn ang="0">
                  <a:pos x="520" y="1363"/>
                </a:cxn>
                <a:cxn ang="0">
                  <a:pos x="515" y="1538"/>
                </a:cxn>
                <a:cxn ang="0">
                  <a:pos x="492" y="1566"/>
                </a:cxn>
                <a:cxn ang="0">
                  <a:pos x="461" y="1583"/>
                </a:cxn>
                <a:cxn ang="0">
                  <a:pos x="430" y="1725"/>
                </a:cxn>
                <a:cxn ang="0">
                  <a:pos x="397" y="1906"/>
                </a:cxn>
                <a:cxn ang="0">
                  <a:pos x="391" y="2001"/>
                </a:cxn>
                <a:cxn ang="0">
                  <a:pos x="420" y="2125"/>
                </a:cxn>
                <a:cxn ang="0">
                  <a:pos x="402" y="2195"/>
                </a:cxn>
                <a:cxn ang="0">
                  <a:pos x="376" y="2201"/>
                </a:cxn>
                <a:cxn ang="0">
                  <a:pos x="345" y="2205"/>
                </a:cxn>
              </a:cxnLst>
              <a:rect l="0" t="0" r="r" b="b"/>
              <a:pathLst>
                <a:path w="675" h="2205">
                  <a:moveTo>
                    <a:pt x="337" y="2205"/>
                  </a:moveTo>
                  <a:lnTo>
                    <a:pt x="320" y="2198"/>
                  </a:lnTo>
                  <a:lnTo>
                    <a:pt x="314" y="2188"/>
                  </a:lnTo>
                  <a:lnTo>
                    <a:pt x="312" y="2177"/>
                  </a:lnTo>
                  <a:lnTo>
                    <a:pt x="311" y="2162"/>
                  </a:lnTo>
                  <a:lnTo>
                    <a:pt x="302" y="2164"/>
                  </a:lnTo>
                  <a:lnTo>
                    <a:pt x="294" y="2166"/>
                  </a:lnTo>
                  <a:lnTo>
                    <a:pt x="286" y="2169"/>
                  </a:lnTo>
                  <a:lnTo>
                    <a:pt x="280" y="2174"/>
                  </a:lnTo>
                  <a:lnTo>
                    <a:pt x="273" y="2180"/>
                  </a:lnTo>
                  <a:lnTo>
                    <a:pt x="267" y="2185"/>
                  </a:lnTo>
                  <a:lnTo>
                    <a:pt x="258" y="2190"/>
                  </a:lnTo>
                  <a:lnTo>
                    <a:pt x="252" y="2195"/>
                  </a:lnTo>
                  <a:lnTo>
                    <a:pt x="232" y="2198"/>
                  </a:lnTo>
                  <a:lnTo>
                    <a:pt x="209" y="2201"/>
                  </a:lnTo>
                  <a:lnTo>
                    <a:pt x="183" y="2203"/>
                  </a:lnTo>
                  <a:lnTo>
                    <a:pt x="159" y="2205"/>
                  </a:lnTo>
                  <a:lnTo>
                    <a:pt x="133" y="2205"/>
                  </a:lnTo>
                  <a:lnTo>
                    <a:pt x="110" y="2203"/>
                  </a:lnTo>
                  <a:lnTo>
                    <a:pt x="89" y="2200"/>
                  </a:lnTo>
                  <a:lnTo>
                    <a:pt x="71" y="2195"/>
                  </a:lnTo>
                  <a:lnTo>
                    <a:pt x="64" y="2188"/>
                  </a:lnTo>
                  <a:lnTo>
                    <a:pt x="59" y="2184"/>
                  </a:lnTo>
                  <a:lnTo>
                    <a:pt x="53" y="2175"/>
                  </a:lnTo>
                  <a:lnTo>
                    <a:pt x="45" y="2162"/>
                  </a:lnTo>
                  <a:lnTo>
                    <a:pt x="27" y="2156"/>
                  </a:lnTo>
                  <a:lnTo>
                    <a:pt x="15" y="2148"/>
                  </a:lnTo>
                  <a:lnTo>
                    <a:pt x="7" y="2141"/>
                  </a:lnTo>
                  <a:lnTo>
                    <a:pt x="2" y="2131"/>
                  </a:lnTo>
                  <a:lnTo>
                    <a:pt x="0" y="2123"/>
                  </a:lnTo>
                  <a:lnTo>
                    <a:pt x="4" y="2112"/>
                  </a:lnTo>
                  <a:lnTo>
                    <a:pt x="7" y="2099"/>
                  </a:lnTo>
                  <a:lnTo>
                    <a:pt x="14" y="2086"/>
                  </a:lnTo>
                  <a:lnTo>
                    <a:pt x="36" y="2073"/>
                  </a:lnTo>
                  <a:lnTo>
                    <a:pt x="59" y="2060"/>
                  </a:lnTo>
                  <a:lnTo>
                    <a:pt x="84" y="2043"/>
                  </a:lnTo>
                  <a:lnTo>
                    <a:pt x="107" y="2025"/>
                  </a:lnTo>
                  <a:lnTo>
                    <a:pt x="128" y="2006"/>
                  </a:lnTo>
                  <a:lnTo>
                    <a:pt x="147" y="1986"/>
                  </a:lnTo>
                  <a:lnTo>
                    <a:pt x="160" y="1963"/>
                  </a:lnTo>
                  <a:lnTo>
                    <a:pt x="170" y="1939"/>
                  </a:lnTo>
                  <a:lnTo>
                    <a:pt x="173" y="1848"/>
                  </a:lnTo>
                  <a:lnTo>
                    <a:pt x="173" y="1756"/>
                  </a:lnTo>
                  <a:lnTo>
                    <a:pt x="172" y="1667"/>
                  </a:lnTo>
                  <a:lnTo>
                    <a:pt x="169" y="1580"/>
                  </a:lnTo>
                  <a:lnTo>
                    <a:pt x="162" y="1572"/>
                  </a:lnTo>
                  <a:lnTo>
                    <a:pt x="151" y="1566"/>
                  </a:lnTo>
                  <a:lnTo>
                    <a:pt x="138" y="1559"/>
                  </a:lnTo>
                  <a:lnTo>
                    <a:pt x="123" y="1551"/>
                  </a:lnTo>
                  <a:lnTo>
                    <a:pt x="108" y="1544"/>
                  </a:lnTo>
                  <a:lnTo>
                    <a:pt x="94" y="1538"/>
                  </a:lnTo>
                  <a:lnTo>
                    <a:pt x="80" y="1531"/>
                  </a:lnTo>
                  <a:lnTo>
                    <a:pt x="72" y="1523"/>
                  </a:lnTo>
                  <a:lnTo>
                    <a:pt x="67" y="1453"/>
                  </a:lnTo>
                  <a:lnTo>
                    <a:pt x="71" y="1383"/>
                  </a:lnTo>
                  <a:lnTo>
                    <a:pt x="76" y="1314"/>
                  </a:lnTo>
                  <a:lnTo>
                    <a:pt x="80" y="1249"/>
                  </a:lnTo>
                  <a:lnTo>
                    <a:pt x="85" y="1207"/>
                  </a:lnTo>
                  <a:lnTo>
                    <a:pt x="92" y="1163"/>
                  </a:lnTo>
                  <a:lnTo>
                    <a:pt x="97" y="1120"/>
                  </a:lnTo>
                  <a:lnTo>
                    <a:pt x="98" y="1080"/>
                  </a:lnTo>
                  <a:lnTo>
                    <a:pt x="107" y="1011"/>
                  </a:lnTo>
                  <a:lnTo>
                    <a:pt x="116" y="944"/>
                  </a:lnTo>
                  <a:lnTo>
                    <a:pt x="125" y="876"/>
                  </a:lnTo>
                  <a:lnTo>
                    <a:pt x="133" y="809"/>
                  </a:lnTo>
                  <a:lnTo>
                    <a:pt x="129" y="773"/>
                  </a:lnTo>
                  <a:lnTo>
                    <a:pt x="125" y="737"/>
                  </a:lnTo>
                  <a:lnTo>
                    <a:pt x="118" y="705"/>
                  </a:lnTo>
                  <a:lnTo>
                    <a:pt x="108" y="675"/>
                  </a:lnTo>
                  <a:lnTo>
                    <a:pt x="111" y="649"/>
                  </a:lnTo>
                  <a:lnTo>
                    <a:pt x="118" y="625"/>
                  </a:lnTo>
                  <a:lnTo>
                    <a:pt x="126" y="602"/>
                  </a:lnTo>
                  <a:lnTo>
                    <a:pt x="134" y="577"/>
                  </a:lnTo>
                  <a:lnTo>
                    <a:pt x="146" y="556"/>
                  </a:lnTo>
                  <a:lnTo>
                    <a:pt x="157" y="532"/>
                  </a:lnTo>
                  <a:lnTo>
                    <a:pt x="169" y="507"/>
                  </a:lnTo>
                  <a:lnTo>
                    <a:pt x="180" y="481"/>
                  </a:lnTo>
                  <a:lnTo>
                    <a:pt x="191" y="460"/>
                  </a:lnTo>
                  <a:lnTo>
                    <a:pt x="208" y="440"/>
                  </a:lnTo>
                  <a:lnTo>
                    <a:pt x="226" y="424"/>
                  </a:lnTo>
                  <a:lnTo>
                    <a:pt x="249" y="416"/>
                  </a:lnTo>
                  <a:lnTo>
                    <a:pt x="245" y="393"/>
                  </a:lnTo>
                  <a:lnTo>
                    <a:pt x="237" y="370"/>
                  </a:lnTo>
                  <a:lnTo>
                    <a:pt x="229" y="348"/>
                  </a:lnTo>
                  <a:lnTo>
                    <a:pt x="221" y="330"/>
                  </a:lnTo>
                  <a:lnTo>
                    <a:pt x="198" y="320"/>
                  </a:lnTo>
                  <a:lnTo>
                    <a:pt x="185" y="310"/>
                  </a:lnTo>
                  <a:lnTo>
                    <a:pt x="178" y="300"/>
                  </a:lnTo>
                  <a:lnTo>
                    <a:pt x="178" y="289"/>
                  </a:lnTo>
                  <a:lnTo>
                    <a:pt x="183" y="277"/>
                  </a:lnTo>
                  <a:lnTo>
                    <a:pt x="191" y="263"/>
                  </a:lnTo>
                  <a:lnTo>
                    <a:pt x="203" y="246"/>
                  </a:lnTo>
                  <a:lnTo>
                    <a:pt x="214" y="228"/>
                  </a:lnTo>
                  <a:lnTo>
                    <a:pt x="226" y="214"/>
                  </a:lnTo>
                  <a:lnTo>
                    <a:pt x="239" y="196"/>
                  </a:lnTo>
                  <a:lnTo>
                    <a:pt x="250" y="178"/>
                  </a:lnTo>
                  <a:lnTo>
                    <a:pt x="253" y="162"/>
                  </a:lnTo>
                  <a:lnTo>
                    <a:pt x="237" y="150"/>
                  </a:lnTo>
                  <a:lnTo>
                    <a:pt x="226" y="137"/>
                  </a:lnTo>
                  <a:lnTo>
                    <a:pt x="221" y="124"/>
                  </a:lnTo>
                  <a:lnTo>
                    <a:pt x="219" y="109"/>
                  </a:lnTo>
                  <a:lnTo>
                    <a:pt x="224" y="96"/>
                  </a:lnTo>
                  <a:lnTo>
                    <a:pt x="232" y="85"/>
                  </a:lnTo>
                  <a:lnTo>
                    <a:pt x="244" y="72"/>
                  </a:lnTo>
                  <a:lnTo>
                    <a:pt x="258" y="62"/>
                  </a:lnTo>
                  <a:lnTo>
                    <a:pt x="273" y="59"/>
                  </a:lnTo>
                  <a:lnTo>
                    <a:pt x="283" y="57"/>
                  </a:lnTo>
                  <a:lnTo>
                    <a:pt x="286" y="56"/>
                  </a:lnTo>
                  <a:lnTo>
                    <a:pt x="291" y="54"/>
                  </a:lnTo>
                  <a:lnTo>
                    <a:pt x="298" y="31"/>
                  </a:lnTo>
                  <a:lnTo>
                    <a:pt x="306" y="15"/>
                  </a:lnTo>
                  <a:lnTo>
                    <a:pt x="317" y="5"/>
                  </a:lnTo>
                  <a:lnTo>
                    <a:pt x="329" y="0"/>
                  </a:lnTo>
                  <a:lnTo>
                    <a:pt x="343" y="2"/>
                  </a:lnTo>
                  <a:lnTo>
                    <a:pt x="360" y="5"/>
                  </a:lnTo>
                  <a:lnTo>
                    <a:pt x="378" y="13"/>
                  </a:lnTo>
                  <a:lnTo>
                    <a:pt x="399" y="23"/>
                  </a:lnTo>
                  <a:lnTo>
                    <a:pt x="409" y="21"/>
                  </a:lnTo>
                  <a:lnTo>
                    <a:pt x="417" y="18"/>
                  </a:lnTo>
                  <a:lnTo>
                    <a:pt x="425" y="15"/>
                  </a:lnTo>
                  <a:lnTo>
                    <a:pt x="435" y="10"/>
                  </a:lnTo>
                  <a:lnTo>
                    <a:pt x="444" y="8"/>
                  </a:lnTo>
                  <a:lnTo>
                    <a:pt x="454" y="7"/>
                  </a:lnTo>
                  <a:lnTo>
                    <a:pt x="466" y="10"/>
                  </a:lnTo>
                  <a:lnTo>
                    <a:pt x="479" y="17"/>
                  </a:lnTo>
                  <a:lnTo>
                    <a:pt x="487" y="36"/>
                  </a:lnTo>
                  <a:lnTo>
                    <a:pt x="493" y="54"/>
                  </a:lnTo>
                  <a:lnTo>
                    <a:pt x="498" y="75"/>
                  </a:lnTo>
                  <a:lnTo>
                    <a:pt x="505" y="98"/>
                  </a:lnTo>
                  <a:lnTo>
                    <a:pt x="518" y="103"/>
                  </a:lnTo>
                  <a:lnTo>
                    <a:pt x="529" y="106"/>
                  </a:lnTo>
                  <a:lnTo>
                    <a:pt x="542" y="106"/>
                  </a:lnTo>
                  <a:lnTo>
                    <a:pt x="552" y="108"/>
                  </a:lnTo>
                  <a:lnTo>
                    <a:pt x="562" y="113"/>
                  </a:lnTo>
                  <a:lnTo>
                    <a:pt x="570" y="121"/>
                  </a:lnTo>
                  <a:lnTo>
                    <a:pt x="577" y="136"/>
                  </a:lnTo>
                  <a:lnTo>
                    <a:pt x="580" y="158"/>
                  </a:lnTo>
                  <a:lnTo>
                    <a:pt x="575" y="173"/>
                  </a:lnTo>
                  <a:lnTo>
                    <a:pt x="568" y="188"/>
                  </a:lnTo>
                  <a:lnTo>
                    <a:pt x="562" y="199"/>
                  </a:lnTo>
                  <a:lnTo>
                    <a:pt x="554" y="211"/>
                  </a:lnTo>
                  <a:lnTo>
                    <a:pt x="547" y="220"/>
                  </a:lnTo>
                  <a:lnTo>
                    <a:pt x="539" y="232"/>
                  </a:lnTo>
                  <a:lnTo>
                    <a:pt x="531" y="243"/>
                  </a:lnTo>
                  <a:lnTo>
                    <a:pt x="523" y="256"/>
                  </a:lnTo>
                  <a:lnTo>
                    <a:pt x="523" y="277"/>
                  </a:lnTo>
                  <a:lnTo>
                    <a:pt x="521" y="295"/>
                  </a:lnTo>
                  <a:lnTo>
                    <a:pt x="520" y="310"/>
                  </a:lnTo>
                  <a:lnTo>
                    <a:pt x="515" y="323"/>
                  </a:lnTo>
                  <a:lnTo>
                    <a:pt x="506" y="336"/>
                  </a:lnTo>
                  <a:lnTo>
                    <a:pt x="497" y="348"/>
                  </a:lnTo>
                  <a:lnTo>
                    <a:pt x="480" y="359"/>
                  </a:lnTo>
                  <a:lnTo>
                    <a:pt x="461" y="372"/>
                  </a:lnTo>
                  <a:lnTo>
                    <a:pt x="454" y="382"/>
                  </a:lnTo>
                  <a:lnTo>
                    <a:pt x="449" y="390"/>
                  </a:lnTo>
                  <a:lnTo>
                    <a:pt x="444" y="395"/>
                  </a:lnTo>
                  <a:lnTo>
                    <a:pt x="440" y="398"/>
                  </a:lnTo>
                  <a:lnTo>
                    <a:pt x="433" y="400"/>
                  </a:lnTo>
                  <a:lnTo>
                    <a:pt x="425" y="401"/>
                  </a:lnTo>
                  <a:lnTo>
                    <a:pt x="417" y="401"/>
                  </a:lnTo>
                  <a:lnTo>
                    <a:pt x="405" y="403"/>
                  </a:lnTo>
                  <a:lnTo>
                    <a:pt x="402" y="406"/>
                  </a:lnTo>
                  <a:lnTo>
                    <a:pt x="400" y="409"/>
                  </a:lnTo>
                  <a:lnTo>
                    <a:pt x="399" y="414"/>
                  </a:lnTo>
                  <a:lnTo>
                    <a:pt x="399" y="421"/>
                  </a:lnTo>
                  <a:lnTo>
                    <a:pt x="422" y="431"/>
                  </a:lnTo>
                  <a:lnTo>
                    <a:pt x="441" y="440"/>
                  </a:lnTo>
                  <a:lnTo>
                    <a:pt x="461" y="449"/>
                  </a:lnTo>
                  <a:lnTo>
                    <a:pt x="479" y="458"/>
                  </a:lnTo>
                  <a:lnTo>
                    <a:pt x="495" y="470"/>
                  </a:lnTo>
                  <a:lnTo>
                    <a:pt x="511" y="484"/>
                  </a:lnTo>
                  <a:lnTo>
                    <a:pt x="528" y="501"/>
                  </a:lnTo>
                  <a:lnTo>
                    <a:pt x="544" y="522"/>
                  </a:lnTo>
                  <a:lnTo>
                    <a:pt x="560" y="551"/>
                  </a:lnTo>
                  <a:lnTo>
                    <a:pt x="577" y="579"/>
                  </a:lnTo>
                  <a:lnTo>
                    <a:pt x="595" y="608"/>
                  </a:lnTo>
                  <a:lnTo>
                    <a:pt x="613" y="638"/>
                  </a:lnTo>
                  <a:lnTo>
                    <a:pt x="629" y="667"/>
                  </a:lnTo>
                  <a:lnTo>
                    <a:pt x="645" y="696"/>
                  </a:lnTo>
                  <a:lnTo>
                    <a:pt x="660" y="727"/>
                  </a:lnTo>
                  <a:lnTo>
                    <a:pt x="675" y="758"/>
                  </a:lnTo>
                  <a:lnTo>
                    <a:pt x="671" y="785"/>
                  </a:lnTo>
                  <a:lnTo>
                    <a:pt x="663" y="811"/>
                  </a:lnTo>
                  <a:lnTo>
                    <a:pt x="652" y="835"/>
                  </a:lnTo>
                  <a:lnTo>
                    <a:pt x="637" y="858"/>
                  </a:lnTo>
                  <a:lnTo>
                    <a:pt x="621" y="881"/>
                  </a:lnTo>
                  <a:lnTo>
                    <a:pt x="601" y="902"/>
                  </a:lnTo>
                  <a:lnTo>
                    <a:pt x="582" y="920"/>
                  </a:lnTo>
                  <a:lnTo>
                    <a:pt x="560" y="938"/>
                  </a:lnTo>
                  <a:lnTo>
                    <a:pt x="559" y="938"/>
                  </a:lnTo>
                  <a:lnTo>
                    <a:pt x="557" y="938"/>
                  </a:lnTo>
                  <a:lnTo>
                    <a:pt x="555" y="938"/>
                  </a:lnTo>
                  <a:lnTo>
                    <a:pt x="554" y="939"/>
                  </a:lnTo>
                  <a:lnTo>
                    <a:pt x="559" y="956"/>
                  </a:lnTo>
                  <a:lnTo>
                    <a:pt x="564" y="969"/>
                  </a:lnTo>
                  <a:lnTo>
                    <a:pt x="565" y="985"/>
                  </a:lnTo>
                  <a:lnTo>
                    <a:pt x="567" y="1005"/>
                  </a:lnTo>
                  <a:lnTo>
                    <a:pt x="559" y="1045"/>
                  </a:lnTo>
                  <a:lnTo>
                    <a:pt x="552" y="1086"/>
                  </a:lnTo>
                  <a:lnTo>
                    <a:pt x="544" y="1127"/>
                  </a:lnTo>
                  <a:lnTo>
                    <a:pt x="536" y="1166"/>
                  </a:lnTo>
                  <a:lnTo>
                    <a:pt x="531" y="1231"/>
                  </a:lnTo>
                  <a:lnTo>
                    <a:pt x="526" y="1298"/>
                  </a:lnTo>
                  <a:lnTo>
                    <a:pt x="520" y="1363"/>
                  </a:lnTo>
                  <a:lnTo>
                    <a:pt x="515" y="1430"/>
                  </a:lnTo>
                  <a:lnTo>
                    <a:pt x="515" y="1482"/>
                  </a:lnTo>
                  <a:lnTo>
                    <a:pt x="515" y="1517"/>
                  </a:lnTo>
                  <a:lnTo>
                    <a:pt x="515" y="1538"/>
                  </a:lnTo>
                  <a:lnTo>
                    <a:pt x="515" y="1551"/>
                  </a:lnTo>
                  <a:lnTo>
                    <a:pt x="505" y="1557"/>
                  </a:lnTo>
                  <a:lnTo>
                    <a:pt x="498" y="1562"/>
                  </a:lnTo>
                  <a:lnTo>
                    <a:pt x="492" y="1566"/>
                  </a:lnTo>
                  <a:lnTo>
                    <a:pt x="485" y="1569"/>
                  </a:lnTo>
                  <a:lnTo>
                    <a:pt x="479" y="1574"/>
                  </a:lnTo>
                  <a:lnTo>
                    <a:pt x="471" y="1577"/>
                  </a:lnTo>
                  <a:lnTo>
                    <a:pt x="461" y="1583"/>
                  </a:lnTo>
                  <a:lnTo>
                    <a:pt x="448" y="1590"/>
                  </a:lnTo>
                  <a:lnTo>
                    <a:pt x="443" y="1636"/>
                  </a:lnTo>
                  <a:lnTo>
                    <a:pt x="438" y="1681"/>
                  </a:lnTo>
                  <a:lnTo>
                    <a:pt x="430" y="1725"/>
                  </a:lnTo>
                  <a:lnTo>
                    <a:pt x="422" y="1771"/>
                  </a:lnTo>
                  <a:lnTo>
                    <a:pt x="413" y="1815"/>
                  </a:lnTo>
                  <a:lnTo>
                    <a:pt x="405" y="1861"/>
                  </a:lnTo>
                  <a:lnTo>
                    <a:pt x="397" y="1906"/>
                  </a:lnTo>
                  <a:lnTo>
                    <a:pt x="391" y="1954"/>
                  </a:lnTo>
                  <a:lnTo>
                    <a:pt x="391" y="1970"/>
                  </a:lnTo>
                  <a:lnTo>
                    <a:pt x="391" y="1985"/>
                  </a:lnTo>
                  <a:lnTo>
                    <a:pt x="391" y="2001"/>
                  </a:lnTo>
                  <a:lnTo>
                    <a:pt x="391" y="2017"/>
                  </a:lnTo>
                  <a:lnTo>
                    <a:pt x="415" y="2050"/>
                  </a:lnTo>
                  <a:lnTo>
                    <a:pt x="423" y="2086"/>
                  </a:lnTo>
                  <a:lnTo>
                    <a:pt x="420" y="2125"/>
                  </a:lnTo>
                  <a:lnTo>
                    <a:pt x="412" y="2169"/>
                  </a:lnTo>
                  <a:lnTo>
                    <a:pt x="407" y="2184"/>
                  </a:lnTo>
                  <a:lnTo>
                    <a:pt x="404" y="2192"/>
                  </a:lnTo>
                  <a:lnTo>
                    <a:pt x="402" y="2195"/>
                  </a:lnTo>
                  <a:lnTo>
                    <a:pt x="399" y="2200"/>
                  </a:lnTo>
                  <a:lnTo>
                    <a:pt x="391" y="2200"/>
                  </a:lnTo>
                  <a:lnTo>
                    <a:pt x="382" y="2201"/>
                  </a:lnTo>
                  <a:lnTo>
                    <a:pt x="376" y="2201"/>
                  </a:lnTo>
                  <a:lnTo>
                    <a:pt x="368" y="2201"/>
                  </a:lnTo>
                  <a:lnTo>
                    <a:pt x="360" y="2203"/>
                  </a:lnTo>
                  <a:lnTo>
                    <a:pt x="353" y="2203"/>
                  </a:lnTo>
                  <a:lnTo>
                    <a:pt x="345" y="2205"/>
                  </a:lnTo>
                  <a:lnTo>
                    <a:pt x="337" y="22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37" name="Freeform 453"/>
            <p:cNvSpPr>
              <a:spLocks/>
            </p:cNvSpPr>
            <p:nvPr/>
          </p:nvSpPr>
          <p:spPr bwMode="auto">
            <a:xfrm>
              <a:off x="4258" y="2594"/>
              <a:ext cx="163" cy="73"/>
            </a:xfrm>
            <a:custGeom>
              <a:avLst/>
              <a:gdLst/>
              <a:ahLst/>
              <a:cxnLst>
                <a:cxn ang="0">
                  <a:pos x="23" y="145"/>
                </a:cxn>
                <a:cxn ang="0">
                  <a:pos x="7" y="137"/>
                </a:cxn>
                <a:cxn ang="0">
                  <a:pos x="0" y="125"/>
                </a:cxn>
                <a:cxn ang="0">
                  <a:pos x="0" y="112"/>
                </a:cxn>
                <a:cxn ang="0">
                  <a:pos x="0" y="98"/>
                </a:cxn>
                <a:cxn ang="0">
                  <a:pos x="23" y="86"/>
                </a:cxn>
                <a:cxn ang="0">
                  <a:pos x="44" y="78"/>
                </a:cxn>
                <a:cxn ang="0">
                  <a:pos x="67" y="75"/>
                </a:cxn>
                <a:cxn ang="0">
                  <a:pos x="92" y="73"/>
                </a:cxn>
                <a:cxn ang="0">
                  <a:pos x="115" y="73"/>
                </a:cxn>
                <a:cxn ang="0">
                  <a:pos x="141" y="72"/>
                </a:cxn>
                <a:cxn ang="0">
                  <a:pos x="165" y="70"/>
                </a:cxn>
                <a:cxn ang="0">
                  <a:pos x="193" y="63"/>
                </a:cxn>
                <a:cxn ang="0">
                  <a:pos x="203" y="57"/>
                </a:cxn>
                <a:cxn ang="0">
                  <a:pos x="214" y="49"/>
                </a:cxn>
                <a:cxn ang="0">
                  <a:pos x="229" y="39"/>
                </a:cxn>
                <a:cxn ang="0">
                  <a:pos x="243" y="29"/>
                </a:cxn>
                <a:cxn ang="0">
                  <a:pos x="260" y="19"/>
                </a:cxn>
                <a:cxn ang="0">
                  <a:pos x="275" y="10"/>
                </a:cxn>
                <a:cxn ang="0">
                  <a:pos x="288" y="3"/>
                </a:cxn>
                <a:cxn ang="0">
                  <a:pos x="299" y="0"/>
                </a:cxn>
                <a:cxn ang="0">
                  <a:pos x="307" y="10"/>
                </a:cxn>
                <a:cxn ang="0">
                  <a:pos x="315" y="16"/>
                </a:cxn>
                <a:cxn ang="0">
                  <a:pos x="320" y="21"/>
                </a:cxn>
                <a:cxn ang="0">
                  <a:pos x="325" y="28"/>
                </a:cxn>
                <a:cxn ang="0">
                  <a:pos x="323" y="54"/>
                </a:cxn>
                <a:cxn ang="0">
                  <a:pos x="322" y="83"/>
                </a:cxn>
                <a:cxn ang="0">
                  <a:pos x="319" y="114"/>
                </a:cxn>
                <a:cxn ang="0">
                  <a:pos x="312" y="142"/>
                </a:cxn>
                <a:cxn ang="0">
                  <a:pos x="296" y="143"/>
                </a:cxn>
                <a:cxn ang="0">
                  <a:pos x="286" y="145"/>
                </a:cxn>
                <a:cxn ang="0">
                  <a:pos x="278" y="145"/>
                </a:cxn>
                <a:cxn ang="0">
                  <a:pos x="266" y="145"/>
                </a:cxn>
                <a:cxn ang="0">
                  <a:pos x="260" y="121"/>
                </a:cxn>
                <a:cxn ang="0">
                  <a:pos x="252" y="104"/>
                </a:cxn>
                <a:cxn ang="0">
                  <a:pos x="242" y="98"/>
                </a:cxn>
                <a:cxn ang="0">
                  <a:pos x="230" y="98"/>
                </a:cxn>
                <a:cxn ang="0">
                  <a:pos x="217" y="103"/>
                </a:cxn>
                <a:cxn ang="0">
                  <a:pos x="203" y="112"/>
                </a:cxn>
                <a:cxn ang="0">
                  <a:pos x="186" y="124"/>
                </a:cxn>
                <a:cxn ang="0">
                  <a:pos x="170" y="137"/>
                </a:cxn>
                <a:cxn ang="0">
                  <a:pos x="150" y="140"/>
                </a:cxn>
                <a:cxn ang="0">
                  <a:pos x="133" y="142"/>
                </a:cxn>
                <a:cxn ang="0">
                  <a:pos x="113" y="143"/>
                </a:cxn>
                <a:cxn ang="0">
                  <a:pos x="95" y="143"/>
                </a:cxn>
                <a:cxn ang="0">
                  <a:pos x="77" y="145"/>
                </a:cxn>
                <a:cxn ang="0">
                  <a:pos x="59" y="145"/>
                </a:cxn>
                <a:cxn ang="0">
                  <a:pos x="41" y="145"/>
                </a:cxn>
                <a:cxn ang="0">
                  <a:pos x="23" y="145"/>
                </a:cxn>
              </a:cxnLst>
              <a:rect l="0" t="0" r="r" b="b"/>
              <a:pathLst>
                <a:path w="325" h="145">
                  <a:moveTo>
                    <a:pt x="23" y="145"/>
                  </a:moveTo>
                  <a:lnTo>
                    <a:pt x="7" y="137"/>
                  </a:lnTo>
                  <a:lnTo>
                    <a:pt x="0" y="125"/>
                  </a:lnTo>
                  <a:lnTo>
                    <a:pt x="0" y="112"/>
                  </a:lnTo>
                  <a:lnTo>
                    <a:pt x="0" y="98"/>
                  </a:lnTo>
                  <a:lnTo>
                    <a:pt x="23" y="86"/>
                  </a:lnTo>
                  <a:lnTo>
                    <a:pt x="44" y="78"/>
                  </a:lnTo>
                  <a:lnTo>
                    <a:pt x="67" y="75"/>
                  </a:lnTo>
                  <a:lnTo>
                    <a:pt x="92" y="73"/>
                  </a:lnTo>
                  <a:lnTo>
                    <a:pt x="115" y="73"/>
                  </a:lnTo>
                  <a:lnTo>
                    <a:pt x="141" y="72"/>
                  </a:lnTo>
                  <a:lnTo>
                    <a:pt x="165" y="70"/>
                  </a:lnTo>
                  <a:lnTo>
                    <a:pt x="193" y="63"/>
                  </a:lnTo>
                  <a:lnTo>
                    <a:pt x="203" y="57"/>
                  </a:lnTo>
                  <a:lnTo>
                    <a:pt x="214" y="49"/>
                  </a:lnTo>
                  <a:lnTo>
                    <a:pt x="229" y="39"/>
                  </a:lnTo>
                  <a:lnTo>
                    <a:pt x="243" y="29"/>
                  </a:lnTo>
                  <a:lnTo>
                    <a:pt x="260" y="19"/>
                  </a:lnTo>
                  <a:lnTo>
                    <a:pt x="275" y="10"/>
                  </a:lnTo>
                  <a:lnTo>
                    <a:pt x="288" y="3"/>
                  </a:lnTo>
                  <a:lnTo>
                    <a:pt x="299" y="0"/>
                  </a:lnTo>
                  <a:lnTo>
                    <a:pt x="307" y="10"/>
                  </a:lnTo>
                  <a:lnTo>
                    <a:pt x="315" y="16"/>
                  </a:lnTo>
                  <a:lnTo>
                    <a:pt x="320" y="21"/>
                  </a:lnTo>
                  <a:lnTo>
                    <a:pt x="325" y="28"/>
                  </a:lnTo>
                  <a:lnTo>
                    <a:pt x="323" y="54"/>
                  </a:lnTo>
                  <a:lnTo>
                    <a:pt x="322" y="83"/>
                  </a:lnTo>
                  <a:lnTo>
                    <a:pt x="319" y="114"/>
                  </a:lnTo>
                  <a:lnTo>
                    <a:pt x="312" y="142"/>
                  </a:lnTo>
                  <a:lnTo>
                    <a:pt x="296" y="143"/>
                  </a:lnTo>
                  <a:lnTo>
                    <a:pt x="286" y="145"/>
                  </a:lnTo>
                  <a:lnTo>
                    <a:pt x="278" y="145"/>
                  </a:lnTo>
                  <a:lnTo>
                    <a:pt x="266" y="145"/>
                  </a:lnTo>
                  <a:lnTo>
                    <a:pt x="260" y="121"/>
                  </a:lnTo>
                  <a:lnTo>
                    <a:pt x="252" y="104"/>
                  </a:lnTo>
                  <a:lnTo>
                    <a:pt x="242" y="98"/>
                  </a:lnTo>
                  <a:lnTo>
                    <a:pt x="230" y="98"/>
                  </a:lnTo>
                  <a:lnTo>
                    <a:pt x="217" y="103"/>
                  </a:lnTo>
                  <a:lnTo>
                    <a:pt x="203" y="112"/>
                  </a:lnTo>
                  <a:lnTo>
                    <a:pt x="186" y="124"/>
                  </a:lnTo>
                  <a:lnTo>
                    <a:pt x="170" y="137"/>
                  </a:lnTo>
                  <a:lnTo>
                    <a:pt x="150" y="140"/>
                  </a:lnTo>
                  <a:lnTo>
                    <a:pt x="133" y="142"/>
                  </a:lnTo>
                  <a:lnTo>
                    <a:pt x="113" y="143"/>
                  </a:lnTo>
                  <a:lnTo>
                    <a:pt x="95" y="143"/>
                  </a:lnTo>
                  <a:lnTo>
                    <a:pt x="77" y="145"/>
                  </a:lnTo>
                  <a:lnTo>
                    <a:pt x="59" y="145"/>
                  </a:lnTo>
                  <a:lnTo>
                    <a:pt x="41" y="145"/>
                  </a:lnTo>
                  <a:lnTo>
                    <a:pt x="23" y="145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39" name="Freeform 455"/>
            <p:cNvSpPr>
              <a:spLocks/>
            </p:cNvSpPr>
            <p:nvPr/>
          </p:nvSpPr>
          <p:spPr bwMode="auto">
            <a:xfrm>
              <a:off x="4549" y="2609"/>
              <a:ext cx="91" cy="54"/>
            </a:xfrm>
            <a:custGeom>
              <a:avLst/>
              <a:gdLst/>
              <a:ahLst/>
              <a:cxnLst>
                <a:cxn ang="0">
                  <a:pos x="106" y="108"/>
                </a:cxn>
                <a:cxn ang="0">
                  <a:pos x="92" y="105"/>
                </a:cxn>
                <a:cxn ang="0">
                  <a:pos x="72" y="101"/>
                </a:cxn>
                <a:cxn ang="0">
                  <a:pos x="53" y="98"/>
                </a:cxn>
                <a:cxn ang="0">
                  <a:pos x="35" y="93"/>
                </a:cxn>
                <a:cxn ang="0">
                  <a:pos x="18" y="85"/>
                </a:cxn>
                <a:cxn ang="0">
                  <a:pos x="7" y="75"/>
                </a:cxn>
                <a:cxn ang="0">
                  <a:pos x="0" y="64"/>
                </a:cxn>
                <a:cxn ang="0">
                  <a:pos x="2" y="49"/>
                </a:cxn>
                <a:cxn ang="0">
                  <a:pos x="18" y="43"/>
                </a:cxn>
                <a:cxn ang="0">
                  <a:pos x="36" y="34"/>
                </a:cxn>
                <a:cxn ang="0">
                  <a:pos x="54" y="26"/>
                </a:cxn>
                <a:cxn ang="0">
                  <a:pos x="72" y="20"/>
                </a:cxn>
                <a:cxn ang="0">
                  <a:pos x="90" y="13"/>
                </a:cxn>
                <a:cxn ang="0">
                  <a:pos x="108" y="7"/>
                </a:cxn>
                <a:cxn ang="0">
                  <a:pos x="128" y="4"/>
                </a:cxn>
                <a:cxn ang="0">
                  <a:pos x="147" y="0"/>
                </a:cxn>
                <a:cxn ang="0">
                  <a:pos x="149" y="17"/>
                </a:cxn>
                <a:cxn ang="0">
                  <a:pos x="155" y="28"/>
                </a:cxn>
                <a:cxn ang="0">
                  <a:pos x="167" y="39"/>
                </a:cxn>
                <a:cxn ang="0">
                  <a:pos x="183" y="52"/>
                </a:cxn>
                <a:cxn ang="0">
                  <a:pos x="180" y="61"/>
                </a:cxn>
                <a:cxn ang="0">
                  <a:pos x="173" y="69"/>
                </a:cxn>
                <a:cxn ang="0">
                  <a:pos x="164" y="79"/>
                </a:cxn>
                <a:cxn ang="0">
                  <a:pos x="152" y="87"/>
                </a:cxn>
                <a:cxn ang="0">
                  <a:pos x="139" y="95"/>
                </a:cxn>
                <a:cxn ang="0">
                  <a:pos x="126" y="101"/>
                </a:cxn>
                <a:cxn ang="0">
                  <a:pos x="115" y="106"/>
                </a:cxn>
                <a:cxn ang="0">
                  <a:pos x="106" y="108"/>
                </a:cxn>
              </a:cxnLst>
              <a:rect l="0" t="0" r="r" b="b"/>
              <a:pathLst>
                <a:path w="183" h="108">
                  <a:moveTo>
                    <a:pt x="106" y="108"/>
                  </a:moveTo>
                  <a:lnTo>
                    <a:pt x="92" y="105"/>
                  </a:lnTo>
                  <a:lnTo>
                    <a:pt x="72" y="101"/>
                  </a:lnTo>
                  <a:lnTo>
                    <a:pt x="53" y="98"/>
                  </a:lnTo>
                  <a:lnTo>
                    <a:pt x="35" y="93"/>
                  </a:lnTo>
                  <a:lnTo>
                    <a:pt x="18" y="85"/>
                  </a:lnTo>
                  <a:lnTo>
                    <a:pt x="7" y="75"/>
                  </a:lnTo>
                  <a:lnTo>
                    <a:pt x="0" y="64"/>
                  </a:lnTo>
                  <a:lnTo>
                    <a:pt x="2" y="49"/>
                  </a:lnTo>
                  <a:lnTo>
                    <a:pt x="18" y="43"/>
                  </a:lnTo>
                  <a:lnTo>
                    <a:pt x="36" y="34"/>
                  </a:lnTo>
                  <a:lnTo>
                    <a:pt x="54" y="26"/>
                  </a:lnTo>
                  <a:lnTo>
                    <a:pt x="72" y="20"/>
                  </a:lnTo>
                  <a:lnTo>
                    <a:pt x="90" y="13"/>
                  </a:lnTo>
                  <a:lnTo>
                    <a:pt x="108" y="7"/>
                  </a:lnTo>
                  <a:lnTo>
                    <a:pt x="128" y="4"/>
                  </a:lnTo>
                  <a:lnTo>
                    <a:pt x="147" y="0"/>
                  </a:lnTo>
                  <a:lnTo>
                    <a:pt x="149" y="17"/>
                  </a:lnTo>
                  <a:lnTo>
                    <a:pt x="155" y="28"/>
                  </a:lnTo>
                  <a:lnTo>
                    <a:pt x="167" y="39"/>
                  </a:lnTo>
                  <a:lnTo>
                    <a:pt x="183" y="52"/>
                  </a:lnTo>
                  <a:lnTo>
                    <a:pt x="180" y="61"/>
                  </a:lnTo>
                  <a:lnTo>
                    <a:pt x="173" y="69"/>
                  </a:lnTo>
                  <a:lnTo>
                    <a:pt x="164" y="79"/>
                  </a:lnTo>
                  <a:lnTo>
                    <a:pt x="152" y="87"/>
                  </a:lnTo>
                  <a:lnTo>
                    <a:pt x="139" y="95"/>
                  </a:lnTo>
                  <a:lnTo>
                    <a:pt x="126" y="101"/>
                  </a:lnTo>
                  <a:lnTo>
                    <a:pt x="115" y="106"/>
                  </a:lnTo>
                  <a:lnTo>
                    <a:pt x="106" y="108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40" name="Freeform 456"/>
            <p:cNvSpPr>
              <a:spLocks/>
            </p:cNvSpPr>
            <p:nvPr/>
          </p:nvSpPr>
          <p:spPr bwMode="auto">
            <a:xfrm>
              <a:off x="4631" y="2243"/>
              <a:ext cx="189" cy="405"/>
            </a:xfrm>
            <a:custGeom>
              <a:avLst/>
              <a:gdLst/>
              <a:ahLst/>
              <a:cxnLst>
                <a:cxn ang="0">
                  <a:pos x="38" y="775"/>
                </a:cxn>
                <a:cxn ang="0">
                  <a:pos x="21" y="419"/>
                </a:cxn>
                <a:cxn ang="0">
                  <a:pos x="108" y="3"/>
                </a:cxn>
                <a:cxn ang="0">
                  <a:pos x="198" y="5"/>
                </a:cxn>
                <a:cxn ang="0">
                  <a:pos x="219" y="109"/>
                </a:cxn>
                <a:cxn ang="0">
                  <a:pos x="297" y="175"/>
                </a:cxn>
                <a:cxn ang="0">
                  <a:pos x="322" y="178"/>
                </a:cxn>
                <a:cxn ang="0">
                  <a:pos x="330" y="194"/>
                </a:cxn>
                <a:cxn ang="0">
                  <a:pos x="307" y="212"/>
                </a:cxn>
                <a:cxn ang="0">
                  <a:pos x="349" y="204"/>
                </a:cxn>
                <a:cxn ang="0">
                  <a:pos x="307" y="246"/>
                </a:cxn>
                <a:cxn ang="0">
                  <a:pos x="349" y="254"/>
                </a:cxn>
                <a:cxn ang="0">
                  <a:pos x="310" y="272"/>
                </a:cxn>
                <a:cxn ang="0">
                  <a:pos x="325" y="277"/>
                </a:cxn>
                <a:cxn ang="0">
                  <a:pos x="351" y="297"/>
                </a:cxn>
                <a:cxn ang="0">
                  <a:pos x="297" y="312"/>
                </a:cxn>
                <a:cxn ang="0">
                  <a:pos x="292" y="320"/>
                </a:cxn>
                <a:cxn ang="0">
                  <a:pos x="351" y="316"/>
                </a:cxn>
                <a:cxn ang="0">
                  <a:pos x="317" y="339"/>
                </a:cxn>
                <a:cxn ang="0">
                  <a:pos x="307" y="351"/>
                </a:cxn>
                <a:cxn ang="0">
                  <a:pos x="354" y="356"/>
                </a:cxn>
                <a:cxn ang="0">
                  <a:pos x="327" y="377"/>
                </a:cxn>
                <a:cxn ang="0">
                  <a:pos x="296" y="393"/>
                </a:cxn>
                <a:cxn ang="0">
                  <a:pos x="349" y="382"/>
                </a:cxn>
                <a:cxn ang="0">
                  <a:pos x="341" y="404"/>
                </a:cxn>
                <a:cxn ang="0">
                  <a:pos x="292" y="418"/>
                </a:cxn>
                <a:cxn ang="0">
                  <a:pos x="325" y="418"/>
                </a:cxn>
                <a:cxn ang="0">
                  <a:pos x="358" y="424"/>
                </a:cxn>
                <a:cxn ang="0">
                  <a:pos x="318" y="442"/>
                </a:cxn>
                <a:cxn ang="0">
                  <a:pos x="301" y="453"/>
                </a:cxn>
                <a:cxn ang="0">
                  <a:pos x="358" y="442"/>
                </a:cxn>
                <a:cxn ang="0">
                  <a:pos x="328" y="471"/>
                </a:cxn>
                <a:cxn ang="0">
                  <a:pos x="297" y="486"/>
                </a:cxn>
                <a:cxn ang="0">
                  <a:pos x="359" y="484"/>
                </a:cxn>
                <a:cxn ang="0">
                  <a:pos x="325" y="510"/>
                </a:cxn>
                <a:cxn ang="0">
                  <a:pos x="292" y="522"/>
                </a:cxn>
                <a:cxn ang="0">
                  <a:pos x="345" y="517"/>
                </a:cxn>
                <a:cxn ang="0">
                  <a:pos x="353" y="540"/>
                </a:cxn>
                <a:cxn ang="0">
                  <a:pos x="294" y="561"/>
                </a:cxn>
                <a:cxn ang="0">
                  <a:pos x="320" y="563"/>
                </a:cxn>
                <a:cxn ang="0">
                  <a:pos x="363" y="559"/>
                </a:cxn>
                <a:cxn ang="0">
                  <a:pos x="318" y="587"/>
                </a:cxn>
                <a:cxn ang="0">
                  <a:pos x="325" y="594"/>
                </a:cxn>
                <a:cxn ang="0">
                  <a:pos x="364" y="595"/>
                </a:cxn>
                <a:cxn ang="0">
                  <a:pos x="310" y="621"/>
                </a:cxn>
                <a:cxn ang="0">
                  <a:pos x="301" y="630"/>
                </a:cxn>
                <a:cxn ang="0">
                  <a:pos x="367" y="613"/>
                </a:cxn>
                <a:cxn ang="0">
                  <a:pos x="335" y="644"/>
                </a:cxn>
                <a:cxn ang="0">
                  <a:pos x="312" y="656"/>
                </a:cxn>
                <a:cxn ang="0">
                  <a:pos x="369" y="652"/>
                </a:cxn>
                <a:cxn ang="0">
                  <a:pos x="333" y="685"/>
                </a:cxn>
                <a:cxn ang="0">
                  <a:pos x="299" y="700"/>
                </a:cxn>
                <a:cxn ang="0">
                  <a:pos x="354" y="687"/>
                </a:cxn>
                <a:cxn ang="0">
                  <a:pos x="367" y="708"/>
                </a:cxn>
                <a:cxn ang="0">
                  <a:pos x="297" y="734"/>
                </a:cxn>
                <a:cxn ang="0">
                  <a:pos x="345" y="727"/>
                </a:cxn>
                <a:cxn ang="0">
                  <a:pos x="379" y="727"/>
                </a:cxn>
                <a:cxn ang="0">
                  <a:pos x="318" y="760"/>
                </a:cxn>
                <a:cxn ang="0">
                  <a:pos x="307" y="770"/>
                </a:cxn>
                <a:cxn ang="0">
                  <a:pos x="301" y="796"/>
                </a:cxn>
                <a:cxn ang="0">
                  <a:pos x="191" y="809"/>
                </a:cxn>
              </a:cxnLst>
              <a:rect l="0" t="0" r="r" b="b"/>
              <a:pathLst>
                <a:path w="379" h="811">
                  <a:moveTo>
                    <a:pt x="185" y="811"/>
                  </a:moveTo>
                  <a:lnTo>
                    <a:pt x="160" y="809"/>
                  </a:lnTo>
                  <a:lnTo>
                    <a:pt x="134" y="806"/>
                  </a:lnTo>
                  <a:lnTo>
                    <a:pt x="110" y="801"/>
                  </a:lnTo>
                  <a:lnTo>
                    <a:pt x="83" y="794"/>
                  </a:lnTo>
                  <a:lnTo>
                    <a:pt x="61" y="786"/>
                  </a:lnTo>
                  <a:lnTo>
                    <a:pt x="38" y="775"/>
                  </a:lnTo>
                  <a:lnTo>
                    <a:pt x="18" y="762"/>
                  </a:lnTo>
                  <a:lnTo>
                    <a:pt x="2" y="745"/>
                  </a:lnTo>
                  <a:lnTo>
                    <a:pt x="0" y="700"/>
                  </a:lnTo>
                  <a:lnTo>
                    <a:pt x="2" y="651"/>
                  </a:lnTo>
                  <a:lnTo>
                    <a:pt x="7" y="603"/>
                  </a:lnTo>
                  <a:lnTo>
                    <a:pt x="13" y="561"/>
                  </a:lnTo>
                  <a:lnTo>
                    <a:pt x="21" y="419"/>
                  </a:lnTo>
                  <a:lnTo>
                    <a:pt x="30" y="279"/>
                  </a:lnTo>
                  <a:lnTo>
                    <a:pt x="34" y="139"/>
                  </a:lnTo>
                  <a:lnTo>
                    <a:pt x="26" y="0"/>
                  </a:lnTo>
                  <a:lnTo>
                    <a:pt x="46" y="2"/>
                  </a:lnTo>
                  <a:lnTo>
                    <a:pt x="65" y="2"/>
                  </a:lnTo>
                  <a:lnTo>
                    <a:pt x="87" y="3"/>
                  </a:lnTo>
                  <a:lnTo>
                    <a:pt x="108" y="3"/>
                  </a:lnTo>
                  <a:lnTo>
                    <a:pt x="128" y="3"/>
                  </a:lnTo>
                  <a:lnTo>
                    <a:pt x="149" y="3"/>
                  </a:lnTo>
                  <a:lnTo>
                    <a:pt x="172" y="3"/>
                  </a:lnTo>
                  <a:lnTo>
                    <a:pt x="193" y="3"/>
                  </a:lnTo>
                  <a:lnTo>
                    <a:pt x="194" y="3"/>
                  </a:lnTo>
                  <a:lnTo>
                    <a:pt x="196" y="5"/>
                  </a:lnTo>
                  <a:lnTo>
                    <a:pt x="198" y="5"/>
                  </a:lnTo>
                  <a:lnTo>
                    <a:pt x="199" y="7"/>
                  </a:lnTo>
                  <a:lnTo>
                    <a:pt x="198" y="25"/>
                  </a:lnTo>
                  <a:lnTo>
                    <a:pt x="196" y="43"/>
                  </a:lnTo>
                  <a:lnTo>
                    <a:pt x="196" y="60"/>
                  </a:lnTo>
                  <a:lnTo>
                    <a:pt x="199" y="82"/>
                  </a:lnTo>
                  <a:lnTo>
                    <a:pt x="209" y="96"/>
                  </a:lnTo>
                  <a:lnTo>
                    <a:pt x="219" y="109"/>
                  </a:lnTo>
                  <a:lnTo>
                    <a:pt x="229" y="122"/>
                  </a:lnTo>
                  <a:lnTo>
                    <a:pt x="240" y="135"/>
                  </a:lnTo>
                  <a:lnTo>
                    <a:pt x="252" y="147"/>
                  </a:lnTo>
                  <a:lnTo>
                    <a:pt x="265" y="157"/>
                  </a:lnTo>
                  <a:lnTo>
                    <a:pt x="279" y="165"/>
                  </a:lnTo>
                  <a:lnTo>
                    <a:pt x="299" y="173"/>
                  </a:lnTo>
                  <a:lnTo>
                    <a:pt x="297" y="175"/>
                  </a:lnTo>
                  <a:lnTo>
                    <a:pt x="297" y="176"/>
                  </a:lnTo>
                  <a:lnTo>
                    <a:pt x="296" y="178"/>
                  </a:lnTo>
                  <a:lnTo>
                    <a:pt x="294" y="179"/>
                  </a:lnTo>
                  <a:lnTo>
                    <a:pt x="301" y="179"/>
                  </a:lnTo>
                  <a:lnTo>
                    <a:pt x="307" y="179"/>
                  </a:lnTo>
                  <a:lnTo>
                    <a:pt x="314" y="179"/>
                  </a:lnTo>
                  <a:lnTo>
                    <a:pt x="322" y="178"/>
                  </a:lnTo>
                  <a:lnTo>
                    <a:pt x="328" y="178"/>
                  </a:lnTo>
                  <a:lnTo>
                    <a:pt x="335" y="176"/>
                  </a:lnTo>
                  <a:lnTo>
                    <a:pt x="343" y="176"/>
                  </a:lnTo>
                  <a:lnTo>
                    <a:pt x="349" y="175"/>
                  </a:lnTo>
                  <a:lnTo>
                    <a:pt x="346" y="183"/>
                  </a:lnTo>
                  <a:lnTo>
                    <a:pt x="340" y="189"/>
                  </a:lnTo>
                  <a:lnTo>
                    <a:pt x="330" y="194"/>
                  </a:lnTo>
                  <a:lnTo>
                    <a:pt x="318" y="197"/>
                  </a:lnTo>
                  <a:lnTo>
                    <a:pt x="309" y="199"/>
                  </a:lnTo>
                  <a:lnTo>
                    <a:pt x="299" y="204"/>
                  </a:lnTo>
                  <a:lnTo>
                    <a:pt x="294" y="209"/>
                  </a:lnTo>
                  <a:lnTo>
                    <a:pt x="292" y="215"/>
                  </a:lnTo>
                  <a:lnTo>
                    <a:pt x="299" y="214"/>
                  </a:lnTo>
                  <a:lnTo>
                    <a:pt x="307" y="212"/>
                  </a:lnTo>
                  <a:lnTo>
                    <a:pt x="314" y="209"/>
                  </a:lnTo>
                  <a:lnTo>
                    <a:pt x="322" y="207"/>
                  </a:lnTo>
                  <a:lnTo>
                    <a:pt x="328" y="204"/>
                  </a:lnTo>
                  <a:lnTo>
                    <a:pt x="335" y="202"/>
                  </a:lnTo>
                  <a:lnTo>
                    <a:pt x="343" y="199"/>
                  </a:lnTo>
                  <a:lnTo>
                    <a:pt x="349" y="197"/>
                  </a:lnTo>
                  <a:lnTo>
                    <a:pt x="349" y="204"/>
                  </a:lnTo>
                  <a:lnTo>
                    <a:pt x="349" y="212"/>
                  </a:lnTo>
                  <a:lnTo>
                    <a:pt x="349" y="219"/>
                  </a:lnTo>
                  <a:lnTo>
                    <a:pt x="351" y="227"/>
                  </a:lnTo>
                  <a:lnTo>
                    <a:pt x="328" y="237"/>
                  </a:lnTo>
                  <a:lnTo>
                    <a:pt x="315" y="241"/>
                  </a:lnTo>
                  <a:lnTo>
                    <a:pt x="310" y="245"/>
                  </a:lnTo>
                  <a:lnTo>
                    <a:pt x="307" y="246"/>
                  </a:lnTo>
                  <a:lnTo>
                    <a:pt x="312" y="246"/>
                  </a:lnTo>
                  <a:lnTo>
                    <a:pt x="317" y="246"/>
                  </a:lnTo>
                  <a:lnTo>
                    <a:pt x="328" y="245"/>
                  </a:lnTo>
                  <a:lnTo>
                    <a:pt x="349" y="240"/>
                  </a:lnTo>
                  <a:lnTo>
                    <a:pt x="349" y="245"/>
                  </a:lnTo>
                  <a:lnTo>
                    <a:pt x="349" y="250"/>
                  </a:lnTo>
                  <a:lnTo>
                    <a:pt x="349" y="254"/>
                  </a:lnTo>
                  <a:lnTo>
                    <a:pt x="351" y="259"/>
                  </a:lnTo>
                  <a:lnTo>
                    <a:pt x="345" y="261"/>
                  </a:lnTo>
                  <a:lnTo>
                    <a:pt x="338" y="264"/>
                  </a:lnTo>
                  <a:lnTo>
                    <a:pt x="330" y="266"/>
                  </a:lnTo>
                  <a:lnTo>
                    <a:pt x="323" y="268"/>
                  </a:lnTo>
                  <a:lnTo>
                    <a:pt x="317" y="269"/>
                  </a:lnTo>
                  <a:lnTo>
                    <a:pt x="310" y="272"/>
                  </a:lnTo>
                  <a:lnTo>
                    <a:pt x="305" y="274"/>
                  </a:lnTo>
                  <a:lnTo>
                    <a:pt x="301" y="277"/>
                  </a:lnTo>
                  <a:lnTo>
                    <a:pt x="307" y="277"/>
                  </a:lnTo>
                  <a:lnTo>
                    <a:pt x="312" y="279"/>
                  </a:lnTo>
                  <a:lnTo>
                    <a:pt x="315" y="279"/>
                  </a:lnTo>
                  <a:lnTo>
                    <a:pt x="320" y="277"/>
                  </a:lnTo>
                  <a:lnTo>
                    <a:pt x="325" y="277"/>
                  </a:lnTo>
                  <a:lnTo>
                    <a:pt x="332" y="276"/>
                  </a:lnTo>
                  <a:lnTo>
                    <a:pt x="340" y="274"/>
                  </a:lnTo>
                  <a:lnTo>
                    <a:pt x="351" y="272"/>
                  </a:lnTo>
                  <a:lnTo>
                    <a:pt x="351" y="279"/>
                  </a:lnTo>
                  <a:lnTo>
                    <a:pt x="351" y="284"/>
                  </a:lnTo>
                  <a:lnTo>
                    <a:pt x="351" y="290"/>
                  </a:lnTo>
                  <a:lnTo>
                    <a:pt x="351" y="297"/>
                  </a:lnTo>
                  <a:lnTo>
                    <a:pt x="343" y="300"/>
                  </a:lnTo>
                  <a:lnTo>
                    <a:pt x="335" y="303"/>
                  </a:lnTo>
                  <a:lnTo>
                    <a:pt x="327" y="305"/>
                  </a:lnTo>
                  <a:lnTo>
                    <a:pt x="320" y="307"/>
                  </a:lnTo>
                  <a:lnTo>
                    <a:pt x="312" y="310"/>
                  </a:lnTo>
                  <a:lnTo>
                    <a:pt x="304" y="310"/>
                  </a:lnTo>
                  <a:lnTo>
                    <a:pt x="297" y="312"/>
                  </a:lnTo>
                  <a:lnTo>
                    <a:pt x="289" y="313"/>
                  </a:lnTo>
                  <a:lnTo>
                    <a:pt x="289" y="315"/>
                  </a:lnTo>
                  <a:lnTo>
                    <a:pt x="289" y="316"/>
                  </a:lnTo>
                  <a:lnTo>
                    <a:pt x="289" y="318"/>
                  </a:lnTo>
                  <a:lnTo>
                    <a:pt x="289" y="320"/>
                  </a:lnTo>
                  <a:lnTo>
                    <a:pt x="291" y="320"/>
                  </a:lnTo>
                  <a:lnTo>
                    <a:pt x="292" y="320"/>
                  </a:lnTo>
                  <a:lnTo>
                    <a:pt x="296" y="320"/>
                  </a:lnTo>
                  <a:lnTo>
                    <a:pt x="301" y="320"/>
                  </a:lnTo>
                  <a:lnTo>
                    <a:pt x="307" y="318"/>
                  </a:lnTo>
                  <a:lnTo>
                    <a:pt x="318" y="316"/>
                  </a:lnTo>
                  <a:lnTo>
                    <a:pt x="332" y="315"/>
                  </a:lnTo>
                  <a:lnTo>
                    <a:pt x="351" y="312"/>
                  </a:lnTo>
                  <a:lnTo>
                    <a:pt x="351" y="316"/>
                  </a:lnTo>
                  <a:lnTo>
                    <a:pt x="351" y="320"/>
                  </a:lnTo>
                  <a:lnTo>
                    <a:pt x="351" y="325"/>
                  </a:lnTo>
                  <a:lnTo>
                    <a:pt x="353" y="329"/>
                  </a:lnTo>
                  <a:lnTo>
                    <a:pt x="345" y="333"/>
                  </a:lnTo>
                  <a:lnTo>
                    <a:pt x="335" y="336"/>
                  </a:lnTo>
                  <a:lnTo>
                    <a:pt x="325" y="338"/>
                  </a:lnTo>
                  <a:lnTo>
                    <a:pt x="317" y="339"/>
                  </a:lnTo>
                  <a:lnTo>
                    <a:pt x="307" y="343"/>
                  </a:lnTo>
                  <a:lnTo>
                    <a:pt x="301" y="344"/>
                  </a:lnTo>
                  <a:lnTo>
                    <a:pt x="292" y="346"/>
                  </a:lnTo>
                  <a:lnTo>
                    <a:pt x="287" y="349"/>
                  </a:lnTo>
                  <a:lnTo>
                    <a:pt x="292" y="352"/>
                  </a:lnTo>
                  <a:lnTo>
                    <a:pt x="299" y="352"/>
                  </a:lnTo>
                  <a:lnTo>
                    <a:pt x="307" y="351"/>
                  </a:lnTo>
                  <a:lnTo>
                    <a:pt x="317" y="349"/>
                  </a:lnTo>
                  <a:lnTo>
                    <a:pt x="327" y="347"/>
                  </a:lnTo>
                  <a:lnTo>
                    <a:pt x="336" y="346"/>
                  </a:lnTo>
                  <a:lnTo>
                    <a:pt x="346" y="346"/>
                  </a:lnTo>
                  <a:lnTo>
                    <a:pt x="354" y="346"/>
                  </a:lnTo>
                  <a:lnTo>
                    <a:pt x="354" y="351"/>
                  </a:lnTo>
                  <a:lnTo>
                    <a:pt x="354" y="356"/>
                  </a:lnTo>
                  <a:lnTo>
                    <a:pt x="354" y="362"/>
                  </a:lnTo>
                  <a:lnTo>
                    <a:pt x="354" y="367"/>
                  </a:lnTo>
                  <a:lnTo>
                    <a:pt x="348" y="370"/>
                  </a:lnTo>
                  <a:lnTo>
                    <a:pt x="343" y="372"/>
                  </a:lnTo>
                  <a:lnTo>
                    <a:pt x="338" y="374"/>
                  </a:lnTo>
                  <a:lnTo>
                    <a:pt x="333" y="375"/>
                  </a:lnTo>
                  <a:lnTo>
                    <a:pt x="327" y="377"/>
                  </a:lnTo>
                  <a:lnTo>
                    <a:pt x="320" y="378"/>
                  </a:lnTo>
                  <a:lnTo>
                    <a:pt x="309" y="382"/>
                  </a:lnTo>
                  <a:lnTo>
                    <a:pt x="296" y="385"/>
                  </a:lnTo>
                  <a:lnTo>
                    <a:pt x="296" y="387"/>
                  </a:lnTo>
                  <a:lnTo>
                    <a:pt x="296" y="388"/>
                  </a:lnTo>
                  <a:lnTo>
                    <a:pt x="296" y="391"/>
                  </a:lnTo>
                  <a:lnTo>
                    <a:pt x="296" y="393"/>
                  </a:lnTo>
                  <a:lnTo>
                    <a:pt x="302" y="391"/>
                  </a:lnTo>
                  <a:lnTo>
                    <a:pt x="310" y="390"/>
                  </a:lnTo>
                  <a:lnTo>
                    <a:pt x="317" y="387"/>
                  </a:lnTo>
                  <a:lnTo>
                    <a:pt x="325" y="385"/>
                  </a:lnTo>
                  <a:lnTo>
                    <a:pt x="333" y="383"/>
                  </a:lnTo>
                  <a:lnTo>
                    <a:pt x="341" y="382"/>
                  </a:lnTo>
                  <a:lnTo>
                    <a:pt x="349" y="382"/>
                  </a:lnTo>
                  <a:lnTo>
                    <a:pt x="358" y="383"/>
                  </a:lnTo>
                  <a:lnTo>
                    <a:pt x="358" y="387"/>
                  </a:lnTo>
                  <a:lnTo>
                    <a:pt x="358" y="390"/>
                  </a:lnTo>
                  <a:lnTo>
                    <a:pt x="358" y="395"/>
                  </a:lnTo>
                  <a:lnTo>
                    <a:pt x="358" y="398"/>
                  </a:lnTo>
                  <a:lnTo>
                    <a:pt x="349" y="401"/>
                  </a:lnTo>
                  <a:lnTo>
                    <a:pt x="341" y="404"/>
                  </a:lnTo>
                  <a:lnTo>
                    <a:pt x="333" y="408"/>
                  </a:lnTo>
                  <a:lnTo>
                    <a:pt x="325" y="409"/>
                  </a:lnTo>
                  <a:lnTo>
                    <a:pt x="317" y="413"/>
                  </a:lnTo>
                  <a:lnTo>
                    <a:pt x="309" y="414"/>
                  </a:lnTo>
                  <a:lnTo>
                    <a:pt x="301" y="414"/>
                  </a:lnTo>
                  <a:lnTo>
                    <a:pt x="292" y="416"/>
                  </a:lnTo>
                  <a:lnTo>
                    <a:pt x="292" y="418"/>
                  </a:lnTo>
                  <a:lnTo>
                    <a:pt x="292" y="419"/>
                  </a:lnTo>
                  <a:lnTo>
                    <a:pt x="292" y="422"/>
                  </a:lnTo>
                  <a:lnTo>
                    <a:pt x="292" y="426"/>
                  </a:lnTo>
                  <a:lnTo>
                    <a:pt x="301" y="424"/>
                  </a:lnTo>
                  <a:lnTo>
                    <a:pt x="309" y="422"/>
                  </a:lnTo>
                  <a:lnTo>
                    <a:pt x="317" y="421"/>
                  </a:lnTo>
                  <a:lnTo>
                    <a:pt x="325" y="418"/>
                  </a:lnTo>
                  <a:lnTo>
                    <a:pt x="333" y="416"/>
                  </a:lnTo>
                  <a:lnTo>
                    <a:pt x="341" y="414"/>
                  </a:lnTo>
                  <a:lnTo>
                    <a:pt x="349" y="413"/>
                  </a:lnTo>
                  <a:lnTo>
                    <a:pt x="358" y="411"/>
                  </a:lnTo>
                  <a:lnTo>
                    <a:pt x="358" y="416"/>
                  </a:lnTo>
                  <a:lnTo>
                    <a:pt x="358" y="419"/>
                  </a:lnTo>
                  <a:lnTo>
                    <a:pt x="358" y="424"/>
                  </a:lnTo>
                  <a:lnTo>
                    <a:pt x="358" y="429"/>
                  </a:lnTo>
                  <a:lnTo>
                    <a:pt x="351" y="432"/>
                  </a:lnTo>
                  <a:lnTo>
                    <a:pt x="346" y="434"/>
                  </a:lnTo>
                  <a:lnTo>
                    <a:pt x="340" y="435"/>
                  </a:lnTo>
                  <a:lnTo>
                    <a:pt x="335" y="437"/>
                  </a:lnTo>
                  <a:lnTo>
                    <a:pt x="327" y="439"/>
                  </a:lnTo>
                  <a:lnTo>
                    <a:pt x="318" y="442"/>
                  </a:lnTo>
                  <a:lnTo>
                    <a:pt x="305" y="445"/>
                  </a:lnTo>
                  <a:lnTo>
                    <a:pt x="289" y="449"/>
                  </a:lnTo>
                  <a:lnTo>
                    <a:pt x="289" y="450"/>
                  </a:lnTo>
                  <a:lnTo>
                    <a:pt x="289" y="452"/>
                  </a:lnTo>
                  <a:lnTo>
                    <a:pt x="287" y="453"/>
                  </a:lnTo>
                  <a:lnTo>
                    <a:pt x="287" y="455"/>
                  </a:lnTo>
                  <a:lnTo>
                    <a:pt x="301" y="453"/>
                  </a:lnTo>
                  <a:lnTo>
                    <a:pt x="310" y="452"/>
                  </a:lnTo>
                  <a:lnTo>
                    <a:pt x="318" y="450"/>
                  </a:lnTo>
                  <a:lnTo>
                    <a:pt x="325" y="450"/>
                  </a:lnTo>
                  <a:lnTo>
                    <a:pt x="332" y="449"/>
                  </a:lnTo>
                  <a:lnTo>
                    <a:pt x="340" y="447"/>
                  </a:lnTo>
                  <a:lnTo>
                    <a:pt x="348" y="445"/>
                  </a:lnTo>
                  <a:lnTo>
                    <a:pt x="358" y="442"/>
                  </a:lnTo>
                  <a:lnTo>
                    <a:pt x="358" y="447"/>
                  </a:lnTo>
                  <a:lnTo>
                    <a:pt x="358" y="452"/>
                  </a:lnTo>
                  <a:lnTo>
                    <a:pt x="358" y="457"/>
                  </a:lnTo>
                  <a:lnTo>
                    <a:pt x="358" y="462"/>
                  </a:lnTo>
                  <a:lnTo>
                    <a:pt x="348" y="466"/>
                  </a:lnTo>
                  <a:lnTo>
                    <a:pt x="338" y="470"/>
                  </a:lnTo>
                  <a:lnTo>
                    <a:pt x="328" y="471"/>
                  </a:lnTo>
                  <a:lnTo>
                    <a:pt x="317" y="473"/>
                  </a:lnTo>
                  <a:lnTo>
                    <a:pt x="307" y="476"/>
                  </a:lnTo>
                  <a:lnTo>
                    <a:pt x="299" y="478"/>
                  </a:lnTo>
                  <a:lnTo>
                    <a:pt x="289" y="481"/>
                  </a:lnTo>
                  <a:lnTo>
                    <a:pt x="281" y="486"/>
                  </a:lnTo>
                  <a:lnTo>
                    <a:pt x="287" y="486"/>
                  </a:lnTo>
                  <a:lnTo>
                    <a:pt x="297" y="486"/>
                  </a:lnTo>
                  <a:lnTo>
                    <a:pt x="307" y="484"/>
                  </a:lnTo>
                  <a:lnTo>
                    <a:pt x="320" y="483"/>
                  </a:lnTo>
                  <a:lnTo>
                    <a:pt x="332" y="481"/>
                  </a:lnTo>
                  <a:lnTo>
                    <a:pt x="343" y="480"/>
                  </a:lnTo>
                  <a:lnTo>
                    <a:pt x="353" y="480"/>
                  </a:lnTo>
                  <a:lnTo>
                    <a:pt x="359" y="480"/>
                  </a:lnTo>
                  <a:lnTo>
                    <a:pt x="359" y="484"/>
                  </a:lnTo>
                  <a:lnTo>
                    <a:pt x="359" y="489"/>
                  </a:lnTo>
                  <a:lnTo>
                    <a:pt x="359" y="494"/>
                  </a:lnTo>
                  <a:lnTo>
                    <a:pt x="359" y="499"/>
                  </a:lnTo>
                  <a:lnTo>
                    <a:pt x="349" y="502"/>
                  </a:lnTo>
                  <a:lnTo>
                    <a:pt x="341" y="506"/>
                  </a:lnTo>
                  <a:lnTo>
                    <a:pt x="333" y="507"/>
                  </a:lnTo>
                  <a:lnTo>
                    <a:pt x="325" y="510"/>
                  </a:lnTo>
                  <a:lnTo>
                    <a:pt x="317" y="512"/>
                  </a:lnTo>
                  <a:lnTo>
                    <a:pt x="309" y="514"/>
                  </a:lnTo>
                  <a:lnTo>
                    <a:pt x="301" y="515"/>
                  </a:lnTo>
                  <a:lnTo>
                    <a:pt x="292" y="517"/>
                  </a:lnTo>
                  <a:lnTo>
                    <a:pt x="292" y="519"/>
                  </a:lnTo>
                  <a:lnTo>
                    <a:pt x="292" y="520"/>
                  </a:lnTo>
                  <a:lnTo>
                    <a:pt x="292" y="522"/>
                  </a:lnTo>
                  <a:lnTo>
                    <a:pt x="292" y="524"/>
                  </a:lnTo>
                  <a:lnTo>
                    <a:pt x="305" y="522"/>
                  </a:lnTo>
                  <a:lnTo>
                    <a:pt x="315" y="522"/>
                  </a:lnTo>
                  <a:lnTo>
                    <a:pt x="323" y="520"/>
                  </a:lnTo>
                  <a:lnTo>
                    <a:pt x="330" y="520"/>
                  </a:lnTo>
                  <a:lnTo>
                    <a:pt x="336" y="519"/>
                  </a:lnTo>
                  <a:lnTo>
                    <a:pt x="345" y="517"/>
                  </a:lnTo>
                  <a:lnTo>
                    <a:pt x="353" y="515"/>
                  </a:lnTo>
                  <a:lnTo>
                    <a:pt x="363" y="512"/>
                  </a:lnTo>
                  <a:lnTo>
                    <a:pt x="363" y="519"/>
                  </a:lnTo>
                  <a:lnTo>
                    <a:pt x="363" y="524"/>
                  </a:lnTo>
                  <a:lnTo>
                    <a:pt x="361" y="528"/>
                  </a:lnTo>
                  <a:lnTo>
                    <a:pt x="361" y="535"/>
                  </a:lnTo>
                  <a:lnTo>
                    <a:pt x="353" y="540"/>
                  </a:lnTo>
                  <a:lnTo>
                    <a:pt x="345" y="545"/>
                  </a:lnTo>
                  <a:lnTo>
                    <a:pt x="336" y="548"/>
                  </a:lnTo>
                  <a:lnTo>
                    <a:pt x="328" y="551"/>
                  </a:lnTo>
                  <a:lnTo>
                    <a:pt x="320" y="555"/>
                  </a:lnTo>
                  <a:lnTo>
                    <a:pt x="312" y="556"/>
                  </a:lnTo>
                  <a:lnTo>
                    <a:pt x="304" y="559"/>
                  </a:lnTo>
                  <a:lnTo>
                    <a:pt x="294" y="561"/>
                  </a:lnTo>
                  <a:lnTo>
                    <a:pt x="294" y="563"/>
                  </a:lnTo>
                  <a:lnTo>
                    <a:pt x="294" y="564"/>
                  </a:lnTo>
                  <a:lnTo>
                    <a:pt x="294" y="566"/>
                  </a:lnTo>
                  <a:lnTo>
                    <a:pt x="294" y="568"/>
                  </a:lnTo>
                  <a:lnTo>
                    <a:pt x="302" y="566"/>
                  </a:lnTo>
                  <a:lnTo>
                    <a:pt x="312" y="564"/>
                  </a:lnTo>
                  <a:lnTo>
                    <a:pt x="320" y="563"/>
                  </a:lnTo>
                  <a:lnTo>
                    <a:pt x="328" y="559"/>
                  </a:lnTo>
                  <a:lnTo>
                    <a:pt x="336" y="556"/>
                  </a:lnTo>
                  <a:lnTo>
                    <a:pt x="345" y="553"/>
                  </a:lnTo>
                  <a:lnTo>
                    <a:pt x="354" y="551"/>
                  </a:lnTo>
                  <a:lnTo>
                    <a:pt x="363" y="550"/>
                  </a:lnTo>
                  <a:lnTo>
                    <a:pt x="363" y="555"/>
                  </a:lnTo>
                  <a:lnTo>
                    <a:pt x="363" y="559"/>
                  </a:lnTo>
                  <a:lnTo>
                    <a:pt x="363" y="566"/>
                  </a:lnTo>
                  <a:lnTo>
                    <a:pt x="364" y="571"/>
                  </a:lnTo>
                  <a:lnTo>
                    <a:pt x="351" y="576"/>
                  </a:lnTo>
                  <a:lnTo>
                    <a:pt x="341" y="579"/>
                  </a:lnTo>
                  <a:lnTo>
                    <a:pt x="333" y="582"/>
                  </a:lnTo>
                  <a:lnTo>
                    <a:pt x="325" y="585"/>
                  </a:lnTo>
                  <a:lnTo>
                    <a:pt x="318" y="587"/>
                  </a:lnTo>
                  <a:lnTo>
                    <a:pt x="310" y="589"/>
                  </a:lnTo>
                  <a:lnTo>
                    <a:pt x="301" y="592"/>
                  </a:lnTo>
                  <a:lnTo>
                    <a:pt x="287" y="595"/>
                  </a:lnTo>
                  <a:lnTo>
                    <a:pt x="292" y="597"/>
                  </a:lnTo>
                  <a:lnTo>
                    <a:pt x="302" y="599"/>
                  </a:lnTo>
                  <a:lnTo>
                    <a:pt x="312" y="597"/>
                  </a:lnTo>
                  <a:lnTo>
                    <a:pt x="325" y="594"/>
                  </a:lnTo>
                  <a:lnTo>
                    <a:pt x="336" y="590"/>
                  </a:lnTo>
                  <a:lnTo>
                    <a:pt x="348" y="587"/>
                  </a:lnTo>
                  <a:lnTo>
                    <a:pt x="358" y="582"/>
                  </a:lnTo>
                  <a:lnTo>
                    <a:pt x="364" y="581"/>
                  </a:lnTo>
                  <a:lnTo>
                    <a:pt x="364" y="585"/>
                  </a:lnTo>
                  <a:lnTo>
                    <a:pt x="364" y="590"/>
                  </a:lnTo>
                  <a:lnTo>
                    <a:pt x="364" y="595"/>
                  </a:lnTo>
                  <a:lnTo>
                    <a:pt x="366" y="600"/>
                  </a:lnTo>
                  <a:lnTo>
                    <a:pt x="356" y="605"/>
                  </a:lnTo>
                  <a:lnTo>
                    <a:pt x="346" y="610"/>
                  </a:lnTo>
                  <a:lnTo>
                    <a:pt x="338" y="613"/>
                  </a:lnTo>
                  <a:lnTo>
                    <a:pt x="328" y="616"/>
                  </a:lnTo>
                  <a:lnTo>
                    <a:pt x="320" y="620"/>
                  </a:lnTo>
                  <a:lnTo>
                    <a:pt x="310" y="621"/>
                  </a:lnTo>
                  <a:lnTo>
                    <a:pt x="301" y="621"/>
                  </a:lnTo>
                  <a:lnTo>
                    <a:pt x="291" y="623"/>
                  </a:lnTo>
                  <a:lnTo>
                    <a:pt x="291" y="625"/>
                  </a:lnTo>
                  <a:lnTo>
                    <a:pt x="291" y="626"/>
                  </a:lnTo>
                  <a:lnTo>
                    <a:pt x="291" y="628"/>
                  </a:lnTo>
                  <a:lnTo>
                    <a:pt x="291" y="630"/>
                  </a:lnTo>
                  <a:lnTo>
                    <a:pt x="301" y="630"/>
                  </a:lnTo>
                  <a:lnTo>
                    <a:pt x="310" y="630"/>
                  </a:lnTo>
                  <a:lnTo>
                    <a:pt x="320" y="628"/>
                  </a:lnTo>
                  <a:lnTo>
                    <a:pt x="328" y="626"/>
                  </a:lnTo>
                  <a:lnTo>
                    <a:pt x="338" y="625"/>
                  </a:lnTo>
                  <a:lnTo>
                    <a:pt x="346" y="621"/>
                  </a:lnTo>
                  <a:lnTo>
                    <a:pt x="358" y="618"/>
                  </a:lnTo>
                  <a:lnTo>
                    <a:pt x="367" y="613"/>
                  </a:lnTo>
                  <a:lnTo>
                    <a:pt x="367" y="618"/>
                  </a:lnTo>
                  <a:lnTo>
                    <a:pt x="367" y="623"/>
                  </a:lnTo>
                  <a:lnTo>
                    <a:pt x="367" y="628"/>
                  </a:lnTo>
                  <a:lnTo>
                    <a:pt x="369" y="631"/>
                  </a:lnTo>
                  <a:lnTo>
                    <a:pt x="354" y="636"/>
                  </a:lnTo>
                  <a:lnTo>
                    <a:pt x="345" y="641"/>
                  </a:lnTo>
                  <a:lnTo>
                    <a:pt x="335" y="644"/>
                  </a:lnTo>
                  <a:lnTo>
                    <a:pt x="328" y="646"/>
                  </a:lnTo>
                  <a:lnTo>
                    <a:pt x="320" y="649"/>
                  </a:lnTo>
                  <a:lnTo>
                    <a:pt x="314" y="651"/>
                  </a:lnTo>
                  <a:lnTo>
                    <a:pt x="305" y="654"/>
                  </a:lnTo>
                  <a:lnTo>
                    <a:pt x="294" y="657"/>
                  </a:lnTo>
                  <a:lnTo>
                    <a:pt x="302" y="657"/>
                  </a:lnTo>
                  <a:lnTo>
                    <a:pt x="312" y="656"/>
                  </a:lnTo>
                  <a:lnTo>
                    <a:pt x="322" y="656"/>
                  </a:lnTo>
                  <a:lnTo>
                    <a:pt x="332" y="654"/>
                  </a:lnTo>
                  <a:lnTo>
                    <a:pt x="341" y="652"/>
                  </a:lnTo>
                  <a:lnTo>
                    <a:pt x="349" y="651"/>
                  </a:lnTo>
                  <a:lnTo>
                    <a:pt x="359" y="651"/>
                  </a:lnTo>
                  <a:lnTo>
                    <a:pt x="369" y="649"/>
                  </a:lnTo>
                  <a:lnTo>
                    <a:pt x="369" y="652"/>
                  </a:lnTo>
                  <a:lnTo>
                    <a:pt x="369" y="657"/>
                  </a:lnTo>
                  <a:lnTo>
                    <a:pt x="369" y="662"/>
                  </a:lnTo>
                  <a:lnTo>
                    <a:pt x="371" y="667"/>
                  </a:lnTo>
                  <a:lnTo>
                    <a:pt x="361" y="672"/>
                  </a:lnTo>
                  <a:lnTo>
                    <a:pt x="353" y="677"/>
                  </a:lnTo>
                  <a:lnTo>
                    <a:pt x="343" y="682"/>
                  </a:lnTo>
                  <a:lnTo>
                    <a:pt x="333" y="685"/>
                  </a:lnTo>
                  <a:lnTo>
                    <a:pt x="323" y="690"/>
                  </a:lnTo>
                  <a:lnTo>
                    <a:pt x="315" y="693"/>
                  </a:lnTo>
                  <a:lnTo>
                    <a:pt x="305" y="695"/>
                  </a:lnTo>
                  <a:lnTo>
                    <a:pt x="297" y="698"/>
                  </a:lnTo>
                  <a:lnTo>
                    <a:pt x="297" y="698"/>
                  </a:lnTo>
                  <a:lnTo>
                    <a:pt x="299" y="700"/>
                  </a:lnTo>
                  <a:lnTo>
                    <a:pt x="299" y="700"/>
                  </a:lnTo>
                  <a:lnTo>
                    <a:pt x="299" y="701"/>
                  </a:lnTo>
                  <a:lnTo>
                    <a:pt x="307" y="700"/>
                  </a:lnTo>
                  <a:lnTo>
                    <a:pt x="317" y="698"/>
                  </a:lnTo>
                  <a:lnTo>
                    <a:pt x="325" y="696"/>
                  </a:lnTo>
                  <a:lnTo>
                    <a:pt x="335" y="693"/>
                  </a:lnTo>
                  <a:lnTo>
                    <a:pt x="345" y="690"/>
                  </a:lnTo>
                  <a:lnTo>
                    <a:pt x="354" y="687"/>
                  </a:lnTo>
                  <a:lnTo>
                    <a:pt x="364" y="683"/>
                  </a:lnTo>
                  <a:lnTo>
                    <a:pt x="374" y="680"/>
                  </a:lnTo>
                  <a:lnTo>
                    <a:pt x="374" y="687"/>
                  </a:lnTo>
                  <a:lnTo>
                    <a:pt x="374" y="691"/>
                  </a:lnTo>
                  <a:lnTo>
                    <a:pt x="374" y="698"/>
                  </a:lnTo>
                  <a:lnTo>
                    <a:pt x="376" y="705"/>
                  </a:lnTo>
                  <a:lnTo>
                    <a:pt x="367" y="708"/>
                  </a:lnTo>
                  <a:lnTo>
                    <a:pt x="356" y="713"/>
                  </a:lnTo>
                  <a:lnTo>
                    <a:pt x="343" y="718"/>
                  </a:lnTo>
                  <a:lnTo>
                    <a:pt x="330" y="722"/>
                  </a:lnTo>
                  <a:lnTo>
                    <a:pt x="317" y="726"/>
                  </a:lnTo>
                  <a:lnTo>
                    <a:pt x="307" y="731"/>
                  </a:lnTo>
                  <a:lnTo>
                    <a:pt x="301" y="732"/>
                  </a:lnTo>
                  <a:lnTo>
                    <a:pt x="297" y="734"/>
                  </a:lnTo>
                  <a:lnTo>
                    <a:pt x="297" y="736"/>
                  </a:lnTo>
                  <a:lnTo>
                    <a:pt x="299" y="736"/>
                  </a:lnTo>
                  <a:lnTo>
                    <a:pt x="299" y="737"/>
                  </a:lnTo>
                  <a:lnTo>
                    <a:pt x="299" y="737"/>
                  </a:lnTo>
                  <a:lnTo>
                    <a:pt x="317" y="734"/>
                  </a:lnTo>
                  <a:lnTo>
                    <a:pt x="333" y="731"/>
                  </a:lnTo>
                  <a:lnTo>
                    <a:pt x="345" y="727"/>
                  </a:lnTo>
                  <a:lnTo>
                    <a:pt x="354" y="726"/>
                  </a:lnTo>
                  <a:lnTo>
                    <a:pt x="361" y="724"/>
                  </a:lnTo>
                  <a:lnTo>
                    <a:pt x="367" y="722"/>
                  </a:lnTo>
                  <a:lnTo>
                    <a:pt x="372" y="721"/>
                  </a:lnTo>
                  <a:lnTo>
                    <a:pt x="379" y="719"/>
                  </a:lnTo>
                  <a:lnTo>
                    <a:pt x="379" y="722"/>
                  </a:lnTo>
                  <a:lnTo>
                    <a:pt x="379" y="727"/>
                  </a:lnTo>
                  <a:lnTo>
                    <a:pt x="379" y="731"/>
                  </a:lnTo>
                  <a:lnTo>
                    <a:pt x="379" y="736"/>
                  </a:lnTo>
                  <a:lnTo>
                    <a:pt x="366" y="744"/>
                  </a:lnTo>
                  <a:lnTo>
                    <a:pt x="354" y="749"/>
                  </a:lnTo>
                  <a:lnTo>
                    <a:pt x="343" y="753"/>
                  </a:lnTo>
                  <a:lnTo>
                    <a:pt x="330" y="757"/>
                  </a:lnTo>
                  <a:lnTo>
                    <a:pt x="318" y="760"/>
                  </a:lnTo>
                  <a:lnTo>
                    <a:pt x="307" y="762"/>
                  </a:lnTo>
                  <a:lnTo>
                    <a:pt x="294" y="765"/>
                  </a:lnTo>
                  <a:lnTo>
                    <a:pt x="281" y="768"/>
                  </a:lnTo>
                  <a:lnTo>
                    <a:pt x="284" y="770"/>
                  </a:lnTo>
                  <a:lnTo>
                    <a:pt x="291" y="770"/>
                  </a:lnTo>
                  <a:lnTo>
                    <a:pt x="299" y="770"/>
                  </a:lnTo>
                  <a:lnTo>
                    <a:pt x="307" y="770"/>
                  </a:lnTo>
                  <a:lnTo>
                    <a:pt x="317" y="770"/>
                  </a:lnTo>
                  <a:lnTo>
                    <a:pt x="327" y="770"/>
                  </a:lnTo>
                  <a:lnTo>
                    <a:pt x="335" y="770"/>
                  </a:lnTo>
                  <a:lnTo>
                    <a:pt x="341" y="770"/>
                  </a:lnTo>
                  <a:lnTo>
                    <a:pt x="330" y="781"/>
                  </a:lnTo>
                  <a:lnTo>
                    <a:pt x="315" y="789"/>
                  </a:lnTo>
                  <a:lnTo>
                    <a:pt x="301" y="796"/>
                  </a:lnTo>
                  <a:lnTo>
                    <a:pt x="283" y="801"/>
                  </a:lnTo>
                  <a:lnTo>
                    <a:pt x="266" y="804"/>
                  </a:lnTo>
                  <a:lnTo>
                    <a:pt x="250" y="807"/>
                  </a:lnTo>
                  <a:lnTo>
                    <a:pt x="234" y="809"/>
                  </a:lnTo>
                  <a:lnTo>
                    <a:pt x="219" y="811"/>
                  </a:lnTo>
                  <a:lnTo>
                    <a:pt x="201" y="809"/>
                  </a:lnTo>
                  <a:lnTo>
                    <a:pt x="191" y="809"/>
                  </a:lnTo>
                  <a:lnTo>
                    <a:pt x="186" y="809"/>
                  </a:lnTo>
                  <a:lnTo>
                    <a:pt x="185" y="811"/>
                  </a:lnTo>
                  <a:close/>
                </a:path>
              </a:pathLst>
            </a:custGeom>
            <a:solidFill>
              <a:srgbClr val="33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41" name="Freeform 457"/>
            <p:cNvSpPr>
              <a:spLocks/>
            </p:cNvSpPr>
            <p:nvPr/>
          </p:nvSpPr>
          <p:spPr bwMode="auto">
            <a:xfrm>
              <a:off x="4236" y="2616"/>
              <a:ext cx="53" cy="31"/>
            </a:xfrm>
            <a:custGeom>
              <a:avLst/>
              <a:gdLst/>
              <a:ahLst/>
              <a:cxnLst>
                <a:cxn ang="0">
                  <a:pos x="10" y="62"/>
                </a:cxn>
                <a:cxn ang="0">
                  <a:pos x="2" y="52"/>
                </a:cxn>
                <a:cxn ang="0">
                  <a:pos x="0" y="41"/>
                </a:cxn>
                <a:cxn ang="0">
                  <a:pos x="7" y="31"/>
                </a:cxn>
                <a:cxn ang="0">
                  <a:pos x="17" y="21"/>
                </a:cxn>
                <a:cxn ang="0">
                  <a:pos x="30" y="13"/>
                </a:cxn>
                <a:cxn ang="0">
                  <a:pos x="43" y="6"/>
                </a:cxn>
                <a:cxn ang="0">
                  <a:pos x="56" y="3"/>
                </a:cxn>
                <a:cxn ang="0">
                  <a:pos x="66" y="0"/>
                </a:cxn>
                <a:cxn ang="0">
                  <a:pos x="75" y="2"/>
                </a:cxn>
                <a:cxn ang="0">
                  <a:pos x="87" y="3"/>
                </a:cxn>
                <a:cxn ang="0">
                  <a:pos x="97" y="6"/>
                </a:cxn>
                <a:cxn ang="0">
                  <a:pos x="106" y="8"/>
                </a:cxn>
                <a:cxn ang="0">
                  <a:pos x="103" y="10"/>
                </a:cxn>
                <a:cxn ang="0">
                  <a:pos x="97" y="15"/>
                </a:cxn>
                <a:cxn ang="0">
                  <a:pos x="87" y="18"/>
                </a:cxn>
                <a:cxn ang="0">
                  <a:pos x="77" y="23"/>
                </a:cxn>
                <a:cxn ang="0">
                  <a:pos x="66" y="28"/>
                </a:cxn>
                <a:cxn ang="0">
                  <a:pos x="54" y="31"/>
                </a:cxn>
                <a:cxn ang="0">
                  <a:pos x="46" y="36"/>
                </a:cxn>
                <a:cxn ang="0">
                  <a:pos x="38" y="39"/>
                </a:cxn>
                <a:cxn ang="0">
                  <a:pos x="35" y="46"/>
                </a:cxn>
                <a:cxn ang="0">
                  <a:pos x="30" y="50"/>
                </a:cxn>
                <a:cxn ang="0">
                  <a:pos x="25" y="55"/>
                </a:cxn>
                <a:cxn ang="0">
                  <a:pos x="20" y="62"/>
                </a:cxn>
                <a:cxn ang="0">
                  <a:pos x="18" y="62"/>
                </a:cxn>
                <a:cxn ang="0">
                  <a:pos x="15" y="62"/>
                </a:cxn>
                <a:cxn ang="0">
                  <a:pos x="13" y="62"/>
                </a:cxn>
                <a:cxn ang="0">
                  <a:pos x="10" y="62"/>
                </a:cxn>
              </a:cxnLst>
              <a:rect l="0" t="0" r="r" b="b"/>
              <a:pathLst>
                <a:path w="106" h="62">
                  <a:moveTo>
                    <a:pt x="10" y="62"/>
                  </a:moveTo>
                  <a:lnTo>
                    <a:pt x="2" y="52"/>
                  </a:lnTo>
                  <a:lnTo>
                    <a:pt x="0" y="41"/>
                  </a:lnTo>
                  <a:lnTo>
                    <a:pt x="7" y="31"/>
                  </a:lnTo>
                  <a:lnTo>
                    <a:pt x="17" y="21"/>
                  </a:lnTo>
                  <a:lnTo>
                    <a:pt x="30" y="13"/>
                  </a:lnTo>
                  <a:lnTo>
                    <a:pt x="43" y="6"/>
                  </a:lnTo>
                  <a:lnTo>
                    <a:pt x="56" y="3"/>
                  </a:lnTo>
                  <a:lnTo>
                    <a:pt x="66" y="0"/>
                  </a:lnTo>
                  <a:lnTo>
                    <a:pt x="75" y="2"/>
                  </a:lnTo>
                  <a:lnTo>
                    <a:pt x="87" y="3"/>
                  </a:lnTo>
                  <a:lnTo>
                    <a:pt x="97" y="6"/>
                  </a:lnTo>
                  <a:lnTo>
                    <a:pt x="106" y="8"/>
                  </a:lnTo>
                  <a:lnTo>
                    <a:pt x="103" y="10"/>
                  </a:lnTo>
                  <a:lnTo>
                    <a:pt x="97" y="15"/>
                  </a:lnTo>
                  <a:lnTo>
                    <a:pt x="87" y="18"/>
                  </a:lnTo>
                  <a:lnTo>
                    <a:pt x="77" y="23"/>
                  </a:lnTo>
                  <a:lnTo>
                    <a:pt x="66" y="28"/>
                  </a:lnTo>
                  <a:lnTo>
                    <a:pt x="54" y="31"/>
                  </a:lnTo>
                  <a:lnTo>
                    <a:pt x="46" y="36"/>
                  </a:lnTo>
                  <a:lnTo>
                    <a:pt x="38" y="39"/>
                  </a:lnTo>
                  <a:lnTo>
                    <a:pt x="35" y="46"/>
                  </a:lnTo>
                  <a:lnTo>
                    <a:pt x="30" y="50"/>
                  </a:lnTo>
                  <a:lnTo>
                    <a:pt x="25" y="55"/>
                  </a:lnTo>
                  <a:lnTo>
                    <a:pt x="20" y="62"/>
                  </a:lnTo>
                  <a:lnTo>
                    <a:pt x="18" y="62"/>
                  </a:lnTo>
                  <a:lnTo>
                    <a:pt x="15" y="62"/>
                  </a:lnTo>
                  <a:lnTo>
                    <a:pt x="13" y="62"/>
                  </a:lnTo>
                  <a:lnTo>
                    <a:pt x="10" y="62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42" name="Freeform 458"/>
            <p:cNvSpPr>
              <a:spLocks/>
            </p:cNvSpPr>
            <p:nvPr/>
          </p:nvSpPr>
          <p:spPr bwMode="auto">
            <a:xfrm>
              <a:off x="4018" y="2161"/>
              <a:ext cx="186" cy="473"/>
            </a:xfrm>
            <a:custGeom>
              <a:avLst/>
              <a:gdLst/>
              <a:ahLst/>
              <a:cxnLst>
                <a:cxn ang="0">
                  <a:pos x="105" y="892"/>
                </a:cxn>
                <a:cxn ang="0">
                  <a:pos x="84" y="121"/>
                </a:cxn>
                <a:cxn ang="0">
                  <a:pos x="76" y="139"/>
                </a:cxn>
                <a:cxn ang="0">
                  <a:pos x="82" y="165"/>
                </a:cxn>
                <a:cxn ang="0">
                  <a:pos x="74" y="209"/>
                </a:cxn>
                <a:cxn ang="0">
                  <a:pos x="84" y="225"/>
                </a:cxn>
                <a:cxn ang="0">
                  <a:pos x="87" y="258"/>
                </a:cxn>
                <a:cxn ang="0">
                  <a:pos x="84" y="292"/>
                </a:cxn>
                <a:cxn ang="0">
                  <a:pos x="58" y="331"/>
                </a:cxn>
                <a:cxn ang="0">
                  <a:pos x="85" y="343"/>
                </a:cxn>
                <a:cxn ang="0">
                  <a:pos x="93" y="359"/>
                </a:cxn>
                <a:cxn ang="0">
                  <a:pos x="49" y="395"/>
                </a:cxn>
                <a:cxn ang="0">
                  <a:pos x="98" y="398"/>
                </a:cxn>
                <a:cxn ang="0">
                  <a:pos x="48" y="431"/>
                </a:cxn>
                <a:cxn ang="0">
                  <a:pos x="51" y="473"/>
                </a:cxn>
                <a:cxn ang="0">
                  <a:pos x="95" y="493"/>
                </a:cxn>
                <a:cxn ang="0">
                  <a:pos x="87" y="516"/>
                </a:cxn>
                <a:cxn ang="0">
                  <a:pos x="76" y="547"/>
                </a:cxn>
                <a:cxn ang="0">
                  <a:pos x="77" y="576"/>
                </a:cxn>
                <a:cxn ang="0">
                  <a:pos x="107" y="589"/>
                </a:cxn>
                <a:cxn ang="0">
                  <a:pos x="107" y="622"/>
                </a:cxn>
                <a:cxn ang="0">
                  <a:pos x="80" y="649"/>
                </a:cxn>
                <a:cxn ang="0">
                  <a:pos x="66" y="680"/>
                </a:cxn>
                <a:cxn ang="0">
                  <a:pos x="107" y="690"/>
                </a:cxn>
                <a:cxn ang="0">
                  <a:pos x="77" y="718"/>
                </a:cxn>
                <a:cxn ang="0">
                  <a:pos x="85" y="744"/>
                </a:cxn>
                <a:cxn ang="0">
                  <a:pos x="71" y="764"/>
                </a:cxn>
                <a:cxn ang="0">
                  <a:pos x="103" y="781"/>
                </a:cxn>
                <a:cxn ang="0">
                  <a:pos x="93" y="801"/>
                </a:cxn>
                <a:cxn ang="0">
                  <a:pos x="9" y="749"/>
                </a:cxn>
                <a:cxn ang="0">
                  <a:pos x="0" y="0"/>
                </a:cxn>
                <a:cxn ang="0">
                  <a:pos x="177" y="25"/>
                </a:cxn>
                <a:cxn ang="0">
                  <a:pos x="196" y="48"/>
                </a:cxn>
                <a:cxn ang="0">
                  <a:pos x="206" y="64"/>
                </a:cxn>
                <a:cxn ang="0">
                  <a:pos x="221" y="88"/>
                </a:cxn>
                <a:cxn ang="0">
                  <a:pos x="216" y="150"/>
                </a:cxn>
                <a:cxn ang="0">
                  <a:pos x="226" y="180"/>
                </a:cxn>
                <a:cxn ang="0">
                  <a:pos x="333" y="398"/>
                </a:cxn>
                <a:cxn ang="0">
                  <a:pos x="340" y="410"/>
                </a:cxn>
                <a:cxn ang="0">
                  <a:pos x="327" y="454"/>
                </a:cxn>
                <a:cxn ang="0">
                  <a:pos x="302" y="483"/>
                </a:cxn>
                <a:cxn ang="0">
                  <a:pos x="345" y="501"/>
                </a:cxn>
                <a:cxn ang="0">
                  <a:pos x="351" y="517"/>
                </a:cxn>
                <a:cxn ang="0">
                  <a:pos x="324" y="555"/>
                </a:cxn>
                <a:cxn ang="0">
                  <a:pos x="337" y="573"/>
                </a:cxn>
                <a:cxn ang="0">
                  <a:pos x="346" y="591"/>
                </a:cxn>
                <a:cxn ang="0">
                  <a:pos x="315" y="627"/>
                </a:cxn>
                <a:cxn ang="0">
                  <a:pos x="337" y="645"/>
                </a:cxn>
                <a:cxn ang="0">
                  <a:pos x="337" y="684"/>
                </a:cxn>
                <a:cxn ang="0">
                  <a:pos x="355" y="695"/>
                </a:cxn>
                <a:cxn ang="0">
                  <a:pos x="358" y="728"/>
                </a:cxn>
                <a:cxn ang="0">
                  <a:pos x="315" y="770"/>
                </a:cxn>
                <a:cxn ang="0">
                  <a:pos x="355" y="765"/>
                </a:cxn>
                <a:cxn ang="0">
                  <a:pos x="314" y="804"/>
                </a:cxn>
                <a:cxn ang="0">
                  <a:pos x="366" y="790"/>
                </a:cxn>
                <a:cxn ang="0">
                  <a:pos x="314" y="839"/>
                </a:cxn>
                <a:cxn ang="0">
                  <a:pos x="353" y="832"/>
                </a:cxn>
                <a:cxn ang="0">
                  <a:pos x="337" y="863"/>
                </a:cxn>
                <a:cxn ang="0">
                  <a:pos x="342" y="870"/>
                </a:cxn>
                <a:cxn ang="0">
                  <a:pos x="346" y="896"/>
                </a:cxn>
                <a:cxn ang="0">
                  <a:pos x="356" y="905"/>
                </a:cxn>
                <a:cxn ang="0">
                  <a:pos x="330" y="946"/>
                </a:cxn>
              </a:cxnLst>
              <a:rect l="0" t="0" r="r" b="b"/>
              <a:pathLst>
                <a:path w="373" h="946">
                  <a:moveTo>
                    <a:pt x="309" y="946"/>
                  </a:moveTo>
                  <a:lnTo>
                    <a:pt x="283" y="945"/>
                  </a:lnTo>
                  <a:lnTo>
                    <a:pt x="255" y="943"/>
                  </a:lnTo>
                  <a:lnTo>
                    <a:pt x="229" y="941"/>
                  </a:lnTo>
                  <a:lnTo>
                    <a:pt x="201" y="938"/>
                  </a:lnTo>
                  <a:lnTo>
                    <a:pt x="175" y="935"/>
                  </a:lnTo>
                  <a:lnTo>
                    <a:pt x="151" y="928"/>
                  </a:lnTo>
                  <a:lnTo>
                    <a:pt x="126" y="920"/>
                  </a:lnTo>
                  <a:lnTo>
                    <a:pt x="105" y="909"/>
                  </a:lnTo>
                  <a:lnTo>
                    <a:pt x="105" y="901"/>
                  </a:lnTo>
                  <a:lnTo>
                    <a:pt x="105" y="892"/>
                  </a:lnTo>
                  <a:lnTo>
                    <a:pt x="103" y="886"/>
                  </a:lnTo>
                  <a:lnTo>
                    <a:pt x="103" y="878"/>
                  </a:lnTo>
                  <a:lnTo>
                    <a:pt x="116" y="775"/>
                  </a:lnTo>
                  <a:lnTo>
                    <a:pt x="123" y="672"/>
                  </a:lnTo>
                  <a:lnTo>
                    <a:pt x="123" y="569"/>
                  </a:lnTo>
                  <a:lnTo>
                    <a:pt x="111" y="468"/>
                  </a:lnTo>
                  <a:lnTo>
                    <a:pt x="111" y="382"/>
                  </a:lnTo>
                  <a:lnTo>
                    <a:pt x="108" y="294"/>
                  </a:lnTo>
                  <a:lnTo>
                    <a:pt x="102" y="208"/>
                  </a:lnTo>
                  <a:lnTo>
                    <a:pt x="93" y="123"/>
                  </a:lnTo>
                  <a:lnTo>
                    <a:pt x="84" y="121"/>
                  </a:lnTo>
                  <a:lnTo>
                    <a:pt x="76" y="121"/>
                  </a:lnTo>
                  <a:lnTo>
                    <a:pt x="69" y="119"/>
                  </a:lnTo>
                  <a:lnTo>
                    <a:pt x="64" y="119"/>
                  </a:lnTo>
                  <a:lnTo>
                    <a:pt x="58" y="118"/>
                  </a:lnTo>
                  <a:lnTo>
                    <a:pt x="53" y="118"/>
                  </a:lnTo>
                  <a:lnTo>
                    <a:pt x="48" y="118"/>
                  </a:lnTo>
                  <a:lnTo>
                    <a:pt x="41" y="118"/>
                  </a:lnTo>
                  <a:lnTo>
                    <a:pt x="43" y="124"/>
                  </a:lnTo>
                  <a:lnTo>
                    <a:pt x="53" y="131"/>
                  </a:lnTo>
                  <a:lnTo>
                    <a:pt x="66" y="136"/>
                  </a:lnTo>
                  <a:lnTo>
                    <a:pt x="76" y="139"/>
                  </a:lnTo>
                  <a:lnTo>
                    <a:pt x="69" y="144"/>
                  </a:lnTo>
                  <a:lnTo>
                    <a:pt x="66" y="147"/>
                  </a:lnTo>
                  <a:lnTo>
                    <a:pt x="62" y="150"/>
                  </a:lnTo>
                  <a:lnTo>
                    <a:pt x="58" y="157"/>
                  </a:lnTo>
                  <a:lnTo>
                    <a:pt x="64" y="155"/>
                  </a:lnTo>
                  <a:lnTo>
                    <a:pt x="71" y="155"/>
                  </a:lnTo>
                  <a:lnTo>
                    <a:pt x="76" y="155"/>
                  </a:lnTo>
                  <a:lnTo>
                    <a:pt x="82" y="154"/>
                  </a:lnTo>
                  <a:lnTo>
                    <a:pt x="82" y="157"/>
                  </a:lnTo>
                  <a:lnTo>
                    <a:pt x="82" y="160"/>
                  </a:lnTo>
                  <a:lnTo>
                    <a:pt x="82" y="165"/>
                  </a:lnTo>
                  <a:lnTo>
                    <a:pt x="82" y="168"/>
                  </a:lnTo>
                  <a:lnTo>
                    <a:pt x="71" y="172"/>
                  </a:lnTo>
                  <a:lnTo>
                    <a:pt x="58" y="177"/>
                  </a:lnTo>
                  <a:lnTo>
                    <a:pt x="48" y="181"/>
                  </a:lnTo>
                  <a:lnTo>
                    <a:pt x="38" y="190"/>
                  </a:lnTo>
                  <a:lnTo>
                    <a:pt x="49" y="188"/>
                  </a:lnTo>
                  <a:lnTo>
                    <a:pt x="61" y="185"/>
                  </a:lnTo>
                  <a:lnTo>
                    <a:pt x="72" y="183"/>
                  </a:lnTo>
                  <a:lnTo>
                    <a:pt x="84" y="185"/>
                  </a:lnTo>
                  <a:lnTo>
                    <a:pt x="82" y="203"/>
                  </a:lnTo>
                  <a:lnTo>
                    <a:pt x="74" y="209"/>
                  </a:lnTo>
                  <a:lnTo>
                    <a:pt x="62" y="212"/>
                  </a:lnTo>
                  <a:lnTo>
                    <a:pt x="48" y="221"/>
                  </a:lnTo>
                  <a:lnTo>
                    <a:pt x="48" y="222"/>
                  </a:lnTo>
                  <a:lnTo>
                    <a:pt x="48" y="224"/>
                  </a:lnTo>
                  <a:lnTo>
                    <a:pt x="48" y="225"/>
                  </a:lnTo>
                  <a:lnTo>
                    <a:pt x="49" y="227"/>
                  </a:lnTo>
                  <a:lnTo>
                    <a:pt x="58" y="225"/>
                  </a:lnTo>
                  <a:lnTo>
                    <a:pt x="64" y="224"/>
                  </a:lnTo>
                  <a:lnTo>
                    <a:pt x="72" y="222"/>
                  </a:lnTo>
                  <a:lnTo>
                    <a:pt x="85" y="221"/>
                  </a:lnTo>
                  <a:lnTo>
                    <a:pt x="84" y="225"/>
                  </a:lnTo>
                  <a:lnTo>
                    <a:pt x="84" y="230"/>
                  </a:lnTo>
                  <a:lnTo>
                    <a:pt x="84" y="237"/>
                  </a:lnTo>
                  <a:lnTo>
                    <a:pt x="84" y="242"/>
                  </a:lnTo>
                  <a:lnTo>
                    <a:pt x="77" y="247"/>
                  </a:lnTo>
                  <a:lnTo>
                    <a:pt x="67" y="252"/>
                  </a:lnTo>
                  <a:lnTo>
                    <a:pt x="56" y="256"/>
                  </a:lnTo>
                  <a:lnTo>
                    <a:pt x="51" y="260"/>
                  </a:lnTo>
                  <a:lnTo>
                    <a:pt x="62" y="261"/>
                  </a:lnTo>
                  <a:lnTo>
                    <a:pt x="69" y="261"/>
                  </a:lnTo>
                  <a:lnTo>
                    <a:pt x="76" y="260"/>
                  </a:lnTo>
                  <a:lnTo>
                    <a:pt x="87" y="258"/>
                  </a:lnTo>
                  <a:lnTo>
                    <a:pt x="85" y="261"/>
                  </a:lnTo>
                  <a:lnTo>
                    <a:pt x="85" y="266"/>
                  </a:lnTo>
                  <a:lnTo>
                    <a:pt x="85" y="271"/>
                  </a:lnTo>
                  <a:lnTo>
                    <a:pt x="85" y="274"/>
                  </a:lnTo>
                  <a:lnTo>
                    <a:pt x="79" y="279"/>
                  </a:lnTo>
                  <a:lnTo>
                    <a:pt x="76" y="283"/>
                  </a:lnTo>
                  <a:lnTo>
                    <a:pt x="71" y="287"/>
                  </a:lnTo>
                  <a:lnTo>
                    <a:pt x="69" y="296"/>
                  </a:lnTo>
                  <a:lnTo>
                    <a:pt x="77" y="294"/>
                  </a:lnTo>
                  <a:lnTo>
                    <a:pt x="80" y="292"/>
                  </a:lnTo>
                  <a:lnTo>
                    <a:pt x="84" y="292"/>
                  </a:lnTo>
                  <a:lnTo>
                    <a:pt x="87" y="292"/>
                  </a:lnTo>
                  <a:lnTo>
                    <a:pt x="87" y="296"/>
                  </a:lnTo>
                  <a:lnTo>
                    <a:pt x="87" y="300"/>
                  </a:lnTo>
                  <a:lnTo>
                    <a:pt x="87" y="304"/>
                  </a:lnTo>
                  <a:lnTo>
                    <a:pt x="87" y="309"/>
                  </a:lnTo>
                  <a:lnTo>
                    <a:pt x="80" y="313"/>
                  </a:lnTo>
                  <a:lnTo>
                    <a:pt x="74" y="318"/>
                  </a:lnTo>
                  <a:lnTo>
                    <a:pt x="66" y="323"/>
                  </a:lnTo>
                  <a:lnTo>
                    <a:pt x="59" y="328"/>
                  </a:lnTo>
                  <a:lnTo>
                    <a:pt x="58" y="330"/>
                  </a:lnTo>
                  <a:lnTo>
                    <a:pt x="58" y="331"/>
                  </a:lnTo>
                  <a:lnTo>
                    <a:pt x="58" y="333"/>
                  </a:lnTo>
                  <a:lnTo>
                    <a:pt x="58" y="335"/>
                  </a:lnTo>
                  <a:lnTo>
                    <a:pt x="66" y="333"/>
                  </a:lnTo>
                  <a:lnTo>
                    <a:pt x="74" y="330"/>
                  </a:lnTo>
                  <a:lnTo>
                    <a:pt x="80" y="328"/>
                  </a:lnTo>
                  <a:lnTo>
                    <a:pt x="89" y="327"/>
                  </a:lnTo>
                  <a:lnTo>
                    <a:pt x="89" y="328"/>
                  </a:lnTo>
                  <a:lnTo>
                    <a:pt x="89" y="331"/>
                  </a:lnTo>
                  <a:lnTo>
                    <a:pt x="89" y="333"/>
                  </a:lnTo>
                  <a:lnTo>
                    <a:pt x="90" y="336"/>
                  </a:lnTo>
                  <a:lnTo>
                    <a:pt x="85" y="343"/>
                  </a:lnTo>
                  <a:lnTo>
                    <a:pt x="80" y="346"/>
                  </a:lnTo>
                  <a:lnTo>
                    <a:pt x="71" y="353"/>
                  </a:lnTo>
                  <a:lnTo>
                    <a:pt x="56" y="362"/>
                  </a:lnTo>
                  <a:lnTo>
                    <a:pt x="56" y="364"/>
                  </a:lnTo>
                  <a:lnTo>
                    <a:pt x="56" y="366"/>
                  </a:lnTo>
                  <a:lnTo>
                    <a:pt x="56" y="367"/>
                  </a:lnTo>
                  <a:lnTo>
                    <a:pt x="58" y="369"/>
                  </a:lnTo>
                  <a:lnTo>
                    <a:pt x="66" y="366"/>
                  </a:lnTo>
                  <a:lnTo>
                    <a:pt x="76" y="364"/>
                  </a:lnTo>
                  <a:lnTo>
                    <a:pt x="85" y="361"/>
                  </a:lnTo>
                  <a:lnTo>
                    <a:pt x="93" y="359"/>
                  </a:lnTo>
                  <a:lnTo>
                    <a:pt x="92" y="362"/>
                  </a:lnTo>
                  <a:lnTo>
                    <a:pt x="92" y="364"/>
                  </a:lnTo>
                  <a:lnTo>
                    <a:pt x="92" y="367"/>
                  </a:lnTo>
                  <a:lnTo>
                    <a:pt x="92" y="371"/>
                  </a:lnTo>
                  <a:lnTo>
                    <a:pt x="82" y="374"/>
                  </a:lnTo>
                  <a:lnTo>
                    <a:pt x="72" y="379"/>
                  </a:lnTo>
                  <a:lnTo>
                    <a:pt x="61" y="384"/>
                  </a:lnTo>
                  <a:lnTo>
                    <a:pt x="51" y="389"/>
                  </a:lnTo>
                  <a:lnTo>
                    <a:pt x="49" y="390"/>
                  </a:lnTo>
                  <a:lnTo>
                    <a:pt x="49" y="392"/>
                  </a:lnTo>
                  <a:lnTo>
                    <a:pt x="49" y="395"/>
                  </a:lnTo>
                  <a:lnTo>
                    <a:pt x="49" y="397"/>
                  </a:lnTo>
                  <a:lnTo>
                    <a:pt x="56" y="395"/>
                  </a:lnTo>
                  <a:lnTo>
                    <a:pt x="62" y="393"/>
                  </a:lnTo>
                  <a:lnTo>
                    <a:pt x="67" y="392"/>
                  </a:lnTo>
                  <a:lnTo>
                    <a:pt x="74" y="390"/>
                  </a:lnTo>
                  <a:lnTo>
                    <a:pt x="80" y="389"/>
                  </a:lnTo>
                  <a:lnTo>
                    <a:pt x="87" y="389"/>
                  </a:lnTo>
                  <a:lnTo>
                    <a:pt x="92" y="387"/>
                  </a:lnTo>
                  <a:lnTo>
                    <a:pt x="98" y="385"/>
                  </a:lnTo>
                  <a:lnTo>
                    <a:pt x="98" y="392"/>
                  </a:lnTo>
                  <a:lnTo>
                    <a:pt x="98" y="398"/>
                  </a:lnTo>
                  <a:lnTo>
                    <a:pt x="98" y="405"/>
                  </a:lnTo>
                  <a:lnTo>
                    <a:pt x="98" y="411"/>
                  </a:lnTo>
                  <a:lnTo>
                    <a:pt x="92" y="413"/>
                  </a:lnTo>
                  <a:lnTo>
                    <a:pt x="84" y="413"/>
                  </a:lnTo>
                  <a:lnTo>
                    <a:pt x="77" y="415"/>
                  </a:lnTo>
                  <a:lnTo>
                    <a:pt x="71" y="416"/>
                  </a:lnTo>
                  <a:lnTo>
                    <a:pt x="64" y="418"/>
                  </a:lnTo>
                  <a:lnTo>
                    <a:pt x="59" y="421"/>
                  </a:lnTo>
                  <a:lnTo>
                    <a:pt x="53" y="424"/>
                  </a:lnTo>
                  <a:lnTo>
                    <a:pt x="46" y="428"/>
                  </a:lnTo>
                  <a:lnTo>
                    <a:pt x="48" y="431"/>
                  </a:lnTo>
                  <a:lnTo>
                    <a:pt x="51" y="433"/>
                  </a:lnTo>
                  <a:lnTo>
                    <a:pt x="58" y="434"/>
                  </a:lnTo>
                  <a:lnTo>
                    <a:pt x="66" y="433"/>
                  </a:lnTo>
                  <a:lnTo>
                    <a:pt x="74" y="431"/>
                  </a:lnTo>
                  <a:lnTo>
                    <a:pt x="82" y="429"/>
                  </a:lnTo>
                  <a:lnTo>
                    <a:pt x="90" y="428"/>
                  </a:lnTo>
                  <a:lnTo>
                    <a:pt x="95" y="428"/>
                  </a:lnTo>
                  <a:lnTo>
                    <a:pt x="93" y="450"/>
                  </a:lnTo>
                  <a:lnTo>
                    <a:pt x="87" y="460"/>
                  </a:lnTo>
                  <a:lnTo>
                    <a:pt x="74" y="467"/>
                  </a:lnTo>
                  <a:lnTo>
                    <a:pt x="51" y="473"/>
                  </a:lnTo>
                  <a:lnTo>
                    <a:pt x="49" y="475"/>
                  </a:lnTo>
                  <a:lnTo>
                    <a:pt x="49" y="477"/>
                  </a:lnTo>
                  <a:lnTo>
                    <a:pt x="49" y="478"/>
                  </a:lnTo>
                  <a:lnTo>
                    <a:pt x="49" y="480"/>
                  </a:lnTo>
                  <a:lnTo>
                    <a:pt x="61" y="478"/>
                  </a:lnTo>
                  <a:lnTo>
                    <a:pt x="72" y="477"/>
                  </a:lnTo>
                  <a:lnTo>
                    <a:pt x="84" y="477"/>
                  </a:lnTo>
                  <a:lnTo>
                    <a:pt x="95" y="475"/>
                  </a:lnTo>
                  <a:lnTo>
                    <a:pt x="95" y="481"/>
                  </a:lnTo>
                  <a:lnTo>
                    <a:pt x="95" y="486"/>
                  </a:lnTo>
                  <a:lnTo>
                    <a:pt x="95" y="493"/>
                  </a:lnTo>
                  <a:lnTo>
                    <a:pt x="97" y="499"/>
                  </a:lnTo>
                  <a:lnTo>
                    <a:pt x="89" y="503"/>
                  </a:lnTo>
                  <a:lnTo>
                    <a:pt x="82" y="504"/>
                  </a:lnTo>
                  <a:lnTo>
                    <a:pt x="74" y="508"/>
                  </a:lnTo>
                  <a:lnTo>
                    <a:pt x="67" y="511"/>
                  </a:lnTo>
                  <a:lnTo>
                    <a:pt x="66" y="512"/>
                  </a:lnTo>
                  <a:lnTo>
                    <a:pt x="66" y="514"/>
                  </a:lnTo>
                  <a:lnTo>
                    <a:pt x="66" y="517"/>
                  </a:lnTo>
                  <a:lnTo>
                    <a:pt x="66" y="519"/>
                  </a:lnTo>
                  <a:lnTo>
                    <a:pt x="76" y="517"/>
                  </a:lnTo>
                  <a:lnTo>
                    <a:pt x="87" y="516"/>
                  </a:lnTo>
                  <a:lnTo>
                    <a:pt x="97" y="516"/>
                  </a:lnTo>
                  <a:lnTo>
                    <a:pt x="107" y="514"/>
                  </a:lnTo>
                  <a:lnTo>
                    <a:pt x="107" y="519"/>
                  </a:lnTo>
                  <a:lnTo>
                    <a:pt x="107" y="522"/>
                  </a:lnTo>
                  <a:lnTo>
                    <a:pt x="107" y="527"/>
                  </a:lnTo>
                  <a:lnTo>
                    <a:pt x="107" y="530"/>
                  </a:lnTo>
                  <a:lnTo>
                    <a:pt x="98" y="534"/>
                  </a:lnTo>
                  <a:lnTo>
                    <a:pt x="90" y="537"/>
                  </a:lnTo>
                  <a:lnTo>
                    <a:pt x="84" y="542"/>
                  </a:lnTo>
                  <a:lnTo>
                    <a:pt x="76" y="545"/>
                  </a:lnTo>
                  <a:lnTo>
                    <a:pt x="76" y="547"/>
                  </a:lnTo>
                  <a:lnTo>
                    <a:pt x="76" y="550"/>
                  </a:lnTo>
                  <a:lnTo>
                    <a:pt x="76" y="552"/>
                  </a:lnTo>
                  <a:lnTo>
                    <a:pt x="76" y="555"/>
                  </a:lnTo>
                  <a:lnTo>
                    <a:pt x="82" y="553"/>
                  </a:lnTo>
                  <a:lnTo>
                    <a:pt x="90" y="552"/>
                  </a:lnTo>
                  <a:lnTo>
                    <a:pt x="98" y="550"/>
                  </a:lnTo>
                  <a:lnTo>
                    <a:pt x="107" y="548"/>
                  </a:lnTo>
                  <a:lnTo>
                    <a:pt x="105" y="563"/>
                  </a:lnTo>
                  <a:lnTo>
                    <a:pt x="98" y="569"/>
                  </a:lnTo>
                  <a:lnTo>
                    <a:pt x="89" y="573"/>
                  </a:lnTo>
                  <a:lnTo>
                    <a:pt x="77" y="576"/>
                  </a:lnTo>
                  <a:lnTo>
                    <a:pt x="76" y="579"/>
                  </a:lnTo>
                  <a:lnTo>
                    <a:pt x="76" y="581"/>
                  </a:lnTo>
                  <a:lnTo>
                    <a:pt x="76" y="583"/>
                  </a:lnTo>
                  <a:lnTo>
                    <a:pt x="77" y="584"/>
                  </a:lnTo>
                  <a:lnTo>
                    <a:pt x="84" y="583"/>
                  </a:lnTo>
                  <a:lnTo>
                    <a:pt x="90" y="583"/>
                  </a:lnTo>
                  <a:lnTo>
                    <a:pt x="97" y="583"/>
                  </a:lnTo>
                  <a:lnTo>
                    <a:pt x="107" y="583"/>
                  </a:lnTo>
                  <a:lnTo>
                    <a:pt x="107" y="584"/>
                  </a:lnTo>
                  <a:lnTo>
                    <a:pt x="107" y="587"/>
                  </a:lnTo>
                  <a:lnTo>
                    <a:pt x="107" y="589"/>
                  </a:lnTo>
                  <a:lnTo>
                    <a:pt x="107" y="592"/>
                  </a:lnTo>
                  <a:lnTo>
                    <a:pt x="95" y="599"/>
                  </a:lnTo>
                  <a:lnTo>
                    <a:pt x="85" y="604"/>
                  </a:lnTo>
                  <a:lnTo>
                    <a:pt x="79" y="610"/>
                  </a:lnTo>
                  <a:lnTo>
                    <a:pt x="74" y="620"/>
                  </a:lnTo>
                  <a:lnTo>
                    <a:pt x="80" y="618"/>
                  </a:lnTo>
                  <a:lnTo>
                    <a:pt x="89" y="615"/>
                  </a:lnTo>
                  <a:lnTo>
                    <a:pt x="98" y="614"/>
                  </a:lnTo>
                  <a:lnTo>
                    <a:pt x="107" y="612"/>
                  </a:lnTo>
                  <a:lnTo>
                    <a:pt x="107" y="617"/>
                  </a:lnTo>
                  <a:lnTo>
                    <a:pt x="107" y="622"/>
                  </a:lnTo>
                  <a:lnTo>
                    <a:pt x="105" y="627"/>
                  </a:lnTo>
                  <a:lnTo>
                    <a:pt x="105" y="631"/>
                  </a:lnTo>
                  <a:lnTo>
                    <a:pt x="98" y="633"/>
                  </a:lnTo>
                  <a:lnTo>
                    <a:pt x="90" y="636"/>
                  </a:lnTo>
                  <a:lnTo>
                    <a:pt x="84" y="638"/>
                  </a:lnTo>
                  <a:lnTo>
                    <a:pt x="77" y="641"/>
                  </a:lnTo>
                  <a:lnTo>
                    <a:pt x="76" y="643"/>
                  </a:lnTo>
                  <a:lnTo>
                    <a:pt x="76" y="646"/>
                  </a:lnTo>
                  <a:lnTo>
                    <a:pt x="74" y="648"/>
                  </a:lnTo>
                  <a:lnTo>
                    <a:pt x="74" y="651"/>
                  </a:lnTo>
                  <a:lnTo>
                    <a:pt x="80" y="649"/>
                  </a:lnTo>
                  <a:lnTo>
                    <a:pt x="89" y="648"/>
                  </a:lnTo>
                  <a:lnTo>
                    <a:pt x="98" y="648"/>
                  </a:lnTo>
                  <a:lnTo>
                    <a:pt x="107" y="646"/>
                  </a:lnTo>
                  <a:lnTo>
                    <a:pt x="107" y="649"/>
                  </a:lnTo>
                  <a:lnTo>
                    <a:pt x="107" y="653"/>
                  </a:lnTo>
                  <a:lnTo>
                    <a:pt x="105" y="656"/>
                  </a:lnTo>
                  <a:lnTo>
                    <a:pt x="105" y="659"/>
                  </a:lnTo>
                  <a:lnTo>
                    <a:pt x="95" y="664"/>
                  </a:lnTo>
                  <a:lnTo>
                    <a:pt x="85" y="669"/>
                  </a:lnTo>
                  <a:lnTo>
                    <a:pt x="76" y="675"/>
                  </a:lnTo>
                  <a:lnTo>
                    <a:pt x="66" y="680"/>
                  </a:lnTo>
                  <a:lnTo>
                    <a:pt x="66" y="682"/>
                  </a:lnTo>
                  <a:lnTo>
                    <a:pt x="66" y="685"/>
                  </a:lnTo>
                  <a:lnTo>
                    <a:pt x="66" y="687"/>
                  </a:lnTo>
                  <a:lnTo>
                    <a:pt x="66" y="689"/>
                  </a:lnTo>
                  <a:lnTo>
                    <a:pt x="85" y="682"/>
                  </a:lnTo>
                  <a:lnTo>
                    <a:pt x="95" y="679"/>
                  </a:lnTo>
                  <a:lnTo>
                    <a:pt x="102" y="677"/>
                  </a:lnTo>
                  <a:lnTo>
                    <a:pt x="108" y="675"/>
                  </a:lnTo>
                  <a:lnTo>
                    <a:pt x="108" y="680"/>
                  </a:lnTo>
                  <a:lnTo>
                    <a:pt x="108" y="685"/>
                  </a:lnTo>
                  <a:lnTo>
                    <a:pt x="107" y="690"/>
                  </a:lnTo>
                  <a:lnTo>
                    <a:pt x="107" y="697"/>
                  </a:lnTo>
                  <a:lnTo>
                    <a:pt x="90" y="702"/>
                  </a:lnTo>
                  <a:lnTo>
                    <a:pt x="80" y="705"/>
                  </a:lnTo>
                  <a:lnTo>
                    <a:pt x="76" y="706"/>
                  </a:lnTo>
                  <a:lnTo>
                    <a:pt x="71" y="710"/>
                  </a:lnTo>
                  <a:lnTo>
                    <a:pt x="69" y="711"/>
                  </a:lnTo>
                  <a:lnTo>
                    <a:pt x="69" y="713"/>
                  </a:lnTo>
                  <a:lnTo>
                    <a:pt x="69" y="716"/>
                  </a:lnTo>
                  <a:lnTo>
                    <a:pt x="69" y="718"/>
                  </a:lnTo>
                  <a:lnTo>
                    <a:pt x="72" y="718"/>
                  </a:lnTo>
                  <a:lnTo>
                    <a:pt x="77" y="718"/>
                  </a:lnTo>
                  <a:lnTo>
                    <a:pt x="87" y="715"/>
                  </a:lnTo>
                  <a:lnTo>
                    <a:pt x="108" y="708"/>
                  </a:lnTo>
                  <a:lnTo>
                    <a:pt x="108" y="711"/>
                  </a:lnTo>
                  <a:lnTo>
                    <a:pt x="110" y="716"/>
                  </a:lnTo>
                  <a:lnTo>
                    <a:pt x="110" y="720"/>
                  </a:lnTo>
                  <a:lnTo>
                    <a:pt x="110" y="724"/>
                  </a:lnTo>
                  <a:lnTo>
                    <a:pt x="97" y="731"/>
                  </a:lnTo>
                  <a:lnTo>
                    <a:pt x="84" y="733"/>
                  </a:lnTo>
                  <a:lnTo>
                    <a:pt x="71" y="736"/>
                  </a:lnTo>
                  <a:lnTo>
                    <a:pt x="64" y="749"/>
                  </a:lnTo>
                  <a:lnTo>
                    <a:pt x="85" y="744"/>
                  </a:lnTo>
                  <a:lnTo>
                    <a:pt x="97" y="742"/>
                  </a:lnTo>
                  <a:lnTo>
                    <a:pt x="102" y="741"/>
                  </a:lnTo>
                  <a:lnTo>
                    <a:pt x="107" y="742"/>
                  </a:lnTo>
                  <a:lnTo>
                    <a:pt x="107" y="746"/>
                  </a:lnTo>
                  <a:lnTo>
                    <a:pt x="107" y="749"/>
                  </a:lnTo>
                  <a:lnTo>
                    <a:pt x="107" y="754"/>
                  </a:lnTo>
                  <a:lnTo>
                    <a:pt x="105" y="757"/>
                  </a:lnTo>
                  <a:lnTo>
                    <a:pt x="100" y="759"/>
                  </a:lnTo>
                  <a:lnTo>
                    <a:pt x="95" y="760"/>
                  </a:lnTo>
                  <a:lnTo>
                    <a:pt x="87" y="762"/>
                  </a:lnTo>
                  <a:lnTo>
                    <a:pt x="71" y="764"/>
                  </a:lnTo>
                  <a:lnTo>
                    <a:pt x="69" y="767"/>
                  </a:lnTo>
                  <a:lnTo>
                    <a:pt x="67" y="768"/>
                  </a:lnTo>
                  <a:lnTo>
                    <a:pt x="67" y="772"/>
                  </a:lnTo>
                  <a:lnTo>
                    <a:pt x="66" y="775"/>
                  </a:lnTo>
                  <a:lnTo>
                    <a:pt x="76" y="773"/>
                  </a:lnTo>
                  <a:lnTo>
                    <a:pt x="87" y="772"/>
                  </a:lnTo>
                  <a:lnTo>
                    <a:pt x="97" y="772"/>
                  </a:lnTo>
                  <a:lnTo>
                    <a:pt x="107" y="770"/>
                  </a:lnTo>
                  <a:lnTo>
                    <a:pt x="105" y="773"/>
                  </a:lnTo>
                  <a:lnTo>
                    <a:pt x="105" y="777"/>
                  </a:lnTo>
                  <a:lnTo>
                    <a:pt x="103" y="781"/>
                  </a:lnTo>
                  <a:lnTo>
                    <a:pt x="103" y="785"/>
                  </a:lnTo>
                  <a:lnTo>
                    <a:pt x="100" y="786"/>
                  </a:lnTo>
                  <a:lnTo>
                    <a:pt x="95" y="788"/>
                  </a:lnTo>
                  <a:lnTo>
                    <a:pt x="90" y="790"/>
                  </a:lnTo>
                  <a:lnTo>
                    <a:pt x="87" y="791"/>
                  </a:lnTo>
                  <a:lnTo>
                    <a:pt x="87" y="793"/>
                  </a:lnTo>
                  <a:lnTo>
                    <a:pt x="87" y="796"/>
                  </a:lnTo>
                  <a:lnTo>
                    <a:pt x="87" y="798"/>
                  </a:lnTo>
                  <a:lnTo>
                    <a:pt x="87" y="801"/>
                  </a:lnTo>
                  <a:lnTo>
                    <a:pt x="90" y="801"/>
                  </a:lnTo>
                  <a:lnTo>
                    <a:pt x="93" y="801"/>
                  </a:lnTo>
                  <a:lnTo>
                    <a:pt x="97" y="801"/>
                  </a:lnTo>
                  <a:lnTo>
                    <a:pt x="100" y="801"/>
                  </a:lnTo>
                  <a:lnTo>
                    <a:pt x="98" y="803"/>
                  </a:lnTo>
                  <a:lnTo>
                    <a:pt x="98" y="804"/>
                  </a:lnTo>
                  <a:lnTo>
                    <a:pt x="98" y="806"/>
                  </a:lnTo>
                  <a:lnTo>
                    <a:pt x="98" y="808"/>
                  </a:lnTo>
                  <a:lnTo>
                    <a:pt x="64" y="803"/>
                  </a:lnTo>
                  <a:lnTo>
                    <a:pt x="40" y="796"/>
                  </a:lnTo>
                  <a:lnTo>
                    <a:pt x="22" y="783"/>
                  </a:lnTo>
                  <a:lnTo>
                    <a:pt x="12" y="768"/>
                  </a:lnTo>
                  <a:lnTo>
                    <a:pt x="9" y="749"/>
                  </a:lnTo>
                  <a:lnTo>
                    <a:pt x="9" y="726"/>
                  </a:lnTo>
                  <a:lnTo>
                    <a:pt x="13" y="698"/>
                  </a:lnTo>
                  <a:lnTo>
                    <a:pt x="22" y="666"/>
                  </a:lnTo>
                  <a:lnTo>
                    <a:pt x="23" y="604"/>
                  </a:lnTo>
                  <a:lnTo>
                    <a:pt x="25" y="539"/>
                  </a:lnTo>
                  <a:lnTo>
                    <a:pt x="20" y="475"/>
                  </a:lnTo>
                  <a:lnTo>
                    <a:pt x="0" y="423"/>
                  </a:lnTo>
                  <a:lnTo>
                    <a:pt x="5" y="315"/>
                  </a:lnTo>
                  <a:lnTo>
                    <a:pt x="4" y="209"/>
                  </a:lnTo>
                  <a:lnTo>
                    <a:pt x="0" y="103"/>
                  </a:lnTo>
                  <a:lnTo>
                    <a:pt x="0" y="0"/>
                  </a:lnTo>
                  <a:lnTo>
                    <a:pt x="25" y="5"/>
                  </a:lnTo>
                  <a:lnTo>
                    <a:pt x="49" y="9"/>
                  </a:lnTo>
                  <a:lnTo>
                    <a:pt x="72" y="10"/>
                  </a:lnTo>
                  <a:lnTo>
                    <a:pt x="97" y="10"/>
                  </a:lnTo>
                  <a:lnTo>
                    <a:pt x="121" y="10"/>
                  </a:lnTo>
                  <a:lnTo>
                    <a:pt x="147" y="9"/>
                  </a:lnTo>
                  <a:lnTo>
                    <a:pt x="172" y="5"/>
                  </a:lnTo>
                  <a:lnTo>
                    <a:pt x="200" y="2"/>
                  </a:lnTo>
                  <a:lnTo>
                    <a:pt x="195" y="12"/>
                  </a:lnTo>
                  <a:lnTo>
                    <a:pt x="187" y="18"/>
                  </a:lnTo>
                  <a:lnTo>
                    <a:pt x="177" y="25"/>
                  </a:lnTo>
                  <a:lnTo>
                    <a:pt x="169" y="33"/>
                  </a:lnTo>
                  <a:lnTo>
                    <a:pt x="177" y="30"/>
                  </a:lnTo>
                  <a:lnTo>
                    <a:pt x="187" y="28"/>
                  </a:lnTo>
                  <a:lnTo>
                    <a:pt x="195" y="25"/>
                  </a:lnTo>
                  <a:lnTo>
                    <a:pt x="203" y="23"/>
                  </a:lnTo>
                  <a:lnTo>
                    <a:pt x="203" y="30"/>
                  </a:lnTo>
                  <a:lnTo>
                    <a:pt x="203" y="35"/>
                  </a:lnTo>
                  <a:lnTo>
                    <a:pt x="203" y="40"/>
                  </a:lnTo>
                  <a:lnTo>
                    <a:pt x="204" y="44"/>
                  </a:lnTo>
                  <a:lnTo>
                    <a:pt x="200" y="46"/>
                  </a:lnTo>
                  <a:lnTo>
                    <a:pt x="196" y="48"/>
                  </a:lnTo>
                  <a:lnTo>
                    <a:pt x="191" y="49"/>
                  </a:lnTo>
                  <a:lnTo>
                    <a:pt x="188" y="51"/>
                  </a:lnTo>
                  <a:lnTo>
                    <a:pt x="187" y="53"/>
                  </a:lnTo>
                  <a:lnTo>
                    <a:pt x="187" y="56"/>
                  </a:lnTo>
                  <a:lnTo>
                    <a:pt x="187" y="57"/>
                  </a:lnTo>
                  <a:lnTo>
                    <a:pt x="187" y="61"/>
                  </a:lnTo>
                  <a:lnTo>
                    <a:pt x="195" y="59"/>
                  </a:lnTo>
                  <a:lnTo>
                    <a:pt x="200" y="57"/>
                  </a:lnTo>
                  <a:lnTo>
                    <a:pt x="203" y="57"/>
                  </a:lnTo>
                  <a:lnTo>
                    <a:pt x="206" y="59"/>
                  </a:lnTo>
                  <a:lnTo>
                    <a:pt x="206" y="64"/>
                  </a:lnTo>
                  <a:lnTo>
                    <a:pt x="208" y="69"/>
                  </a:lnTo>
                  <a:lnTo>
                    <a:pt x="209" y="74"/>
                  </a:lnTo>
                  <a:lnTo>
                    <a:pt x="211" y="79"/>
                  </a:lnTo>
                  <a:lnTo>
                    <a:pt x="204" y="82"/>
                  </a:lnTo>
                  <a:lnTo>
                    <a:pt x="200" y="84"/>
                  </a:lnTo>
                  <a:lnTo>
                    <a:pt x="195" y="87"/>
                  </a:lnTo>
                  <a:lnTo>
                    <a:pt x="190" y="88"/>
                  </a:lnTo>
                  <a:lnTo>
                    <a:pt x="193" y="95"/>
                  </a:lnTo>
                  <a:lnTo>
                    <a:pt x="201" y="95"/>
                  </a:lnTo>
                  <a:lnTo>
                    <a:pt x="211" y="92"/>
                  </a:lnTo>
                  <a:lnTo>
                    <a:pt x="221" y="88"/>
                  </a:lnTo>
                  <a:lnTo>
                    <a:pt x="218" y="105"/>
                  </a:lnTo>
                  <a:lnTo>
                    <a:pt x="209" y="116"/>
                  </a:lnTo>
                  <a:lnTo>
                    <a:pt x="201" y="124"/>
                  </a:lnTo>
                  <a:lnTo>
                    <a:pt x="196" y="137"/>
                  </a:lnTo>
                  <a:lnTo>
                    <a:pt x="201" y="136"/>
                  </a:lnTo>
                  <a:lnTo>
                    <a:pt x="206" y="134"/>
                  </a:lnTo>
                  <a:lnTo>
                    <a:pt x="211" y="133"/>
                  </a:lnTo>
                  <a:lnTo>
                    <a:pt x="218" y="133"/>
                  </a:lnTo>
                  <a:lnTo>
                    <a:pt x="216" y="139"/>
                  </a:lnTo>
                  <a:lnTo>
                    <a:pt x="216" y="144"/>
                  </a:lnTo>
                  <a:lnTo>
                    <a:pt x="216" y="150"/>
                  </a:lnTo>
                  <a:lnTo>
                    <a:pt x="216" y="157"/>
                  </a:lnTo>
                  <a:lnTo>
                    <a:pt x="214" y="157"/>
                  </a:lnTo>
                  <a:lnTo>
                    <a:pt x="213" y="159"/>
                  </a:lnTo>
                  <a:lnTo>
                    <a:pt x="211" y="159"/>
                  </a:lnTo>
                  <a:lnTo>
                    <a:pt x="209" y="160"/>
                  </a:lnTo>
                  <a:lnTo>
                    <a:pt x="209" y="165"/>
                  </a:lnTo>
                  <a:lnTo>
                    <a:pt x="209" y="168"/>
                  </a:lnTo>
                  <a:lnTo>
                    <a:pt x="213" y="170"/>
                  </a:lnTo>
                  <a:lnTo>
                    <a:pt x="221" y="170"/>
                  </a:lnTo>
                  <a:lnTo>
                    <a:pt x="222" y="175"/>
                  </a:lnTo>
                  <a:lnTo>
                    <a:pt x="226" y="180"/>
                  </a:lnTo>
                  <a:lnTo>
                    <a:pt x="231" y="185"/>
                  </a:lnTo>
                  <a:lnTo>
                    <a:pt x="239" y="190"/>
                  </a:lnTo>
                  <a:lnTo>
                    <a:pt x="239" y="219"/>
                  </a:lnTo>
                  <a:lnTo>
                    <a:pt x="240" y="250"/>
                  </a:lnTo>
                  <a:lnTo>
                    <a:pt x="245" y="281"/>
                  </a:lnTo>
                  <a:lnTo>
                    <a:pt x="252" y="309"/>
                  </a:lnTo>
                  <a:lnTo>
                    <a:pt x="265" y="336"/>
                  </a:lnTo>
                  <a:lnTo>
                    <a:pt x="283" y="359"/>
                  </a:lnTo>
                  <a:lnTo>
                    <a:pt x="307" y="379"/>
                  </a:lnTo>
                  <a:lnTo>
                    <a:pt x="340" y="393"/>
                  </a:lnTo>
                  <a:lnTo>
                    <a:pt x="333" y="398"/>
                  </a:lnTo>
                  <a:lnTo>
                    <a:pt x="325" y="402"/>
                  </a:lnTo>
                  <a:lnTo>
                    <a:pt x="317" y="403"/>
                  </a:lnTo>
                  <a:lnTo>
                    <a:pt x="309" y="405"/>
                  </a:lnTo>
                  <a:lnTo>
                    <a:pt x="309" y="406"/>
                  </a:lnTo>
                  <a:lnTo>
                    <a:pt x="309" y="408"/>
                  </a:lnTo>
                  <a:lnTo>
                    <a:pt x="309" y="410"/>
                  </a:lnTo>
                  <a:lnTo>
                    <a:pt x="309" y="411"/>
                  </a:lnTo>
                  <a:lnTo>
                    <a:pt x="317" y="410"/>
                  </a:lnTo>
                  <a:lnTo>
                    <a:pt x="324" y="410"/>
                  </a:lnTo>
                  <a:lnTo>
                    <a:pt x="332" y="410"/>
                  </a:lnTo>
                  <a:lnTo>
                    <a:pt x="340" y="410"/>
                  </a:lnTo>
                  <a:lnTo>
                    <a:pt x="338" y="415"/>
                  </a:lnTo>
                  <a:lnTo>
                    <a:pt x="338" y="419"/>
                  </a:lnTo>
                  <a:lnTo>
                    <a:pt x="338" y="426"/>
                  </a:lnTo>
                  <a:lnTo>
                    <a:pt x="338" y="431"/>
                  </a:lnTo>
                  <a:lnTo>
                    <a:pt x="330" y="437"/>
                  </a:lnTo>
                  <a:lnTo>
                    <a:pt x="320" y="442"/>
                  </a:lnTo>
                  <a:lnTo>
                    <a:pt x="312" y="447"/>
                  </a:lnTo>
                  <a:lnTo>
                    <a:pt x="307" y="450"/>
                  </a:lnTo>
                  <a:lnTo>
                    <a:pt x="312" y="452"/>
                  </a:lnTo>
                  <a:lnTo>
                    <a:pt x="319" y="452"/>
                  </a:lnTo>
                  <a:lnTo>
                    <a:pt x="327" y="454"/>
                  </a:lnTo>
                  <a:lnTo>
                    <a:pt x="337" y="454"/>
                  </a:lnTo>
                  <a:lnTo>
                    <a:pt x="337" y="457"/>
                  </a:lnTo>
                  <a:lnTo>
                    <a:pt x="337" y="460"/>
                  </a:lnTo>
                  <a:lnTo>
                    <a:pt x="337" y="464"/>
                  </a:lnTo>
                  <a:lnTo>
                    <a:pt x="337" y="467"/>
                  </a:lnTo>
                  <a:lnTo>
                    <a:pt x="329" y="470"/>
                  </a:lnTo>
                  <a:lnTo>
                    <a:pt x="322" y="473"/>
                  </a:lnTo>
                  <a:lnTo>
                    <a:pt x="315" y="477"/>
                  </a:lnTo>
                  <a:lnTo>
                    <a:pt x="302" y="480"/>
                  </a:lnTo>
                  <a:lnTo>
                    <a:pt x="302" y="481"/>
                  </a:lnTo>
                  <a:lnTo>
                    <a:pt x="302" y="483"/>
                  </a:lnTo>
                  <a:lnTo>
                    <a:pt x="302" y="485"/>
                  </a:lnTo>
                  <a:lnTo>
                    <a:pt x="302" y="486"/>
                  </a:lnTo>
                  <a:lnTo>
                    <a:pt x="319" y="483"/>
                  </a:lnTo>
                  <a:lnTo>
                    <a:pt x="330" y="481"/>
                  </a:lnTo>
                  <a:lnTo>
                    <a:pt x="338" y="478"/>
                  </a:lnTo>
                  <a:lnTo>
                    <a:pt x="346" y="478"/>
                  </a:lnTo>
                  <a:lnTo>
                    <a:pt x="348" y="481"/>
                  </a:lnTo>
                  <a:lnTo>
                    <a:pt x="350" y="486"/>
                  </a:lnTo>
                  <a:lnTo>
                    <a:pt x="353" y="491"/>
                  </a:lnTo>
                  <a:lnTo>
                    <a:pt x="356" y="494"/>
                  </a:lnTo>
                  <a:lnTo>
                    <a:pt x="345" y="501"/>
                  </a:lnTo>
                  <a:lnTo>
                    <a:pt x="333" y="509"/>
                  </a:lnTo>
                  <a:lnTo>
                    <a:pt x="324" y="514"/>
                  </a:lnTo>
                  <a:lnTo>
                    <a:pt x="317" y="519"/>
                  </a:lnTo>
                  <a:lnTo>
                    <a:pt x="319" y="521"/>
                  </a:lnTo>
                  <a:lnTo>
                    <a:pt x="319" y="521"/>
                  </a:lnTo>
                  <a:lnTo>
                    <a:pt x="319" y="521"/>
                  </a:lnTo>
                  <a:lnTo>
                    <a:pt x="320" y="522"/>
                  </a:lnTo>
                  <a:lnTo>
                    <a:pt x="329" y="521"/>
                  </a:lnTo>
                  <a:lnTo>
                    <a:pt x="335" y="519"/>
                  </a:lnTo>
                  <a:lnTo>
                    <a:pt x="343" y="519"/>
                  </a:lnTo>
                  <a:lnTo>
                    <a:pt x="351" y="517"/>
                  </a:lnTo>
                  <a:lnTo>
                    <a:pt x="350" y="522"/>
                  </a:lnTo>
                  <a:lnTo>
                    <a:pt x="350" y="527"/>
                  </a:lnTo>
                  <a:lnTo>
                    <a:pt x="348" y="532"/>
                  </a:lnTo>
                  <a:lnTo>
                    <a:pt x="348" y="537"/>
                  </a:lnTo>
                  <a:lnTo>
                    <a:pt x="342" y="540"/>
                  </a:lnTo>
                  <a:lnTo>
                    <a:pt x="337" y="542"/>
                  </a:lnTo>
                  <a:lnTo>
                    <a:pt x="330" y="545"/>
                  </a:lnTo>
                  <a:lnTo>
                    <a:pt x="324" y="548"/>
                  </a:lnTo>
                  <a:lnTo>
                    <a:pt x="324" y="550"/>
                  </a:lnTo>
                  <a:lnTo>
                    <a:pt x="324" y="552"/>
                  </a:lnTo>
                  <a:lnTo>
                    <a:pt x="324" y="555"/>
                  </a:lnTo>
                  <a:lnTo>
                    <a:pt x="322" y="556"/>
                  </a:lnTo>
                  <a:lnTo>
                    <a:pt x="329" y="555"/>
                  </a:lnTo>
                  <a:lnTo>
                    <a:pt x="335" y="553"/>
                  </a:lnTo>
                  <a:lnTo>
                    <a:pt x="342" y="553"/>
                  </a:lnTo>
                  <a:lnTo>
                    <a:pt x="348" y="552"/>
                  </a:lnTo>
                  <a:lnTo>
                    <a:pt x="348" y="555"/>
                  </a:lnTo>
                  <a:lnTo>
                    <a:pt x="348" y="558"/>
                  </a:lnTo>
                  <a:lnTo>
                    <a:pt x="348" y="563"/>
                  </a:lnTo>
                  <a:lnTo>
                    <a:pt x="348" y="566"/>
                  </a:lnTo>
                  <a:lnTo>
                    <a:pt x="342" y="569"/>
                  </a:lnTo>
                  <a:lnTo>
                    <a:pt x="337" y="573"/>
                  </a:lnTo>
                  <a:lnTo>
                    <a:pt x="330" y="578"/>
                  </a:lnTo>
                  <a:lnTo>
                    <a:pt x="325" y="581"/>
                  </a:lnTo>
                  <a:lnTo>
                    <a:pt x="325" y="583"/>
                  </a:lnTo>
                  <a:lnTo>
                    <a:pt x="325" y="583"/>
                  </a:lnTo>
                  <a:lnTo>
                    <a:pt x="325" y="584"/>
                  </a:lnTo>
                  <a:lnTo>
                    <a:pt x="327" y="586"/>
                  </a:lnTo>
                  <a:lnTo>
                    <a:pt x="330" y="586"/>
                  </a:lnTo>
                  <a:lnTo>
                    <a:pt x="335" y="586"/>
                  </a:lnTo>
                  <a:lnTo>
                    <a:pt x="340" y="586"/>
                  </a:lnTo>
                  <a:lnTo>
                    <a:pt x="345" y="587"/>
                  </a:lnTo>
                  <a:lnTo>
                    <a:pt x="346" y="591"/>
                  </a:lnTo>
                  <a:lnTo>
                    <a:pt x="348" y="594"/>
                  </a:lnTo>
                  <a:lnTo>
                    <a:pt x="348" y="597"/>
                  </a:lnTo>
                  <a:lnTo>
                    <a:pt x="348" y="604"/>
                  </a:lnTo>
                  <a:lnTo>
                    <a:pt x="340" y="607"/>
                  </a:lnTo>
                  <a:lnTo>
                    <a:pt x="332" y="610"/>
                  </a:lnTo>
                  <a:lnTo>
                    <a:pt x="325" y="615"/>
                  </a:lnTo>
                  <a:lnTo>
                    <a:pt x="317" y="618"/>
                  </a:lnTo>
                  <a:lnTo>
                    <a:pt x="315" y="620"/>
                  </a:lnTo>
                  <a:lnTo>
                    <a:pt x="315" y="622"/>
                  </a:lnTo>
                  <a:lnTo>
                    <a:pt x="315" y="625"/>
                  </a:lnTo>
                  <a:lnTo>
                    <a:pt x="315" y="627"/>
                  </a:lnTo>
                  <a:lnTo>
                    <a:pt x="330" y="622"/>
                  </a:lnTo>
                  <a:lnTo>
                    <a:pt x="340" y="620"/>
                  </a:lnTo>
                  <a:lnTo>
                    <a:pt x="345" y="618"/>
                  </a:lnTo>
                  <a:lnTo>
                    <a:pt x="350" y="620"/>
                  </a:lnTo>
                  <a:lnTo>
                    <a:pt x="350" y="625"/>
                  </a:lnTo>
                  <a:lnTo>
                    <a:pt x="350" y="628"/>
                  </a:lnTo>
                  <a:lnTo>
                    <a:pt x="350" y="633"/>
                  </a:lnTo>
                  <a:lnTo>
                    <a:pt x="350" y="638"/>
                  </a:lnTo>
                  <a:lnTo>
                    <a:pt x="348" y="640"/>
                  </a:lnTo>
                  <a:lnTo>
                    <a:pt x="343" y="641"/>
                  </a:lnTo>
                  <a:lnTo>
                    <a:pt x="337" y="645"/>
                  </a:lnTo>
                  <a:lnTo>
                    <a:pt x="322" y="649"/>
                  </a:lnTo>
                  <a:lnTo>
                    <a:pt x="324" y="656"/>
                  </a:lnTo>
                  <a:lnTo>
                    <a:pt x="330" y="656"/>
                  </a:lnTo>
                  <a:lnTo>
                    <a:pt x="340" y="654"/>
                  </a:lnTo>
                  <a:lnTo>
                    <a:pt x="351" y="653"/>
                  </a:lnTo>
                  <a:lnTo>
                    <a:pt x="351" y="659"/>
                  </a:lnTo>
                  <a:lnTo>
                    <a:pt x="351" y="664"/>
                  </a:lnTo>
                  <a:lnTo>
                    <a:pt x="351" y="669"/>
                  </a:lnTo>
                  <a:lnTo>
                    <a:pt x="351" y="675"/>
                  </a:lnTo>
                  <a:lnTo>
                    <a:pt x="343" y="680"/>
                  </a:lnTo>
                  <a:lnTo>
                    <a:pt x="337" y="684"/>
                  </a:lnTo>
                  <a:lnTo>
                    <a:pt x="329" y="687"/>
                  </a:lnTo>
                  <a:lnTo>
                    <a:pt x="322" y="689"/>
                  </a:lnTo>
                  <a:lnTo>
                    <a:pt x="322" y="690"/>
                  </a:lnTo>
                  <a:lnTo>
                    <a:pt x="322" y="692"/>
                  </a:lnTo>
                  <a:lnTo>
                    <a:pt x="322" y="695"/>
                  </a:lnTo>
                  <a:lnTo>
                    <a:pt x="322" y="697"/>
                  </a:lnTo>
                  <a:lnTo>
                    <a:pt x="333" y="695"/>
                  </a:lnTo>
                  <a:lnTo>
                    <a:pt x="342" y="693"/>
                  </a:lnTo>
                  <a:lnTo>
                    <a:pt x="348" y="692"/>
                  </a:lnTo>
                  <a:lnTo>
                    <a:pt x="356" y="690"/>
                  </a:lnTo>
                  <a:lnTo>
                    <a:pt x="355" y="695"/>
                  </a:lnTo>
                  <a:lnTo>
                    <a:pt x="355" y="700"/>
                  </a:lnTo>
                  <a:lnTo>
                    <a:pt x="355" y="706"/>
                  </a:lnTo>
                  <a:lnTo>
                    <a:pt x="355" y="711"/>
                  </a:lnTo>
                  <a:lnTo>
                    <a:pt x="343" y="718"/>
                  </a:lnTo>
                  <a:lnTo>
                    <a:pt x="330" y="724"/>
                  </a:lnTo>
                  <a:lnTo>
                    <a:pt x="319" y="729"/>
                  </a:lnTo>
                  <a:lnTo>
                    <a:pt x="314" y="733"/>
                  </a:lnTo>
                  <a:lnTo>
                    <a:pt x="322" y="734"/>
                  </a:lnTo>
                  <a:lnTo>
                    <a:pt x="332" y="733"/>
                  </a:lnTo>
                  <a:lnTo>
                    <a:pt x="345" y="729"/>
                  </a:lnTo>
                  <a:lnTo>
                    <a:pt x="358" y="728"/>
                  </a:lnTo>
                  <a:lnTo>
                    <a:pt x="358" y="733"/>
                  </a:lnTo>
                  <a:lnTo>
                    <a:pt x="358" y="737"/>
                  </a:lnTo>
                  <a:lnTo>
                    <a:pt x="358" y="742"/>
                  </a:lnTo>
                  <a:lnTo>
                    <a:pt x="358" y="749"/>
                  </a:lnTo>
                  <a:lnTo>
                    <a:pt x="348" y="754"/>
                  </a:lnTo>
                  <a:lnTo>
                    <a:pt x="340" y="759"/>
                  </a:lnTo>
                  <a:lnTo>
                    <a:pt x="335" y="762"/>
                  </a:lnTo>
                  <a:lnTo>
                    <a:pt x="330" y="764"/>
                  </a:lnTo>
                  <a:lnTo>
                    <a:pt x="325" y="767"/>
                  </a:lnTo>
                  <a:lnTo>
                    <a:pt x="320" y="768"/>
                  </a:lnTo>
                  <a:lnTo>
                    <a:pt x="315" y="770"/>
                  </a:lnTo>
                  <a:lnTo>
                    <a:pt x="309" y="773"/>
                  </a:lnTo>
                  <a:lnTo>
                    <a:pt x="307" y="775"/>
                  </a:lnTo>
                  <a:lnTo>
                    <a:pt x="307" y="777"/>
                  </a:lnTo>
                  <a:lnTo>
                    <a:pt x="307" y="780"/>
                  </a:lnTo>
                  <a:lnTo>
                    <a:pt x="307" y="781"/>
                  </a:lnTo>
                  <a:lnTo>
                    <a:pt x="317" y="778"/>
                  </a:lnTo>
                  <a:lnTo>
                    <a:pt x="327" y="775"/>
                  </a:lnTo>
                  <a:lnTo>
                    <a:pt x="335" y="772"/>
                  </a:lnTo>
                  <a:lnTo>
                    <a:pt x="342" y="770"/>
                  </a:lnTo>
                  <a:lnTo>
                    <a:pt x="348" y="767"/>
                  </a:lnTo>
                  <a:lnTo>
                    <a:pt x="355" y="765"/>
                  </a:lnTo>
                  <a:lnTo>
                    <a:pt x="360" y="764"/>
                  </a:lnTo>
                  <a:lnTo>
                    <a:pt x="364" y="764"/>
                  </a:lnTo>
                  <a:lnTo>
                    <a:pt x="363" y="772"/>
                  </a:lnTo>
                  <a:lnTo>
                    <a:pt x="358" y="778"/>
                  </a:lnTo>
                  <a:lnTo>
                    <a:pt x="351" y="783"/>
                  </a:lnTo>
                  <a:lnTo>
                    <a:pt x="345" y="788"/>
                  </a:lnTo>
                  <a:lnTo>
                    <a:pt x="337" y="793"/>
                  </a:lnTo>
                  <a:lnTo>
                    <a:pt x="329" y="796"/>
                  </a:lnTo>
                  <a:lnTo>
                    <a:pt x="320" y="799"/>
                  </a:lnTo>
                  <a:lnTo>
                    <a:pt x="314" y="803"/>
                  </a:lnTo>
                  <a:lnTo>
                    <a:pt x="314" y="804"/>
                  </a:lnTo>
                  <a:lnTo>
                    <a:pt x="314" y="806"/>
                  </a:lnTo>
                  <a:lnTo>
                    <a:pt x="314" y="809"/>
                  </a:lnTo>
                  <a:lnTo>
                    <a:pt x="315" y="811"/>
                  </a:lnTo>
                  <a:lnTo>
                    <a:pt x="324" y="809"/>
                  </a:lnTo>
                  <a:lnTo>
                    <a:pt x="330" y="808"/>
                  </a:lnTo>
                  <a:lnTo>
                    <a:pt x="335" y="804"/>
                  </a:lnTo>
                  <a:lnTo>
                    <a:pt x="342" y="801"/>
                  </a:lnTo>
                  <a:lnTo>
                    <a:pt x="346" y="798"/>
                  </a:lnTo>
                  <a:lnTo>
                    <a:pt x="353" y="795"/>
                  </a:lnTo>
                  <a:lnTo>
                    <a:pt x="358" y="791"/>
                  </a:lnTo>
                  <a:lnTo>
                    <a:pt x="366" y="790"/>
                  </a:lnTo>
                  <a:lnTo>
                    <a:pt x="366" y="796"/>
                  </a:lnTo>
                  <a:lnTo>
                    <a:pt x="366" y="801"/>
                  </a:lnTo>
                  <a:lnTo>
                    <a:pt x="366" y="808"/>
                  </a:lnTo>
                  <a:lnTo>
                    <a:pt x="368" y="814"/>
                  </a:lnTo>
                  <a:lnTo>
                    <a:pt x="360" y="819"/>
                  </a:lnTo>
                  <a:lnTo>
                    <a:pt x="353" y="824"/>
                  </a:lnTo>
                  <a:lnTo>
                    <a:pt x="345" y="827"/>
                  </a:lnTo>
                  <a:lnTo>
                    <a:pt x="337" y="832"/>
                  </a:lnTo>
                  <a:lnTo>
                    <a:pt x="329" y="835"/>
                  </a:lnTo>
                  <a:lnTo>
                    <a:pt x="322" y="837"/>
                  </a:lnTo>
                  <a:lnTo>
                    <a:pt x="314" y="839"/>
                  </a:lnTo>
                  <a:lnTo>
                    <a:pt x="307" y="840"/>
                  </a:lnTo>
                  <a:lnTo>
                    <a:pt x="307" y="842"/>
                  </a:lnTo>
                  <a:lnTo>
                    <a:pt x="307" y="843"/>
                  </a:lnTo>
                  <a:lnTo>
                    <a:pt x="307" y="847"/>
                  </a:lnTo>
                  <a:lnTo>
                    <a:pt x="309" y="848"/>
                  </a:lnTo>
                  <a:lnTo>
                    <a:pt x="317" y="848"/>
                  </a:lnTo>
                  <a:lnTo>
                    <a:pt x="325" y="845"/>
                  </a:lnTo>
                  <a:lnTo>
                    <a:pt x="332" y="842"/>
                  </a:lnTo>
                  <a:lnTo>
                    <a:pt x="340" y="839"/>
                  </a:lnTo>
                  <a:lnTo>
                    <a:pt x="346" y="835"/>
                  </a:lnTo>
                  <a:lnTo>
                    <a:pt x="353" y="832"/>
                  </a:lnTo>
                  <a:lnTo>
                    <a:pt x="361" y="830"/>
                  </a:lnTo>
                  <a:lnTo>
                    <a:pt x="371" y="829"/>
                  </a:lnTo>
                  <a:lnTo>
                    <a:pt x="371" y="834"/>
                  </a:lnTo>
                  <a:lnTo>
                    <a:pt x="371" y="839"/>
                  </a:lnTo>
                  <a:lnTo>
                    <a:pt x="371" y="843"/>
                  </a:lnTo>
                  <a:lnTo>
                    <a:pt x="371" y="847"/>
                  </a:lnTo>
                  <a:lnTo>
                    <a:pt x="364" y="850"/>
                  </a:lnTo>
                  <a:lnTo>
                    <a:pt x="358" y="853"/>
                  </a:lnTo>
                  <a:lnTo>
                    <a:pt x="351" y="856"/>
                  </a:lnTo>
                  <a:lnTo>
                    <a:pt x="345" y="860"/>
                  </a:lnTo>
                  <a:lnTo>
                    <a:pt x="337" y="863"/>
                  </a:lnTo>
                  <a:lnTo>
                    <a:pt x="329" y="866"/>
                  </a:lnTo>
                  <a:lnTo>
                    <a:pt x="320" y="870"/>
                  </a:lnTo>
                  <a:lnTo>
                    <a:pt x="309" y="873"/>
                  </a:lnTo>
                  <a:lnTo>
                    <a:pt x="311" y="874"/>
                  </a:lnTo>
                  <a:lnTo>
                    <a:pt x="311" y="874"/>
                  </a:lnTo>
                  <a:lnTo>
                    <a:pt x="311" y="874"/>
                  </a:lnTo>
                  <a:lnTo>
                    <a:pt x="311" y="876"/>
                  </a:lnTo>
                  <a:lnTo>
                    <a:pt x="320" y="876"/>
                  </a:lnTo>
                  <a:lnTo>
                    <a:pt x="329" y="874"/>
                  </a:lnTo>
                  <a:lnTo>
                    <a:pt x="335" y="873"/>
                  </a:lnTo>
                  <a:lnTo>
                    <a:pt x="342" y="870"/>
                  </a:lnTo>
                  <a:lnTo>
                    <a:pt x="350" y="868"/>
                  </a:lnTo>
                  <a:lnTo>
                    <a:pt x="356" y="865"/>
                  </a:lnTo>
                  <a:lnTo>
                    <a:pt x="364" y="863"/>
                  </a:lnTo>
                  <a:lnTo>
                    <a:pt x="373" y="860"/>
                  </a:lnTo>
                  <a:lnTo>
                    <a:pt x="373" y="866"/>
                  </a:lnTo>
                  <a:lnTo>
                    <a:pt x="373" y="873"/>
                  </a:lnTo>
                  <a:lnTo>
                    <a:pt x="371" y="879"/>
                  </a:lnTo>
                  <a:lnTo>
                    <a:pt x="371" y="886"/>
                  </a:lnTo>
                  <a:lnTo>
                    <a:pt x="366" y="887"/>
                  </a:lnTo>
                  <a:lnTo>
                    <a:pt x="358" y="891"/>
                  </a:lnTo>
                  <a:lnTo>
                    <a:pt x="346" y="896"/>
                  </a:lnTo>
                  <a:lnTo>
                    <a:pt x="337" y="901"/>
                  </a:lnTo>
                  <a:lnTo>
                    <a:pt x="325" y="905"/>
                  </a:lnTo>
                  <a:lnTo>
                    <a:pt x="317" y="910"/>
                  </a:lnTo>
                  <a:lnTo>
                    <a:pt x="312" y="915"/>
                  </a:lnTo>
                  <a:lnTo>
                    <a:pt x="311" y="920"/>
                  </a:lnTo>
                  <a:lnTo>
                    <a:pt x="319" y="918"/>
                  </a:lnTo>
                  <a:lnTo>
                    <a:pt x="325" y="917"/>
                  </a:lnTo>
                  <a:lnTo>
                    <a:pt x="333" y="915"/>
                  </a:lnTo>
                  <a:lnTo>
                    <a:pt x="342" y="912"/>
                  </a:lnTo>
                  <a:lnTo>
                    <a:pt x="348" y="909"/>
                  </a:lnTo>
                  <a:lnTo>
                    <a:pt x="356" y="905"/>
                  </a:lnTo>
                  <a:lnTo>
                    <a:pt x="363" y="901"/>
                  </a:lnTo>
                  <a:lnTo>
                    <a:pt x="371" y="897"/>
                  </a:lnTo>
                  <a:lnTo>
                    <a:pt x="369" y="909"/>
                  </a:lnTo>
                  <a:lnTo>
                    <a:pt x="369" y="918"/>
                  </a:lnTo>
                  <a:lnTo>
                    <a:pt x="368" y="928"/>
                  </a:lnTo>
                  <a:lnTo>
                    <a:pt x="368" y="940"/>
                  </a:lnTo>
                  <a:lnTo>
                    <a:pt x="360" y="941"/>
                  </a:lnTo>
                  <a:lnTo>
                    <a:pt x="353" y="943"/>
                  </a:lnTo>
                  <a:lnTo>
                    <a:pt x="345" y="945"/>
                  </a:lnTo>
                  <a:lnTo>
                    <a:pt x="338" y="945"/>
                  </a:lnTo>
                  <a:lnTo>
                    <a:pt x="330" y="946"/>
                  </a:lnTo>
                  <a:lnTo>
                    <a:pt x="324" y="946"/>
                  </a:lnTo>
                  <a:lnTo>
                    <a:pt x="315" y="946"/>
                  </a:lnTo>
                  <a:lnTo>
                    <a:pt x="309" y="946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43" name="Freeform 459"/>
            <p:cNvSpPr>
              <a:spLocks/>
            </p:cNvSpPr>
            <p:nvPr/>
          </p:nvSpPr>
          <p:spPr bwMode="auto">
            <a:xfrm>
              <a:off x="4301" y="2367"/>
              <a:ext cx="132" cy="258"/>
            </a:xfrm>
            <a:custGeom>
              <a:avLst/>
              <a:gdLst/>
              <a:ahLst/>
              <a:cxnLst>
                <a:cxn ang="0">
                  <a:pos x="8" y="514"/>
                </a:cxn>
                <a:cxn ang="0">
                  <a:pos x="0" y="505"/>
                </a:cxn>
                <a:cxn ang="0">
                  <a:pos x="39" y="470"/>
                </a:cxn>
                <a:cxn ang="0">
                  <a:pos x="83" y="417"/>
                </a:cxn>
                <a:cxn ang="0">
                  <a:pos x="106" y="99"/>
                </a:cxn>
                <a:cxn ang="0">
                  <a:pos x="160" y="2"/>
                </a:cxn>
                <a:cxn ang="0">
                  <a:pos x="238" y="3"/>
                </a:cxn>
                <a:cxn ang="0">
                  <a:pos x="259" y="6"/>
                </a:cxn>
                <a:cxn ang="0">
                  <a:pos x="238" y="20"/>
                </a:cxn>
                <a:cxn ang="0">
                  <a:pos x="232" y="26"/>
                </a:cxn>
                <a:cxn ang="0">
                  <a:pos x="254" y="26"/>
                </a:cxn>
                <a:cxn ang="0">
                  <a:pos x="263" y="37"/>
                </a:cxn>
                <a:cxn ang="0">
                  <a:pos x="243" y="52"/>
                </a:cxn>
                <a:cxn ang="0">
                  <a:pos x="233" y="60"/>
                </a:cxn>
                <a:cxn ang="0">
                  <a:pos x="254" y="62"/>
                </a:cxn>
                <a:cxn ang="0">
                  <a:pos x="232" y="81"/>
                </a:cxn>
                <a:cxn ang="0">
                  <a:pos x="222" y="91"/>
                </a:cxn>
                <a:cxn ang="0">
                  <a:pos x="250" y="86"/>
                </a:cxn>
                <a:cxn ang="0">
                  <a:pos x="236" y="109"/>
                </a:cxn>
                <a:cxn ang="0">
                  <a:pos x="227" y="119"/>
                </a:cxn>
                <a:cxn ang="0">
                  <a:pos x="248" y="116"/>
                </a:cxn>
                <a:cxn ang="0">
                  <a:pos x="253" y="130"/>
                </a:cxn>
                <a:cxn ang="0">
                  <a:pos x="223" y="153"/>
                </a:cxn>
                <a:cxn ang="0">
                  <a:pos x="241" y="158"/>
                </a:cxn>
                <a:cxn ang="0">
                  <a:pos x="246" y="166"/>
                </a:cxn>
                <a:cxn ang="0">
                  <a:pos x="207" y="191"/>
                </a:cxn>
                <a:cxn ang="0">
                  <a:pos x="225" y="194"/>
                </a:cxn>
                <a:cxn ang="0">
                  <a:pos x="236" y="205"/>
                </a:cxn>
                <a:cxn ang="0">
                  <a:pos x="210" y="220"/>
                </a:cxn>
                <a:cxn ang="0">
                  <a:pos x="197" y="228"/>
                </a:cxn>
                <a:cxn ang="0">
                  <a:pos x="223" y="228"/>
                </a:cxn>
                <a:cxn ang="0">
                  <a:pos x="228" y="243"/>
                </a:cxn>
                <a:cxn ang="0">
                  <a:pos x="197" y="259"/>
                </a:cxn>
                <a:cxn ang="0">
                  <a:pos x="186" y="269"/>
                </a:cxn>
                <a:cxn ang="0">
                  <a:pos x="214" y="264"/>
                </a:cxn>
                <a:cxn ang="0">
                  <a:pos x="196" y="295"/>
                </a:cxn>
                <a:cxn ang="0">
                  <a:pos x="179" y="305"/>
                </a:cxn>
                <a:cxn ang="0">
                  <a:pos x="209" y="303"/>
                </a:cxn>
                <a:cxn ang="0">
                  <a:pos x="205" y="321"/>
                </a:cxn>
                <a:cxn ang="0">
                  <a:pos x="174" y="331"/>
                </a:cxn>
                <a:cxn ang="0">
                  <a:pos x="166" y="337"/>
                </a:cxn>
                <a:cxn ang="0">
                  <a:pos x="201" y="334"/>
                </a:cxn>
                <a:cxn ang="0">
                  <a:pos x="210" y="341"/>
                </a:cxn>
                <a:cxn ang="0">
                  <a:pos x="176" y="355"/>
                </a:cxn>
                <a:cxn ang="0">
                  <a:pos x="163" y="367"/>
                </a:cxn>
                <a:cxn ang="0">
                  <a:pos x="197" y="360"/>
                </a:cxn>
                <a:cxn ang="0">
                  <a:pos x="207" y="372"/>
                </a:cxn>
                <a:cxn ang="0">
                  <a:pos x="166" y="391"/>
                </a:cxn>
                <a:cxn ang="0">
                  <a:pos x="158" y="399"/>
                </a:cxn>
                <a:cxn ang="0">
                  <a:pos x="192" y="393"/>
                </a:cxn>
                <a:cxn ang="0">
                  <a:pos x="183" y="416"/>
                </a:cxn>
                <a:cxn ang="0">
                  <a:pos x="174" y="424"/>
                </a:cxn>
                <a:cxn ang="0">
                  <a:pos x="178" y="429"/>
                </a:cxn>
                <a:cxn ang="0">
                  <a:pos x="196" y="424"/>
                </a:cxn>
                <a:cxn ang="0">
                  <a:pos x="179" y="447"/>
                </a:cxn>
                <a:cxn ang="0">
                  <a:pos x="119" y="494"/>
                </a:cxn>
                <a:cxn ang="0">
                  <a:pos x="46" y="515"/>
                </a:cxn>
              </a:cxnLst>
              <a:rect l="0" t="0" r="r" b="b"/>
              <a:pathLst>
                <a:path w="263" h="517">
                  <a:moveTo>
                    <a:pt x="24" y="517"/>
                  </a:moveTo>
                  <a:lnTo>
                    <a:pt x="18" y="515"/>
                  </a:lnTo>
                  <a:lnTo>
                    <a:pt x="13" y="514"/>
                  </a:lnTo>
                  <a:lnTo>
                    <a:pt x="8" y="514"/>
                  </a:lnTo>
                  <a:lnTo>
                    <a:pt x="1" y="512"/>
                  </a:lnTo>
                  <a:lnTo>
                    <a:pt x="1" y="510"/>
                  </a:lnTo>
                  <a:lnTo>
                    <a:pt x="1" y="507"/>
                  </a:lnTo>
                  <a:lnTo>
                    <a:pt x="0" y="505"/>
                  </a:lnTo>
                  <a:lnTo>
                    <a:pt x="0" y="504"/>
                  </a:lnTo>
                  <a:lnTo>
                    <a:pt x="13" y="492"/>
                  </a:lnTo>
                  <a:lnTo>
                    <a:pt x="26" y="481"/>
                  </a:lnTo>
                  <a:lnTo>
                    <a:pt x="39" y="470"/>
                  </a:lnTo>
                  <a:lnTo>
                    <a:pt x="50" y="458"/>
                  </a:lnTo>
                  <a:lnTo>
                    <a:pt x="62" y="445"/>
                  </a:lnTo>
                  <a:lnTo>
                    <a:pt x="73" y="432"/>
                  </a:lnTo>
                  <a:lnTo>
                    <a:pt x="83" y="417"/>
                  </a:lnTo>
                  <a:lnTo>
                    <a:pt x="91" y="403"/>
                  </a:lnTo>
                  <a:lnTo>
                    <a:pt x="104" y="302"/>
                  </a:lnTo>
                  <a:lnTo>
                    <a:pt x="109" y="201"/>
                  </a:lnTo>
                  <a:lnTo>
                    <a:pt x="106" y="99"/>
                  </a:lnTo>
                  <a:lnTo>
                    <a:pt x="101" y="0"/>
                  </a:lnTo>
                  <a:lnTo>
                    <a:pt x="121" y="0"/>
                  </a:lnTo>
                  <a:lnTo>
                    <a:pt x="140" y="2"/>
                  </a:lnTo>
                  <a:lnTo>
                    <a:pt x="160" y="2"/>
                  </a:lnTo>
                  <a:lnTo>
                    <a:pt x="179" y="2"/>
                  </a:lnTo>
                  <a:lnTo>
                    <a:pt x="199" y="3"/>
                  </a:lnTo>
                  <a:lnTo>
                    <a:pt x="219" y="3"/>
                  </a:lnTo>
                  <a:lnTo>
                    <a:pt x="238" y="3"/>
                  </a:lnTo>
                  <a:lnTo>
                    <a:pt x="258" y="3"/>
                  </a:lnTo>
                  <a:lnTo>
                    <a:pt x="258" y="5"/>
                  </a:lnTo>
                  <a:lnTo>
                    <a:pt x="259" y="5"/>
                  </a:lnTo>
                  <a:lnTo>
                    <a:pt x="259" y="6"/>
                  </a:lnTo>
                  <a:lnTo>
                    <a:pt x="259" y="8"/>
                  </a:lnTo>
                  <a:lnTo>
                    <a:pt x="253" y="13"/>
                  </a:lnTo>
                  <a:lnTo>
                    <a:pt x="246" y="16"/>
                  </a:lnTo>
                  <a:lnTo>
                    <a:pt x="238" y="20"/>
                  </a:lnTo>
                  <a:lnTo>
                    <a:pt x="232" y="21"/>
                  </a:lnTo>
                  <a:lnTo>
                    <a:pt x="232" y="23"/>
                  </a:lnTo>
                  <a:lnTo>
                    <a:pt x="232" y="24"/>
                  </a:lnTo>
                  <a:lnTo>
                    <a:pt x="232" y="26"/>
                  </a:lnTo>
                  <a:lnTo>
                    <a:pt x="232" y="28"/>
                  </a:lnTo>
                  <a:lnTo>
                    <a:pt x="240" y="26"/>
                  </a:lnTo>
                  <a:lnTo>
                    <a:pt x="246" y="26"/>
                  </a:lnTo>
                  <a:lnTo>
                    <a:pt x="254" y="26"/>
                  </a:lnTo>
                  <a:lnTo>
                    <a:pt x="261" y="26"/>
                  </a:lnTo>
                  <a:lnTo>
                    <a:pt x="261" y="29"/>
                  </a:lnTo>
                  <a:lnTo>
                    <a:pt x="263" y="34"/>
                  </a:lnTo>
                  <a:lnTo>
                    <a:pt x="263" y="37"/>
                  </a:lnTo>
                  <a:lnTo>
                    <a:pt x="263" y="42"/>
                  </a:lnTo>
                  <a:lnTo>
                    <a:pt x="254" y="47"/>
                  </a:lnTo>
                  <a:lnTo>
                    <a:pt x="248" y="51"/>
                  </a:lnTo>
                  <a:lnTo>
                    <a:pt x="243" y="52"/>
                  </a:lnTo>
                  <a:lnTo>
                    <a:pt x="235" y="54"/>
                  </a:lnTo>
                  <a:lnTo>
                    <a:pt x="235" y="55"/>
                  </a:lnTo>
                  <a:lnTo>
                    <a:pt x="235" y="57"/>
                  </a:lnTo>
                  <a:lnTo>
                    <a:pt x="233" y="60"/>
                  </a:lnTo>
                  <a:lnTo>
                    <a:pt x="233" y="62"/>
                  </a:lnTo>
                  <a:lnTo>
                    <a:pt x="240" y="62"/>
                  </a:lnTo>
                  <a:lnTo>
                    <a:pt x="248" y="62"/>
                  </a:lnTo>
                  <a:lnTo>
                    <a:pt x="254" y="62"/>
                  </a:lnTo>
                  <a:lnTo>
                    <a:pt x="261" y="62"/>
                  </a:lnTo>
                  <a:lnTo>
                    <a:pt x="251" y="70"/>
                  </a:lnTo>
                  <a:lnTo>
                    <a:pt x="241" y="77"/>
                  </a:lnTo>
                  <a:lnTo>
                    <a:pt x="232" y="81"/>
                  </a:lnTo>
                  <a:lnTo>
                    <a:pt x="222" y="85"/>
                  </a:lnTo>
                  <a:lnTo>
                    <a:pt x="222" y="86"/>
                  </a:lnTo>
                  <a:lnTo>
                    <a:pt x="222" y="88"/>
                  </a:lnTo>
                  <a:lnTo>
                    <a:pt x="222" y="91"/>
                  </a:lnTo>
                  <a:lnTo>
                    <a:pt x="222" y="93"/>
                  </a:lnTo>
                  <a:lnTo>
                    <a:pt x="232" y="91"/>
                  </a:lnTo>
                  <a:lnTo>
                    <a:pt x="241" y="88"/>
                  </a:lnTo>
                  <a:lnTo>
                    <a:pt x="250" y="86"/>
                  </a:lnTo>
                  <a:lnTo>
                    <a:pt x="259" y="85"/>
                  </a:lnTo>
                  <a:lnTo>
                    <a:pt x="254" y="96"/>
                  </a:lnTo>
                  <a:lnTo>
                    <a:pt x="246" y="104"/>
                  </a:lnTo>
                  <a:lnTo>
                    <a:pt x="236" y="109"/>
                  </a:lnTo>
                  <a:lnTo>
                    <a:pt x="227" y="112"/>
                  </a:lnTo>
                  <a:lnTo>
                    <a:pt x="227" y="114"/>
                  </a:lnTo>
                  <a:lnTo>
                    <a:pt x="227" y="117"/>
                  </a:lnTo>
                  <a:lnTo>
                    <a:pt x="227" y="119"/>
                  </a:lnTo>
                  <a:lnTo>
                    <a:pt x="227" y="122"/>
                  </a:lnTo>
                  <a:lnTo>
                    <a:pt x="235" y="121"/>
                  </a:lnTo>
                  <a:lnTo>
                    <a:pt x="243" y="117"/>
                  </a:lnTo>
                  <a:lnTo>
                    <a:pt x="248" y="116"/>
                  </a:lnTo>
                  <a:lnTo>
                    <a:pt x="254" y="114"/>
                  </a:lnTo>
                  <a:lnTo>
                    <a:pt x="253" y="121"/>
                  </a:lnTo>
                  <a:lnTo>
                    <a:pt x="253" y="126"/>
                  </a:lnTo>
                  <a:lnTo>
                    <a:pt x="253" y="130"/>
                  </a:lnTo>
                  <a:lnTo>
                    <a:pt x="251" y="137"/>
                  </a:lnTo>
                  <a:lnTo>
                    <a:pt x="240" y="142"/>
                  </a:lnTo>
                  <a:lnTo>
                    <a:pt x="230" y="147"/>
                  </a:lnTo>
                  <a:lnTo>
                    <a:pt x="223" y="153"/>
                  </a:lnTo>
                  <a:lnTo>
                    <a:pt x="219" y="163"/>
                  </a:lnTo>
                  <a:lnTo>
                    <a:pt x="227" y="163"/>
                  </a:lnTo>
                  <a:lnTo>
                    <a:pt x="235" y="160"/>
                  </a:lnTo>
                  <a:lnTo>
                    <a:pt x="241" y="158"/>
                  </a:lnTo>
                  <a:lnTo>
                    <a:pt x="248" y="156"/>
                  </a:lnTo>
                  <a:lnTo>
                    <a:pt x="248" y="160"/>
                  </a:lnTo>
                  <a:lnTo>
                    <a:pt x="248" y="163"/>
                  </a:lnTo>
                  <a:lnTo>
                    <a:pt x="246" y="166"/>
                  </a:lnTo>
                  <a:lnTo>
                    <a:pt x="246" y="170"/>
                  </a:lnTo>
                  <a:lnTo>
                    <a:pt x="232" y="178"/>
                  </a:lnTo>
                  <a:lnTo>
                    <a:pt x="219" y="186"/>
                  </a:lnTo>
                  <a:lnTo>
                    <a:pt x="207" y="191"/>
                  </a:lnTo>
                  <a:lnTo>
                    <a:pt x="202" y="194"/>
                  </a:lnTo>
                  <a:lnTo>
                    <a:pt x="209" y="196"/>
                  </a:lnTo>
                  <a:lnTo>
                    <a:pt x="215" y="196"/>
                  </a:lnTo>
                  <a:lnTo>
                    <a:pt x="225" y="194"/>
                  </a:lnTo>
                  <a:lnTo>
                    <a:pt x="240" y="192"/>
                  </a:lnTo>
                  <a:lnTo>
                    <a:pt x="238" y="196"/>
                  </a:lnTo>
                  <a:lnTo>
                    <a:pt x="238" y="201"/>
                  </a:lnTo>
                  <a:lnTo>
                    <a:pt x="236" y="205"/>
                  </a:lnTo>
                  <a:lnTo>
                    <a:pt x="236" y="210"/>
                  </a:lnTo>
                  <a:lnTo>
                    <a:pt x="227" y="214"/>
                  </a:lnTo>
                  <a:lnTo>
                    <a:pt x="220" y="217"/>
                  </a:lnTo>
                  <a:lnTo>
                    <a:pt x="210" y="220"/>
                  </a:lnTo>
                  <a:lnTo>
                    <a:pt x="197" y="223"/>
                  </a:lnTo>
                  <a:lnTo>
                    <a:pt x="197" y="225"/>
                  </a:lnTo>
                  <a:lnTo>
                    <a:pt x="197" y="227"/>
                  </a:lnTo>
                  <a:lnTo>
                    <a:pt x="197" y="228"/>
                  </a:lnTo>
                  <a:lnTo>
                    <a:pt x="197" y="230"/>
                  </a:lnTo>
                  <a:lnTo>
                    <a:pt x="205" y="228"/>
                  </a:lnTo>
                  <a:lnTo>
                    <a:pt x="215" y="228"/>
                  </a:lnTo>
                  <a:lnTo>
                    <a:pt x="223" y="228"/>
                  </a:lnTo>
                  <a:lnTo>
                    <a:pt x="232" y="228"/>
                  </a:lnTo>
                  <a:lnTo>
                    <a:pt x="230" y="233"/>
                  </a:lnTo>
                  <a:lnTo>
                    <a:pt x="230" y="238"/>
                  </a:lnTo>
                  <a:lnTo>
                    <a:pt x="228" y="243"/>
                  </a:lnTo>
                  <a:lnTo>
                    <a:pt x="227" y="246"/>
                  </a:lnTo>
                  <a:lnTo>
                    <a:pt x="217" y="251"/>
                  </a:lnTo>
                  <a:lnTo>
                    <a:pt x="207" y="254"/>
                  </a:lnTo>
                  <a:lnTo>
                    <a:pt x="197" y="259"/>
                  </a:lnTo>
                  <a:lnTo>
                    <a:pt x="188" y="264"/>
                  </a:lnTo>
                  <a:lnTo>
                    <a:pt x="186" y="266"/>
                  </a:lnTo>
                  <a:lnTo>
                    <a:pt x="186" y="267"/>
                  </a:lnTo>
                  <a:lnTo>
                    <a:pt x="186" y="269"/>
                  </a:lnTo>
                  <a:lnTo>
                    <a:pt x="184" y="271"/>
                  </a:lnTo>
                  <a:lnTo>
                    <a:pt x="194" y="269"/>
                  </a:lnTo>
                  <a:lnTo>
                    <a:pt x="204" y="266"/>
                  </a:lnTo>
                  <a:lnTo>
                    <a:pt x="214" y="264"/>
                  </a:lnTo>
                  <a:lnTo>
                    <a:pt x="225" y="264"/>
                  </a:lnTo>
                  <a:lnTo>
                    <a:pt x="219" y="280"/>
                  </a:lnTo>
                  <a:lnTo>
                    <a:pt x="209" y="289"/>
                  </a:lnTo>
                  <a:lnTo>
                    <a:pt x="196" y="295"/>
                  </a:lnTo>
                  <a:lnTo>
                    <a:pt x="179" y="298"/>
                  </a:lnTo>
                  <a:lnTo>
                    <a:pt x="179" y="300"/>
                  </a:lnTo>
                  <a:lnTo>
                    <a:pt x="179" y="302"/>
                  </a:lnTo>
                  <a:lnTo>
                    <a:pt x="179" y="305"/>
                  </a:lnTo>
                  <a:lnTo>
                    <a:pt x="179" y="307"/>
                  </a:lnTo>
                  <a:lnTo>
                    <a:pt x="189" y="305"/>
                  </a:lnTo>
                  <a:lnTo>
                    <a:pt x="199" y="303"/>
                  </a:lnTo>
                  <a:lnTo>
                    <a:pt x="209" y="303"/>
                  </a:lnTo>
                  <a:lnTo>
                    <a:pt x="219" y="302"/>
                  </a:lnTo>
                  <a:lnTo>
                    <a:pt x="215" y="310"/>
                  </a:lnTo>
                  <a:lnTo>
                    <a:pt x="210" y="316"/>
                  </a:lnTo>
                  <a:lnTo>
                    <a:pt x="205" y="321"/>
                  </a:lnTo>
                  <a:lnTo>
                    <a:pt x="199" y="324"/>
                  </a:lnTo>
                  <a:lnTo>
                    <a:pt x="191" y="328"/>
                  </a:lnTo>
                  <a:lnTo>
                    <a:pt x="183" y="329"/>
                  </a:lnTo>
                  <a:lnTo>
                    <a:pt x="174" y="331"/>
                  </a:lnTo>
                  <a:lnTo>
                    <a:pt x="166" y="331"/>
                  </a:lnTo>
                  <a:lnTo>
                    <a:pt x="166" y="333"/>
                  </a:lnTo>
                  <a:lnTo>
                    <a:pt x="166" y="334"/>
                  </a:lnTo>
                  <a:lnTo>
                    <a:pt x="166" y="337"/>
                  </a:lnTo>
                  <a:lnTo>
                    <a:pt x="165" y="339"/>
                  </a:lnTo>
                  <a:lnTo>
                    <a:pt x="176" y="337"/>
                  </a:lnTo>
                  <a:lnTo>
                    <a:pt x="188" y="336"/>
                  </a:lnTo>
                  <a:lnTo>
                    <a:pt x="201" y="334"/>
                  </a:lnTo>
                  <a:lnTo>
                    <a:pt x="212" y="333"/>
                  </a:lnTo>
                  <a:lnTo>
                    <a:pt x="210" y="336"/>
                  </a:lnTo>
                  <a:lnTo>
                    <a:pt x="210" y="337"/>
                  </a:lnTo>
                  <a:lnTo>
                    <a:pt x="210" y="341"/>
                  </a:lnTo>
                  <a:lnTo>
                    <a:pt x="210" y="344"/>
                  </a:lnTo>
                  <a:lnTo>
                    <a:pt x="199" y="347"/>
                  </a:lnTo>
                  <a:lnTo>
                    <a:pt x="188" y="352"/>
                  </a:lnTo>
                  <a:lnTo>
                    <a:pt x="176" y="355"/>
                  </a:lnTo>
                  <a:lnTo>
                    <a:pt x="165" y="360"/>
                  </a:lnTo>
                  <a:lnTo>
                    <a:pt x="163" y="362"/>
                  </a:lnTo>
                  <a:lnTo>
                    <a:pt x="163" y="364"/>
                  </a:lnTo>
                  <a:lnTo>
                    <a:pt x="163" y="367"/>
                  </a:lnTo>
                  <a:lnTo>
                    <a:pt x="163" y="368"/>
                  </a:lnTo>
                  <a:lnTo>
                    <a:pt x="174" y="365"/>
                  </a:lnTo>
                  <a:lnTo>
                    <a:pt x="186" y="364"/>
                  </a:lnTo>
                  <a:lnTo>
                    <a:pt x="197" y="360"/>
                  </a:lnTo>
                  <a:lnTo>
                    <a:pt x="209" y="359"/>
                  </a:lnTo>
                  <a:lnTo>
                    <a:pt x="207" y="362"/>
                  </a:lnTo>
                  <a:lnTo>
                    <a:pt x="207" y="367"/>
                  </a:lnTo>
                  <a:lnTo>
                    <a:pt x="207" y="372"/>
                  </a:lnTo>
                  <a:lnTo>
                    <a:pt x="207" y="375"/>
                  </a:lnTo>
                  <a:lnTo>
                    <a:pt x="194" y="382"/>
                  </a:lnTo>
                  <a:lnTo>
                    <a:pt x="179" y="386"/>
                  </a:lnTo>
                  <a:lnTo>
                    <a:pt x="166" y="391"/>
                  </a:lnTo>
                  <a:lnTo>
                    <a:pt x="160" y="395"/>
                  </a:lnTo>
                  <a:lnTo>
                    <a:pt x="158" y="396"/>
                  </a:lnTo>
                  <a:lnTo>
                    <a:pt x="158" y="398"/>
                  </a:lnTo>
                  <a:lnTo>
                    <a:pt x="158" y="399"/>
                  </a:lnTo>
                  <a:lnTo>
                    <a:pt x="158" y="401"/>
                  </a:lnTo>
                  <a:lnTo>
                    <a:pt x="170" y="398"/>
                  </a:lnTo>
                  <a:lnTo>
                    <a:pt x="181" y="396"/>
                  </a:lnTo>
                  <a:lnTo>
                    <a:pt x="192" y="393"/>
                  </a:lnTo>
                  <a:lnTo>
                    <a:pt x="204" y="391"/>
                  </a:lnTo>
                  <a:lnTo>
                    <a:pt x="201" y="403"/>
                  </a:lnTo>
                  <a:lnTo>
                    <a:pt x="192" y="411"/>
                  </a:lnTo>
                  <a:lnTo>
                    <a:pt x="183" y="416"/>
                  </a:lnTo>
                  <a:lnTo>
                    <a:pt x="174" y="419"/>
                  </a:lnTo>
                  <a:lnTo>
                    <a:pt x="174" y="421"/>
                  </a:lnTo>
                  <a:lnTo>
                    <a:pt x="174" y="422"/>
                  </a:lnTo>
                  <a:lnTo>
                    <a:pt x="174" y="424"/>
                  </a:lnTo>
                  <a:lnTo>
                    <a:pt x="174" y="426"/>
                  </a:lnTo>
                  <a:lnTo>
                    <a:pt x="176" y="426"/>
                  </a:lnTo>
                  <a:lnTo>
                    <a:pt x="178" y="427"/>
                  </a:lnTo>
                  <a:lnTo>
                    <a:pt x="178" y="429"/>
                  </a:lnTo>
                  <a:lnTo>
                    <a:pt x="179" y="430"/>
                  </a:lnTo>
                  <a:lnTo>
                    <a:pt x="186" y="429"/>
                  </a:lnTo>
                  <a:lnTo>
                    <a:pt x="191" y="426"/>
                  </a:lnTo>
                  <a:lnTo>
                    <a:pt x="196" y="424"/>
                  </a:lnTo>
                  <a:lnTo>
                    <a:pt x="202" y="422"/>
                  </a:lnTo>
                  <a:lnTo>
                    <a:pt x="196" y="434"/>
                  </a:lnTo>
                  <a:lnTo>
                    <a:pt x="188" y="440"/>
                  </a:lnTo>
                  <a:lnTo>
                    <a:pt x="179" y="447"/>
                  </a:lnTo>
                  <a:lnTo>
                    <a:pt x="176" y="463"/>
                  </a:lnTo>
                  <a:lnTo>
                    <a:pt x="156" y="474"/>
                  </a:lnTo>
                  <a:lnTo>
                    <a:pt x="137" y="486"/>
                  </a:lnTo>
                  <a:lnTo>
                    <a:pt x="119" y="494"/>
                  </a:lnTo>
                  <a:lnTo>
                    <a:pt x="103" y="502"/>
                  </a:lnTo>
                  <a:lnTo>
                    <a:pt x="85" y="509"/>
                  </a:lnTo>
                  <a:lnTo>
                    <a:pt x="67" y="514"/>
                  </a:lnTo>
                  <a:lnTo>
                    <a:pt x="46" y="515"/>
                  </a:lnTo>
                  <a:lnTo>
                    <a:pt x="24" y="517"/>
                  </a:lnTo>
                  <a:close/>
                </a:path>
              </a:pathLst>
            </a:custGeom>
            <a:solidFill>
              <a:srgbClr val="F2D8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44" name="Freeform 460"/>
            <p:cNvSpPr>
              <a:spLocks/>
            </p:cNvSpPr>
            <p:nvPr/>
          </p:nvSpPr>
          <p:spPr bwMode="auto">
            <a:xfrm>
              <a:off x="3968" y="2563"/>
              <a:ext cx="98" cy="51"/>
            </a:xfrm>
            <a:custGeom>
              <a:avLst/>
              <a:gdLst/>
              <a:ahLst/>
              <a:cxnLst>
                <a:cxn ang="0">
                  <a:pos x="142" y="103"/>
                </a:cxn>
                <a:cxn ang="0">
                  <a:pos x="123" y="101"/>
                </a:cxn>
                <a:cxn ang="0">
                  <a:pos x="103" y="100"/>
                </a:cxn>
                <a:cxn ang="0">
                  <a:pos x="85" y="98"/>
                </a:cxn>
                <a:cxn ang="0">
                  <a:pos x="69" y="97"/>
                </a:cxn>
                <a:cxn ang="0">
                  <a:pos x="51" y="93"/>
                </a:cxn>
                <a:cxn ang="0">
                  <a:pos x="35" y="90"/>
                </a:cxn>
                <a:cxn ang="0">
                  <a:pos x="17" y="85"/>
                </a:cxn>
                <a:cxn ang="0">
                  <a:pos x="0" y="79"/>
                </a:cxn>
                <a:cxn ang="0">
                  <a:pos x="0" y="75"/>
                </a:cxn>
                <a:cxn ang="0">
                  <a:pos x="0" y="72"/>
                </a:cxn>
                <a:cxn ang="0">
                  <a:pos x="0" y="70"/>
                </a:cxn>
                <a:cxn ang="0">
                  <a:pos x="0" y="67"/>
                </a:cxn>
                <a:cxn ang="0">
                  <a:pos x="10" y="61"/>
                </a:cxn>
                <a:cxn ang="0">
                  <a:pos x="20" y="54"/>
                </a:cxn>
                <a:cxn ang="0">
                  <a:pos x="33" y="49"/>
                </a:cxn>
                <a:cxn ang="0">
                  <a:pos x="46" y="44"/>
                </a:cxn>
                <a:cxn ang="0">
                  <a:pos x="59" y="39"/>
                </a:cxn>
                <a:cxn ang="0">
                  <a:pos x="72" y="35"/>
                </a:cxn>
                <a:cxn ang="0">
                  <a:pos x="83" y="28"/>
                </a:cxn>
                <a:cxn ang="0">
                  <a:pos x="95" y="21"/>
                </a:cxn>
                <a:cxn ang="0">
                  <a:pos x="98" y="17"/>
                </a:cxn>
                <a:cxn ang="0">
                  <a:pos x="103" y="10"/>
                </a:cxn>
                <a:cxn ang="0">
                  <a:pos x="108" y="5"/>
                </a:cxn>
                <a:cxn ang="0">
                  <a:pos x="111" y="0"/>
                </a:cxn>
                <a:cxn ang="0">
                  <a:pos x="121" y="0"/>
                </a:cxn>
                <a:cxn ang="0">
                  <a:pos x="131" y="2"/>
                </a:cxn>
                <a:cxn ang="0">
                  <a:pos x="141" y="5"/>
                </a:cxn>
                <a:cxn ang="0">
                  <a:pos x="152" y="8"/>
                </a:cxn>
                <a:cxn ang="0">
                  <a:pos x="162" y="12"/>
                </a:cxn>
                <a:cxn ang="0">
                  <a:pos x="173" y="17"/>
                </a:cxn>
                <a:cxn ang="0">
                  <a:pos x="183" y="20"/>
                </a:cxn>
                <a:cxn ang="0">
                  <a:pos x="194" y="23"/>
                </a:cxn>
                <a:cxn ang="0">
                  <a:pos x="196" y="26"/>
                </a:cxn>
                <a:cxn ang="0">
                  <a:pos x="194" y="36"/>
                </a:cxn>
                <a:cxn ang="0">
                  <a:pos x="193" y="59"/>
                </a:cxn>
                <a:cxn ang="0">
                  <a:pos x="188" y="100"/>
                </a:cxn>
                <a:cxn ang="0">
                  <a:pos x="183" y="101"/>
                </a:cxn>
                <a:cxn ang="0">
                  <a:pos x="178" y="103"/>
                </a:cxn>
                <a:cxn ang="0">
                  <a:pos x="165" y="103"/>
                </a:cxn>
                <a:cxn ang="0">
                  <a:pos x="142" y="103"/>
                </a:cxn>
              </a:cxnLst>
              <a:rect l="0" t="0" r="r" b="b"/>
              <a:pathLst>
                <a:path w="196" h="103">
                  <a:moveTo>
                    <a:pt x="142" y="103"/>
                  </a:moveTo>
                  <a:lnTo>
                    <a:pt x="123" y="101"/>
                  </a:lnTo>
                  <a:lnTo>
                    <a:pt x="103" y="100"/>
                  </a:lnTo>
                  <a:lnTo>
                    <a:pt x="85" y="98"/>
                  </a:lnTo>
                  <a:lnTo>
                    <a:pt x="69" y="97"/>
                  </a:lnTo>
                  <a:lnTo>
                    <a:pt x="51" y="93"/>
                  </a:lnTo>
                  <a:lnTo>
                    <a:pt x="35" y="90"/>
                  </a:lnTo>
                  <a:lnTo>
                    <a:pt x="17" y="85"/>
                  </a:lnTo>
                  <a:lnTo>
                    <a:pt x="0" y="79"/>
                  </a:lnTo>
                  <a:lnTo>
                    <a:pt x="0" y="75"/>
                  </a:lnTo>
                  <a:lnTo>
                    <a:pt x="0" y="72"/>
                  </a:lnTo>
                  <a:lnTo>
                    <a:pt x="0" y="70"/>
                  </a:lnTo>
                  <a:lnTo>
                    <a:pt x="0" y="67"/>
                  </a:lnTo>
                  <a:lnTo>
                    <a:pt x="10" y="61"/>
                  </a:lnTo>
                  <a:lnTo>
                    <a:pt x="20" y="54"/>
                  </a:lnTo>
                  <a:lnTo>
                    <a:pt x="33" y="49"/>
                  </a:lnTo>
                  <a:lnTo>
                    <a:pt x="46" y="44"/>
                  </a:lnTo>
                  <a:lnTo>
                    <a:pt x="59" y="39"/>
                  </a:lnTo>
                  <a:lnTo>
                    <a:pt x="72" y="35"/>
                  </a:lnTo>
                  <a:lnTo>
                    <a:pt x="83" y="28"/>
                  </a:lnTo>
                  <a:lnTo>
                    <a:pt x="95" y="21"/>
                  </a:lnTo>
                  <a:lnTo>
                    <a:pt x="98" y="17"/>
                  </a:lnTo>
                  <a:lnTo>
                    <a:pt x="103" y="10"/>
                  </a:lnTo>
                  <a:lnTo>
                    <a:pt x="108" y="5"/>
                  </a:lnTo>
                  <a:lnTo>
                    <a:pt x="111" y="0"/>
                  </a:lnTo>
                  <a:lnTo>
                    <a:pt x="121" y="0"/>
                  </a:lnTo>
                  <a:lnTo>
                    <a:pt x="131" y="2"/>
                  </a:lnTo>
                  <a:lnTo>
                    <a:pt x="141" y="5"/>
                  </a:lnTo>
                  <a:lnTo>
                    <a:pt x="152" y="8"/>
                  </a:lnTo>
                  <a:lnTo>
                    <a:pt x="162" y="12"/>
                  </a:lnTo>
                  <a:lnTo>
                    <a:pt x="173" y="17"/>
                  </a:lnTo>
                  <a:lnTo>
                    <a:pt x="183" y="20"/>
                  </a:lnTo>
                  <a:lnTo>
                    <a:pt x="194" y="23"/>
                  </a:lnTo>
                  <a:lnTo>
                    <a:pt x="196" y="26"/>
                  </a:lnTo>
                  <a:lnTo>
                    <a:pt x="194" y="36"/>
                  </a:lnTo>
                  <a:lnTo>
                    <a:pt x="193" y="59"/>
                  </a:lnTo>
                  <a:lnTo>
                    <a:pt x="188" y="100"/>
                  </a:lnTo>
                  <a:lnTo>
                    <a:pt x="183" y="101"/>
                  </a:lnTo>
                  <a:lnTo>
                    <a:pt x="178" y="103"/>
                  </a:lnTo>
                  <a:lnTo>
                    <a:pt x="165" y="103"/>
                  </a:lnTo>
                  <a:lnTo>
                    <a:pt x="142" y="10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45" name="Freeform 461"/>
            <p:cNvSpPr>
              <a:spLocks/>
            </p:cNvSpPr>
            <p:nvPr/>
          </p:nvSpPr>
          <p:spPr bwMode="auto">
            <a:xfrm>
              <a:off x="4275" y="2364"/>
              <a:ext cx="75" cy="248"/>
            </a:xfrm>
            <a:custGeom>
              <a:avLst/>
              <a:gdLst/>
              <a:ahLst/>
              <a:cxnLst>
                <a:cxn ang="0">
                  <a:pos x="13" y="496"/>
                </a:cxn>
                <a:cxn ang="0">
                  <a:pos x="9" y="496"/>
                </a:cxn>
                <a:cxn ang="0">
                  <a:pos x="6" y="495"/>
                </a:cxn>
                <a:cxn ang="0">
                  <a:pos x="3" y="495"/>
                </a:cxn>
                <a:cxn ang="0">
                  <a:pos x="0" y="495"/>
                </a:cxn>
                <a:cxn ang="0">
                  <a:pos x="4" y="485"/>
                </a:cxn>
                <a:cxn ang="0">
                  <a:pos x="11" y="475"/>
                </a:cxn>
                <a:cxn ang="0">
                  <a:pos x="22" y="464"/>
                </a:cxn>
                <a:cxn ang="0">
                  <a:pos x="35" y="454"/>
                </a:cxn>
                <a:cxn ang="0">
                  <a:pos x="49" y="442"/>
                </a:cxn>
                <a:cxn ang="0">
                  <a:pos x="62" y="431"/>
                </a:cxn>
                <a:cxn ang="0">
                  <a:pos x="73" y="421"/>
                </a:cxn>
                <a:cxn ang="0">
                  <a:pos x="81" y="410"/>
                </a:cxn>
                <a:cxn ang="0">
                  <a:pos x="89" y="312"/>
                </a:cxn>
                <a:cxn ang="0">
                  <a:pos x="93" y="212"/>
                </a:cxn>
                <a:cxn ang="0">
                  <a:pos x="91" y="113"/>
                </a:cxn>
                <a:cxn ang="0">
                  <a:pos x="88" y="17"/>
                </a:cxn>
                <a:cxn ang="0">
                  <a:pos x="89" y="12"/>
                </a:cxn>
                <a:cxn ang="0">
                  <a:pos x="89" y="9"/>
                </a:cxn>
                <a:cxn ang="0">
                  <a:pos x="89" y="4"/>
                </a:cxn>
                <a:cxn ang="0">
                  <a:pos x="91" y="0"/>
                </a:cxn>
                <a:cxn ang="0">
                  <a:pos x="111" y="2"/>
                </a:cxn>
                <a:cxn ang="0">
                  <a:pos x="122" y="4"/>
                </a:cxn>
                <a:cxn ang="0">
                  <a:pos x="130" y="5"/>
                </a:cxn>
                <a:cxn ang="0">
                  <a:pos x="137" y="7"/>
                </a:cxn>
                <a:cxn ang="0">
                  <a:pos x="143" y="106"/>
                </a:cxn>
                <a:cxn ang="0">
                  <a:pos x="148" y="211"/>
                </a:cxn>
                <a:cxn ang="0">
                  <a:pos x="143" y="315"/>
                </a:cxn>
                <a:cxn ang="0">
                  <a:pos x="125" y="415"/>
                </a:cxn>
                <a:cxn ang="0">
                  <a:pos x="114" y="433"/>
                </a:cxn>
                <a:cxn ang="0">
                  <a:pos x="102" y="449"/>
                </a:cxn>
                <a:cxn ang="0">
                  <a:pos x="91" y="462"/>
                </a:cxn>
                <a:cxn ang="0">
                  <a:pos x="80" y="473"/>
                </a:cxn>
                <a:cxn ang="0">
                  <a:pos x="66" y="481"/>
                </a:cxn>
                <a:cxn ang="0">
                  <a:pos x="52" y="488"/>
                </a:cxn>
                <a:cxn ang="0">
                  <a:pos x="34" y="493"/>
                </a:cxn>
                <a:cxn ang="0">
                  <a:pos x="13" y="496"/>
                </a:cxn>
              </a:cxnLst>
              <a:rect l="0" t="0" r="r" b="b"/>
              <a:pathLst>
                <a:path w="148" h="496">
                  <a:moveTo>
                    <a:pt x="13" y="496"/>
                  </a:moveTo>
                  <a:lnTo>
                    <a:pt x="9" y="496"/>
                  </a:lnTo>
                  <a:lnTo>
                    <a:pt x="6" y="495"/>
                  </a:lnTo>
                  <a:lnTo>
                    <a:pt x="3" y="495"/>
                  </a:lnTo>
                  <a:lnTo>
                    <a:pt x="0" y="495"/>
                  </a:lnTo>
                  <a:lnTo>
                    <a:pt x="4" y="485"/>
                  </a:lnTo>
                  <a:lnTo>
                    <a:pt x="11" y="475"/>
                  </a:lnTo>
                  <a:lnTo>
                    <a:pt x="22" y="464"/>
                  </a:lnTo>
                  <a:lnTo>
                    <a:pt x="35" y="454"/>
                  </a:lnTo>
                  <a:lnTo>
                    <a:pt x="49" y="442"/>
                  </a:lnTo>
                  <a:lnTo>
                    <a:pt x="62" y="431"/>
                  </a:lnTo>
                  <a:lnTo>
                    <a:pt x="73" y="421"/>
                  </a:lnTo>
                  <a:lnTo>
                    <a:pt x="81" y="410"/>
                  </a:lnTo>
                  <a:lnTo>
                    <a:pt x="89" y="312"/>
                  </a:lnTo>
                  <a:lnTo>
                    <a:pt x="93" y="212"/>
                  </a:lnTo>
                  <a:lnTo>
                    <a:pt x="91" y="113"/>
                  </a:lnTo>
                  <a:lnTo>
                    <a:pt x="88" y="17"/>
                  </a:lnTo>
                  <a:lnTo>
                    <a:pt x="89" y="12"/>
                  </a:lnTo>
                  <a:lnTo>
                    <a:pt x="89" y="9"/>
                  </a:lnTo>
                  <a:lnTo>
                    <a:pt x="89" y="4"/>
                  </a:lnTo>
                  <a:lnTo>
                    <a:pt x="91" y="0"/>
                  </a:lnTo>
                  <a:lnTo>
                    <a:pt x="111" y="2"/>
                  </a:lnTo>
                  <a:lnTo>
                    <a:pt x="122" y="4"/>
                  </a:lnTo>
                  <a:lnTo>
                    <a:pt x="130" y="5"/>
                  </a:lnTo>
                  <a:lnTo>
                    <a:pt x="137" y="7"/>
                  </a:lnTo>
                  <a:lnTo>
                    <a:pt x="143" y="106"/>
                  </a:lnTo>
                  <a:lnTo>
                    <a:pt x="148" y="211"/>
                  </a:lnTo>
                  <a:lnTo>
                    <a:pt x="143" y="315"/>
                  </a:lnTo>
                  <a:lnTo>
                    <a:pt x="125" y="415"/>
                  </a:lnTo>
                  <a:lnTo>
                    <a:pt x="114" y="433"/>
                  </a:lnTo>
                  <a:lnTo>
                    <a:pt x="102" y="449"/>
                  </a:lnTo>
                  <a:lnTo>
                    <a:pt x="91" y="462"/>
                  </a:lnTo>
                  <a:lnTo>
                    <a:pt x="80" y="473"/>
                  </a:lnTo>
                  <a:lnTo>
                    <a:pt x="66" y="481"/>
                  </a:lnTo>
                  <a:lnTo>
                    <a:pt x="52" y="488"/>
                  </a:lnTo>
                  <a:lnTo>
                    <a:pt x="34" y="493"/>
                  </a:lnTo>
                  <a:lnTo>
                    <a:pt x="13" y="496"/>
                  </a:lnTo>
                  <a:close/>
                </a:path>
              </a:pathLst>
            </a:custGeom>
            <a:solidFill>
              <a:srgbClr val="F2D8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46" name="Freeform 462"/>
            <p:cNvSpPr>
              <a:spLocks/>
            </p:cNvSpPr>
            <p:nvPr/>
          </p:nvSpPr>
          <p:spPr bwMode="auto">
            <a:xfrm>
              <a:off x="4602" y="2238"/>
              <a:ext cx="41" cy="347"/>
            </a:xfrm>
            <a:custGeom>
              <a:avLst/>
              <a:gdLst/>
              <a:ahLst/>
              <a:cxnLst>
                <a:cxn ang="0">
                  <a:pos x="0" y="622"/>
                </a:cxn>
                <a:cxn ang="0">
                  <a:pos x="27" y="0"/>
                </a:cxn>
                <a:cxn ang="0">
                  <a:pos x="66" y="12"/>
                </a:cxn>
                <a:cxn ang="0">
                  <a:pos x="48" y="26"/>
                </a:cxn>
                <a:cxn ang="0">
                  <a:pos x="69" y="31"/>
                </a:cxn>
                <a:cxn ang="0">
                  <a:pos x="67" y="43"/>
                </a:cxn>
                <a:cxn ang="0">
                  <a:pos x="43" y="53"/>
                </a:cxn>
                <a:cxn ang="0">
                  <a:pos x="66" y="54"/>
                </a:cxn>
                <a:cxn ang="0">
                  <a:pos x="74" y="69"/>
                </a:cxn>
                <a:cxn ang="0">
                  <a:pos x="43" y="82"/>
                </a:cxn>
                <a:cxn ang="0">
                  <a:pos x="64" y="85"/>
                </a:cxn>
                <a:cxn ang="0">
                  <a:pos x="79" y="92"/>
                </a:cxn>
                <a:cxn ang="0">
                  <a:pos x="46" y="106"/>
                </a:cxn>
                <a:cxn ang="0">
                  <a:pos x="53" y="114"/>
                </a:cxn>
                <a:cxn ang="0">
                  <a:pos x="80" y="116"/>
                </a:cxn>
                <a:cxn ang="0">
                  <a:pos x="48" y="137"/>
                </a:cxn>
                <a:cxn ang="0">
                  <a:pos x="82" y="141"/>
                </a:cxn>
                <a:cxn ang="0">
                  <a:pos x="72" y="165"/>
                </a:cxn>
                <a:cxn ang="0">
                  <a:pos x="49" y="180"/>
                </a:cxn>
                <a:cxn ang="0">
                  <a:pos x="74" y="181"/>
                </a:cxn>
                <a:cxn ang="0">
                  <a:pos x="41" y="207"/>
                </a:cxn>
                <a:cxn ang="0">
                  <a:pos x="51" y="214"/>
                </a:cxn>
                <a:cxn ang="0">
                  <a:pos x="80" y="209"/>
                </a:cxn>
                <a:cxn ang="0">
                  <a:pos x="53" y="229"/>
                </a:cxn>
                <a:cxn ang="0">
                  <a:pos x="43" y="243"/>
                </a:cxn>
                <a:cxn ang="0">
                  <a:pos x="80" y="237"/>
                </a:cxn>
                <a:cxn ang="0">
                  <a:pos x="59" y="261"/>
                </a:cxn>
                <a:cxn ang="0">
                  <a:pos x="38" y="279"/>
                </a:cxn>
                <a:cxn ang="0">
                  <a:pos x="79" y="273"/>
                </a:cxn>
                <a:cxn ang="0">
                  <a:pos x="64" y="300"/>
                </a:cxn>
                <a:cxn ang="0">
                  <a:pos x="33" y="320"/>
                </a:cxn>
                <a:cxn ang="0">
                  <a:pos x="64" y="317"/>
                </a:cxn>
                <a:cxn ang="0">
                  <a:pos x="35" y="351"/>
                </a:cxn>
                <a:cxn ang="0">
                  <a:pos x="43" y="356"/>
                </a:cxn>
                <a:cxn ang="0">
                  <a:pos x="71" y="361"/>
                </a:cxn>
                <a:cxn ang="0">
                  <a:pos x="38" y="387"/>
                </a:cxn>
                <a:cxn ang="0">
                  <a:pos x="30" y="400"/>
                </a:cxn>
                <a:cxn ang="0">
                  <a:pos x="67" y="392"/>
                </a:cxn>
                <a:cxn ang="0">
                  <a:pos x="51" y="414"/>
                </a:cxn>
                <a:cxn ang="0">
                  <a:pos x="33" y="429"/>
                </a:cxn>
                <a:cxn ang="0">
                  <a:pos x="66" y="424"/>
                </a:cxn>
                <a:cxn ang="0">
                  <a:pos x="48" y="450"/>
                </a:cxn>
                <a:cxn ang="0">
                  <a:pos x="30" y="465"/>
                </a:cxn>
                <a:cxn ang="0">
                  <a:pos x="53" y="459"/>
                </a:cxn>
                <a:cxn ang="0">
                  <a:pos x="59" y="481"/>
                </a:cxn>
                <a:cxn ang="0">
                  <a:pos x="27" y="503"/>
                </a:cxn>
                <a:cxn ang="0">
                  <a:pos x="51" y="501"/>
                </a:cxn>
                <a:cxn ang="0">
                  <a:pos x="58" y="511"/>
                </a:cxn>
                <a:cxn ang="0">
                  <a:pos x="27" y="529"/>
                </a:cxn>
                <a:cxn ang="0">
                  <a:pos x="33" y="534"/>
                </a:cxn>
                <a:cxn ang="0">
                  <a:pos x="56" y="542"/>
                </a:cxn>
                <a:cxn ang="0">
                  <a:pos x="18" y="576"/>
                </a:cxn>
                <a:cxn ang="0">
                  <a:pos x="15" y="582"/>
                </a:cxn>
                <a:cxn ang="0">
                  <a:pos x="54" y="576"/>
                </a:cxn>
                <a:cxn ang="0">
                  <a:pos x="38" y="599"/>
                </a:cxn>
                <a:cxn ang="0">
                  <a:pos x="12" y="612"/>
                </a:cxn>
                <a:cxn ang="0">
                  <a:pos x="51" y="613"/>
                </a:cxn>
                <a:cxn ang="0">
                  <a:pos x="43" y="625"/>
                </a:cxn>
                <a:cxn ang="0">
                  <a:pos x="23" y="636"/>
                </a:cxn>
                <a:cxn ang="0">
                  <a:pos x="43" y="638"/>
                </a:cxn>
                <a:cxn ang="0">
                  <a:pos x="12" y="664"/>
                </a:cxn>
                <a:cxn ang="0">
                  <a:pos x="28" y="670"/>
                </a:cxn>
                <a:cxn ang="0">
                  <a:pos x="36" y="687"/>
                </a:cxn>
              </a:cxnLst>
              <a:rect l="0" t="0" r="r" b="b"/>
              <a:pathLst>
                <a:path w="82" h="695">
                  <a:moveTo>
                    <a:pt x="15" y="695"/>
                  </a:moveTo>
                  <a:lnTo>
                    <a:pt x="5" y="679"/>
                  </a:lnTo>
                  <a:lnTo>
                    <a:pt x="2" y="659"/>
                  </a:lnTo>
                  <a:lnTo>
                    <a:pt x="0" y="640"/>
                  </a:lnTo>
                  <a:lnTo>
                    <a:pt x="0" y="622"/>
                  </a:lnTo>
                  <a:lnTo>
                    <a:pt x="9" y="465"/>
                  </a:lnTo>
                  <a:lnTo>
                    <a:pt x="15" y="310"/>
                  </a:lnTo>
                  <a:lnTo>
                    <a:pt x="20" y="157"/>
                  </a:lnTo>
                  <a:lnTo>
                    <a:pt x="22" y="2"/>
                  </a:lnTo>
                  <a:lnTo>
                    <a:pt x="27" y="0"/>
                  </a:lnTo>
                  <a:lnTo>
                    <a:pt x="33" y="2"/>
                  </a:lnTo>
                  <a:lnTo>
                    <a:pt x="45" y="4"/>
                  </a:lnTo>
                  <a:lnTo>
                    <a:pt x="66" y="8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6" y="13"/>
                  </a:lnTo>
                  <a:lnTo>
                    <a:pt x="66" y="15"/>
                  </a:lnTo>
                  <a:lnTo>
                    <a:pt x="56" y="22"/>
                  </a:lnTo>
                  <a:lnTo>
                    <a:pt x="49" y="25"/>
                  </a:lnTo>
                  <a:lnTo>
                    <a:pt x="48" y="26"/>
                  </a:lnTo>
                  <a:lnTo>
                    <a:pt x="46" y="30"/>
                  </a:lnTo>
                  <a:lnTo>
                    <a:pt x="51" y="30"/>
                  </a:lnTo>
                  <a:lnTo>
                    <a:pt x="58" y="30"/>
                  </a:lnTo>
                  <a:lnTo>
                    <a:pt x="62" y="30"/>
                  </a:lnTo>
                  <a:lnTo>
                    <a:pt x="69" y="31"/>
                  </a:lnTo>
                  <a:lnTo>
                    <a:pt x="69" y="33"/>
                  </a:lnTo>
                  <a:lnTo>
                    <a:pt x="71" y="36"/>
                  </a:lnTo>
                  <a:lnTo>
                    <a:pt x="71" y="38"/>
                  </a:lnTo>
                  <a:lnTo>
                    <a:pt x="71" y="41"/>
                  </a:lnTo>
                  <a:lnTo>
                    <a:pt x="67" y="43"/>
                  </a:lnTo>
                  <a:lnTo>
                    <a:pt x="64" y="44"/>
                  </a:lnTo>
                  <a:lnTo>
                    <a:pt x="56" y="46"/>
                  </a:lnTo>
                  <a:lnTo>
                    <a:pt x="43" y="48"/>
                  </a:lnTo>
                  <a:lnTo>
                    <a:pt x="43" y="49"/>
                  </a:lnTo>
                  <a:lnTo>
                    <a:pt x="43" y="53"/>
                  </a:lnTo>
                  <a:lnTo>
                    <a:pt x="41" y="54"/>
                  </a:lnTo>
                  <a:lnTo>
                    <a:pt x="41" y="56"/>
                  </a:lnTo>
                  <a:lnTo>
                    <a:pt x="49" y="56"/>
                  </a:lnTo>
                  <a:lnTo>
                    <a:pt x="58" y="54"/>
                  </a:lnTo>
                  <a:lnTo>
                    <a:pt x="66" y="54"/>
                  </a:lnTo>
                  <a:lnTo>
                    <a:pt x="74" y="54"/>
                  </a:lnTo>
                  <a:lnTo>
                    <a:pt x="74" y="57"/>
                  </a:lnTo>
                  <a:lnTo>
                    <a:pt x="74" y="61"/>
                  </a:lnTo>
                  <a:lnTo>
                    <a:pt x="74" y="66"/>
                  </a:lnTo>
                  <a:lnTo>
                    <a:pt x="74" y="69"/>
                  </a:lnTo>
                  <a:lnTo>
                    <a:pt x="66" y="72"/>
                  </a:lnTo>
                  <a:lnTo>
                    <a:pt x="59" y="74"/>
                  </a:lnTo>
                  <a:lnTo>
                    <a:pt x="51" y="77"/>
                  </a:lnTo>
                  <a:lnTo>
                    <a:pt x="43" y="80"/>
                  </a:lnTo>
                  <a:lnTo>
                    <a:pt x="43" y="82"/>
                  </a:lnTo>
                  <a:lnTo>
                    <a:pt x="43" y="83"/>
                  </a:lnTo>
                  <a:lnTo>
                    <a:pt x="43" y="85"/>
                  </a:lnTo>
                  <a:lnTo>
                    <a:pt x="43" y="87"/>
                  </a:lnTo>
                  <a:lnTo>
                    <a:pt x="53" y="87"/>
                  </a:lnTo>
                  <a:lnTo>
                    <a:pt x="64" y="85"/>
                  </a:lnTo>
                  <a:lnTo>
                    <a:pt x="72" y="85"/>
                  </a:lnTo>
                  <a:lnTo>
                    <a:pt x="79" y="85"/>
                  </a:lnTo>
                  <a:lnTo>
                    <a:pt x="79" y="87"/>
                  </a:lnTo>
                  <a:lnTo>
                    <a:pt x="79" y="88"/>
                  </a:lnTo>
                  <a:lnTo>
                    <a:pt x="79" y="92"/>
                  </a:lnTo>
                  <a:lnTo>
                    <a:pt x="79" y="93"/>
                  </a:lnTo>
                  <a:lnTo>
                    <a:pt x="71" y="97"/>
                  </a:lnTo>
                  <a:lnTo>
                    <a:pt x="62" y="100"/>
                  </a:lnTo>
                  <a:lnTo>
                    <a:pt x="54" y="103"/>
                  </a:lnTo>
                  <a:lnTo>
                    <a:pt x="46" y="106"/>
                  </a:lnTo>
                  <a:lnTo>
                    <a:pt x="45" y="108"/>
                  </a:lnTo>
                  <a:lnTo>
                    <a:pt x="45" y="111"/>
                  </a:lnTo>
                  <a:lnTo>
                    <a:pt x="43" y="113"/>
                  </a:lnTo>
                  <a:lnTo>
                    <a:pt x="43" y="116"/>
                  </a:lnTo>
                  <a:lnTo>
                    <a:pt x="53" y="114"/>
                  </a:lnTo>
                  <a:lnTo>
                    <a:pt x="62" y="113"/>
                  </a:lnTo>
                  <a:lnTo>
                    <a:pt x="71" y="111"/>
                  </a:lnTo>
                  <a:lnTo>
                    <a:pt x="80" y="110"/>
                  </a:lnTo>
                  <a:lnTo>
                    <a:pt x="80" y="113"/>
                  </a:lnTo>
                  <a:lnTo>
                    <a:pt x="80" y="116"/>
                  </a:lnTo>
                  <a:lnTo>
                    <a:pt x="79" y="121"/>
                  </a:lnTo>
                  <a:lnTo>
                    <a:pt x="79" y="124"/>
                  </a:lnTo>
                  <a:lnTo>
                    <a:pt x="66" y="129"/>
                  </a:lnTo>
                  <a:lnTo>
                    <a:pt x="56" y="132"/>
                  </a:lnTo>
                  <a:lnTo>
                    <a:pt x="48" y="137"/>
                  </a:lnTo>
                  <a:lnTo>
                    <a:pt x="43" y="147"/>
                  </a:lnTo>
                  <a:lnTo>
                    <a:pt x="53" y="145"/>
                  </a:lnTo>
                  <a:lnTo>
                    <a:pt x="62" y="144"/>
                  </a:lnTo>
                  <a:lnTo>
                    <a:pt x="72" y="142"/>
                  </a:lnTo>
                  <a:lnTo>
                    <a:pt x="82" y="141"/>
                  </a:lnTo>
                  <a:lnTo>
                    <a:pt x="82" y="145"/>
                  </a:lnTo>
                  <a:lnTo>
                    <a:pt x="82" y="150"/>
                  </a:lnTo>
                  <a:lnTo>
                    <a:pt x="80" y="155"/>
                  </a:lnTo>
                  <a:lnTo>
                    <a:pt x="80" y="160"/>
                  </a:lnTo>
                  <a:lnTo>
                    <a:pt x="72" y="165"/>
                  </a:lnTo>
                  <a:lnTo>
                    <a:pt x="67" y="168"/>
                  </a:lnTo>
                  <a:lnTo>
                    <a:pt x="59" y="172"/>
                  </a:lnTo>
                  <a:lnTo>
                    <a:pt x="49" y="175"/>
                  </a:lnTo>
                  <a:lnTo>
                    <a:pt x="49" y="176"/>
                  </a:lnTo>
                  <a:lnTo>
                    <a:pt x="49" y="180"/>
                  </a:lnTo>
                  <a:lnTo>
                    <a:pt x="48" y="181"/>
                  </a:lnTo>
                  <a:lnTo>
                    <a:pt x="48" y="185"/>
                  </a:lnTo>
                  <a:lnTo>
                    <a:pt x="56" y="185"/>
                  </a:lnTo>
                  <a:lnTo>
                    <a:pt x="66" y="183"/>
                  </a:lnTo>
                  <a:lnTo>
                    <a:pt x="74" y="181"/>
                  </a:lnTo>
                  <a:lnTo>
                    <a:pt x="80" y="181"/>
                  </a:lnTo>
                  <a:lnTo>
                    <a:pt x="72" y="189"/>
                  </a:lnTo>
                  <a:lnTo>
                    <a:pt x="62" y="196"/>
                  </a:lnTo>
                  <a:lnTo>
                    <a:pt x="51" y="203"/>
                  </a:lnTo>
                  <a:lnTo>
                    <a:pt x="41" y="207"/>
                  </a:lnTo>
                  <a:lnTo>
                    <a:pt x="41" y="209"/>
                  </a:lnTo>
                  <a:lnTo>
                    <a:pt x="41" y="211"/>
                  </a:lnTo>
                  <a:lnTo>
                    <a:pt x="41" y="212"/>
                  </a:lnTo>
                  <a:lnTo>
                    <a:pt x="41" y="214"/>
                  </a:lnTo>
                  <a:lnTo>
                    <a:pt x="51" y="214"/>
                  </a:lnTo>
                  <a:lnTo>
                    <a:pt x="61" y="211"/>
                  </a:lnTo>
                  <a:lnTo>
                    <a:pt x="71" y="209"/>
                  </a:lnTo>
                  <a:lnTo>
                    <a:pt x="80" y="204"/>
                  </a:lnTo>
                  <a:lnTo>
                    <a:pt x="80" y="206"/>
                  </a:lnTo>
                  <a:lnTo>
                    <a:pt x="80" y="209"/>
                  </a:lnTo>
                  <a:lnTo>
                    <a:pt x="79" y="211"/>
                  </a:lnTo>
                  <a:lnTo>
                    <a:pt x="79" y="214"/>
                  </a:lnTo>
                  <a:lnTo>
                    <a:pt x="71" y="219"/>
                  </a:lnTo>
                  <a:lnTo>
                    <a:pt x="62" y="224"/>
                  </a:lnTo>
                  <a:lnTo>
                    <a:pt x="53" y="229"/>
                  </a:lnTo>
                  <a:lnTo>
                    <a:pt x="45" y="232"/>
                  </a:lnTo>
                  <a:lnTo>
                    <a:pt x="45" y="235"/>
                  </a:lnTo>
                  <a:lnTo>
                    <a:pt x="45" y="237"/>
                  </a:lnTo>
                  <a:lnTo>
                    <a:pt x="43" y="240"/>
                  </a:lnTo>
                  <a:lnTo>
                    <a:pt x="43" y="243"/>
                  </a:lnTo>
                  <a:lnTo>
                    <a:pt x="58" y="238"/>
                  </a:lnTo>
                  <a:lnTo>
                    <a:pt x="67" y="235"/>
                  </a:lnTo>
                  <a:lnTo>
                    <a:pt x="74" y="234"/>
                  </a:lnTo>
                  <a:lnTo>
                    <a:pt x="80" y="232"/>
                  </a:lnTo>
                  <a:lnTo>
                    <a:pt x="80" y="237"/>
                  </a:lnTo>
                  <a:lnTo>
                    <a:pt x="80" y="242"/>
                  </a:lnTo>
                  <a:lnTo>
                    <a:pt x="79" y="247"/>
                  </a:lnTo>
                  <a:lnTo>
                    <a:pt x="79" y="251"/>
                  </a:lnTo>
                  <a:lnTo>
                    <a:pt x="69" y="256"/>
                  </a:lnTo>
                  <a:lnTo>
                    <a:pt x="59" y="261"/>
                  </a:lnTo>
                  <a:lnTo>
                    <a:pt x="49" y="268"/>
                  </a:lnTo>
                  <a:lnTo>
                    <a:pt x="40" y="273"/>
                  </a:lnTo>
                  <a:lnTo>
                    <a:pt x="38" y="274"/>
                  </a:lnTo>
                  <a:lnTo>
                    <a:pt x="38" y="276"/>
                  </a:lnTo>
                  <a:lnTo>
                    <a:pt x="38" y="279"/>
                  </a:lnTo>
                  <a:lnTo>
                    <a:pt x="38" y="281"/>
                  </a:lnTo>
                  <a:lnTo>
                    <a:pt x="46" y="281"/>
                  </a:lnTo>
                  <a:lnTo>
                    <a:pt x="56" y="278"/>
                  </a:lnTo>
                  <a:lnTo>
                    <a:pt x="67" y="274"/>
                  </a:lnTo>
                  <a:lnTo>
                    <a:pt x="79" y="273"/>
                  </a:lnTo>
                  <a:lnTo>
                    <a:pt x="77" y="278"/>
                  </a:lnTo>
                  <a:lnTo>
                    <a:pt x="77" y="284"/>
                  </a:lnTo>
                  <a:lnTo>
                    <a:pt x="77" y="289"/>
                  </a:lnTo>
                  <a:lnTo>
                    <a:pt x="76" y="295"/>
                  </a:lnTo>
                  <a:lnTo>
                    <a:pt x="64" y="300"/>
                  </a:lnTo>
                  <a:lnTo>
                    <a:pt x="54" y="305"/>
                  </a:lnTo>
                  <a:lnTo>
                    <a:pt x="43" y="310"/>
                  </a:lnTo>
                  <a:lnTo>
                    <a:pt x="33" y="317"/>
                  </a:lnTo>
                  <a:lnTo>
                    <a:pt x="33" y="318"/>
                  </a:lnTo>
                  <a:lnTo>
                    <a:pt x="33" y="320"/>
                  </a:lnTo>
                  <a:lnTo>
                    <a:pt x="33" y="323"/>
                  </a:lnTo>
                  <a:lnTo>
                    <a:pt x="33" y="325"/>
                  </a:lnTo>
                  <a:lnTo>
                    <a:pt x="46" y="322"/>
                  </a:lnTo>
                  <a:lnTo>
                    <a:pt x="56" y="318"/>
                  </a:lnTo>
                  <a:lnTo>
                    <a:pt x="64" y="317"/>
                  </a:lnTo>
                  <a:lnTo>
                    <a:pt x="74" y="313"/>
                  </a:lnTo>
                  <a:lnTo>
                    <a:pt x="71" y="330"/>
                  </a:lnTo>
                  <a:lnTo>
                    <a:pt x="62" y="339"/>
                  </a:lnTo>
                  <a:lnTo>
                    <a:pt x="51" y="344"/>
                  </a:lnTo>
                  <a:lnTo>
                    <a:pt x="35" y="351"/>
                  </a:lnTo>
                  <a:lnTo>
                    <a:pt x="35" y="353"/>
                  </a:lnTo>
                  <a:lnTo>
                    <a:pt x="35" y="354"/>
                  </a:lnTo>
                  <a:lnTo>
                    <a:pt x="35" y="356"/>
                  </a:lnTo>
                  <a:lnTo>
                    <a:pt x="35" y="357"/>
                  </a:lnTo>
                  <a:lnTo>
                    <a:pt x="43" y="356"/>
                  </a:lnTo>
                  <a:lnTo>
                    <a:pt x="53" y="354"/>
                  </a:lnTo>
                  <a:lnTo>
                    <a:pt x="62" y="353"/>
                  </a:lnTo>
                  <a:lnTo>
                    <a:pt x="72" y="351"/>
                  </a:lnTo>
                  <a:lnTo>
                    <a:pt x="71" y="356"/>
                  </a:lnTo>
                  <a:lnTo>
                    <a:pt x="71" y="361"/>
                  </a:lnTo>
                  <a:lnTo>
                    <a:pt x="69" y="366"/>
                  </a:lnTo>
                  <a:lnTo>
                    <a:pt x="67" y="370"/>
                  </a:lnTo>
                  <a:lnTo>
                    <a:pt x="58" y="377"/>
                  </a:lnTo>
                  <a:lnTo>
                    <a:pt x="48" y="382"/>
                  </a:lnTo>
                  <a:lnTo>
                    <a:pt x="38" y="387"/>
                  </a:lnTo>
                  <a:lnTo>
                    <a:pt x="28" y="393"/>
                  </a:lnTo>
                  <a:lnTo>
                    <a:pt x="28" y="395"/>
                  </a:lnTo>
                  <a:lnTo>
                    <a:pt x="28" y="397"/>
                  </a:lnTo>
                  <a:lnTo>
                    <a:pt x="28" y="398"/>
                  </a:lnTo>
                  <a:lnTo>
                    <a:pt x="30" y="400"/>
                  </a:lnTo>
                  <a:lnTo>
                    <a:pt x="38" y="398"/>
                  </a:lnTo>
                  <a:lnTo>
                    <a:pt x="48" y="395"/>
                  </a:lnTo>
                  <a:lnTo>
                    <a:pt x="58" y="392"/>
                  </a:lnTo>
                  <a:lnTo>
                    <a:pt x="67" y="388"/>
                  </a:lnTo>
                  <a:lnTo>
                    <a:pt x="67" y="392"/>
                  </a:lnTo>
                  <a:lnTo>
                    <a:pt x="67" y="397"/>
                  </a:lnTo>
                  <a:lnTo>
                    <a:pt x="66" y="401"/>
                  </a:lnTo>
                  <a:lnTo>
                    <a:pt x="66" y="406"/>
                  </a:lnTo>
                  <a:lnTo>
                    <a:pt x="58" y="410"/>
                  </a:lnTo>
                  <a:lnTo>
                    <a:pt x="51" y="414"/>
                  </a:lnTo>
                  <a:lnTo>
                    <a:pt x="43" y="418"/>
                  </a:lnTo>
                  <a:lnTo>
                    <a:pt x="35" y="423"/>
                  </a:lnTo>
                  <a:lnTo>
                    <a:pt x="33" y="424"/>
                  </a:lnTo>
                  <a:lnTo>
                    <a:pt x="33" y="426"/>
                  </a:lnTo>
                  <a:lnTo>
                    <a:pt x="33" y="429"/>
                  </a:lnTo>
                  <a:lnTo>
                    <a:pt x="33" y="431"/>
                  </a:lnTo>
                  <a:lnTo>
                    <a:pt x="41" y="429"/>
                  </a:lnTo>
                  <a:lnTo>
                    <a:pt x="49" y="428"/>
                  </a:lnTo>
                  <a:lnTo>
                    <a:pt x="58" y="426"/>
                  </a:lnTo>
                  <a:lnTo>
                    <a:pt x="66" y="424"/>
                  </a:lnTo>
                  <a:lnTo>
                    <a:pt x="64" y="428"/>
                  </a:lnTo>
                  <a:lnTo>
                    <a:pt x="64" y="432"/>
                  </a:lnTo>
                  <a:lnTo>
                    <a:pt x="64" y="437"/>
                  </a:lnTo>
                  <a:lnTo>
                    <a:pt x="64" y="442"/>
                  </a:lnTo>
                  <a:lnTo>
                    <a:pt x="48" y="450"/>
                  </a:lnTo>
                  <a:lnTo>
                    <a:pt x="38" y="455"/>
                  </a:lnTo>
                  <a:lnTo>
                    <a:pt x="33" y="460"/>
                  </a:lnTo>
                  <a:lnTo>
                    <a:pt x="28" y="463"/>
                  </a:lnTo>
                  <a:lnTo>
                    <a:pt x="28" y="465"/>
                  </a:lnTo>
                  <a:lnTo>
                    <a:pt x="30" y="465"/>
                  </a:lnTo>
                  <a:lnTo>
                    <a:pt x="31" y="467"/>
                  </a:lnTo>
                  <a:lnTo>
                    <a:pt x="33" y="468"/>
                  </a:lnTo>
                  <a:lnTo>
                    <a:pt x="40" y="465"/>
                  </a:lnTo>
                  <a:lnTo>
                    <a:pt x="46" y="462"/>
                  </a:lnTo>
                  <a:lnTo>
                    <a:pt x="53" y="459"/>
                  </a:lnTo>
                  <a:lnTo>
                    <a:pt x="61" y="457"/>
                  </a:lnTo>
                  <a:lnTo>
                    <a:pt x="61" y="463"/>
                  </a:lnTo>
                  <a:lnTo>
                    <a:pt x="61" y="468"/>
                  </a:lnTo>
                  <a:lnTo>
                    <a:pt x="59" y="475"/>
                  </a:lnTo>
                  <a:lnTo>
                    <a:pt x="59" y="481"/>
                  </a:lnTo>
                  <a:lnTo>
                    <a:pt x="46" y="490"/>
                  </a:lnTo>
                  <a:lnTo>
                    <a:pt x="36" y="494"/>
                  </a:lnTo>
                  <a:lnTo>
                    <a:pt x="30" y="498"/>
                  </a:lnTo>
                  <a:lnTo>
                    <a:pt x="25" y="501"/>
                  </a:lnTo>
                  <a:lnTo>
                    <a:pt x="27" y="503"/>
                  </a:lnTo>
                  <a:lnTo>
                    <a:pt x="28" y="503"/>
                  </a:lnTo>
                  <a:lnTo>
                    <a:pt x="28" y="504"/>
                  </a:lnTo>
                  <a:lnTo>
                    <a:pt x="30" y="506"/>
                  </a:lnTo>
                  <a:lnTo>
                    <a:pt x="43" y="503"/>
                  </a:lnTo>
                  <a:lnTo>
                    <a:pt x="51" y="501"/>
                  </a:lnTo>
                  <a:lnTo>
                    <a:pt x="54" y="499"/>
                  </a:lnTo>
                  <a:lnTo>
                    <a:pt x="59" y="501"/>
                  </a:lnTo>
                  <a:lnTo>
                    <a:pt x="59" y="504"/>
                  </a:lnTo>
                  <a:lnTo>
                    <a:pt x="59" y="507"/>
                  </a:lnTo>
                  <a:lnTo>
                    <a:pt x="58" y="511"/>
                  </a:lnTo>
                  <a:lnTo>
                    <a:pt x="58" y="514"/>
                  </a:lnTo>
                  <a:lnTo>
                    <a:pt x="49" y="517"/>
                  </a:lnTo>
                  <a:lnTo>
                    <a:pt x="41" y="520"/>
                  </a:lnTo>
                  <a:lnTo>
                    <a:pt x="35" y="525"/>
                  </a:lnTo>
                  <a:lnTo>
                    <a:pt x="27" y="529"/>
                  </a:lnTo>
                  <a:lnTo>
                    <a:pt x="25" y="530"/>
                  </a:lnTo>
                  <a:lnTo>
                    <a:pt x="25" y="532"/>
                  </a:lnTo>
                  <a:lnTo>
                    <a:pt x="25" y="534"/>
                  </a:lnTo>
                  <a:lnTo>
                    <a:pt x="25" y="535"/>
                  </a:lnTo>
                  <a:lnTo>
                    <a:pt x="33" y="534"/>
                  </a:lnTo>
                  <a:lnTo>
                    <a:pt x="41" y="532"/>
                  </a:lnTo>
                  <a:lnTo>
                    <a:pt x="48" y="530"/>
                  </a:lnTo>
                  <a:lnTo>
                    <a:pt x="56" y="529"/>
                  </a:lnTo>
                  <a:lnTo>
                    <a:pt x="56" y="535"/>
                  </a:lnTo>
                  <a:lnTo>
                    <a:pt x="56" y="542"/>
                  </a:lnTo>
                  <a:lnTo>
                    <a:pt x="54" y="550"/>
                  </a:lnTo>
                  <a:lnTo>
                    <a:pt x="54" y="556"/>
                  </a:lnTo>
                  <a:lnTo>
                    <a:pt x="35" y="566"/>
                  </a:lnTo>
                  <a:lnTo>
                    <a:pt x="25" y="571"/>
                  </a:lnTo>
                  <a:lnTo>
                    <a:pt x="18" y="576"/>
                  </a:lnTo>
                  <a:lnTo>
                    <a:pt x="12" y="579"/>
                  </a:lnTo>
                  <a:lnTo>
                    <a:pt x="14" y="581"/>
                  </a:lnTo>
                  <a:lnTo>
                    <a:pt x="14" y="581"/>
                  </a:lnTo>
                  <a:lnTo>
                    <a:pt x="14" y="581"/>
                  </a:lnTo>
                  <a:lnTo>
                    <a:pt x="15" y="582"/>
                  </a:lnTo>
                  <a:lnTo>
                    <a:pt x="23" y="581"/>
                  </a:lnTo>
                  <a:lnTo>
                    <a:pt x="31" y="579"/>
                  </a:lnTo>
                  <a:lnTo>
                    <a:pt x="41" y="576"/>
                  </a:lnTo>
                  <a:lnTo>
                    <a:pt x="56" y="571"/>
                  </a:lnTo>
                  <a:lnTo>
                    <a:pt x="54" y="576"/>
                  </a:lnTo>
                  <a:lnTo>
                    <a:pt x="54" y="581"/>
                  </a:lnTo>
                  <a:lnTo>
                    <a:pt x="53" y="586"/>
                  </a:lnTo>
                  <a:lnTo>
                    <a:pt x="53" y="591"/>
                  </a:lnTo>
                  <a:lnTo>
                    <a:pt x="45" y="595"/>
                  </a:lnTo>
                  <a:lnTo>
                    <a:pt x="38" y="599"/>
                  </a:lnTo>
                  <a:lnTo>
                    <a:pt x="28" y="602"/>
                  </a:lnTo>
                  <a:lnTo>
                    <a:pt x="10" y="607"/>
                  </a:lnTo>
                  <a:lnTo>
                    <a:pt x="10" y="609"/>
                  </a:lnTo>
                  <a:lnTo>
                    <a:pt x="12" y="610"/>
                  </a:lnTo>
                  <a:lnTo>
                    <a:pt x="12" y="612"/>
                  </a:lnTo>
                  <a:lnTo>
                    <a:pt x="12" y="613"/>
                  </a:lnTo>
                  <a:lnTo>
                    <a:pt x="28" y="612"/>
                  </a:lnTo>
                  <a:lnTo>
                    <a:pt x="38" y="612"/>
                  </a:lnTo>
                  <a:lnTo>
                    <a:pt x="45" y="612"/>
                  </a:lnTo>
                  <a:lnTo>
                    <a:pt x="51" y="613"/>
                  </a:lnTo>
                  <a:lnTo>
                    <a:pt x="51" y="615"/>
                  </a:lnTo>
                  <a:lnTo>
                    <a:pt x="51" y="617"/>
                  </a:lnTo>
                  <a:lnTo>
                    <a:pt x="51" y="618"/>
                  </a:lnTo>
                  <a:lnTo>
                    <a:pt x="51" y="620"/>
                  </a:lnTo>
                  <a:lnTo>
                    <a:pt x="43" y="625"/>
                  </a:lnTo>
                  <a:lnTo>
                    <a:pt x="36" y="628"/>
                  </a:lnTo>
                  <a:lnTo>
                    <a:pt x="31" y="630"/>
                  </a:lnTo>
                  <a:lnTo>
                    <a:pt x="23" y="633"/>
                  </a:lnTo>
                  <a:lnTo>
                    <a:pt x="23" y="635"/>
                  </a:lnTo>
                  <a:lnTo>
                    <a:pt x="23" y="636"/>
                  </a:lnTo>
                  <a:lnTo>
                    <a:pt x="23" y="640"/>
                  </a:lnTo>
                  <a:lnTo>
                    <a:pt x="23" y="641"/>
                  </a:lnTo>
                  <a:lnTo>
                    <a:pt x="28" y="641"/>
                  </a:lnTo>
                  <a:lnTo>
                    <a:pt x="35" y="641"/>
                  </a:lnTo>
                  <a:lnTo>
                    <a:pt x="43" y="638"/>
                  </a:lnTo>
                  <a:lnTo>
                    <a:pt x="49" y="636"/>
                  </a:lnTo>
                  <a:lnTo>
                    <a:pt x="46" y="649"/>
                  </a:lnTo>
                  <a:lnTo>
                    <a:pt x="38" y="657"/>
                  </a:lnTo>
                  <a:lnTo>
                    <a:pt x="27" y="661"/>
                  </a:lnTo>
                  <a:lnTo>
                    <a:pt x="12" y="664"/>
                  </a:lnTo>
                  <a:lnTo>
                    <a:pt x="14" y="666"/>
                  </a:lnTo>
                  <a:lnTo>
                    <a:pt x="14" y="667"/>
                  </a:lnTo>
                  <a:lnTo>
                    <a:pt x="14" y="669"/>
                  </a:lnTo>
                  <a:lnTo>
                    <a:pt x="15" y="670"/>
                  </a:lnTo>
                  <a:lnTo>
                    <a:pt x="28" y="670"/>
                  </a:lnTo>
                  <a:lnTo>
                    <a:pt x="36" y="669"/>
                  </a:lnTo>
                  <a:lnTo>
                    <a:pt x="43" y="669"/>
                  </a:lnTo>
                  <a:lnTo>
                    <a:pt x="48" y="667"/>
                  </a:lnTo>
                  <a:lnTo>
                    <a:pt x="45" y="679"/>
                  </a:lnTo>
                  <a:lnTo>
                    <a:pt x="36" y="687"/>
                  </a:lnTo>
                  <a:lnTo>
                    <a:pt x="27" y="692"/>
                  </a:lnTo>
                  <a:lnTo>
                    <a:pt x="15" y="695"/>
                  </a:lnTo>
                  <a:close/>
                </a:path>
              </a:pathLst>
            </a:custGeom>
            <a:solidFill>
              <a:srgbClr val="33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47" name="Freeform 463"/>
            <p:cNvSpPr>
              <a:spLocks/>
            </p:cNvSpPr>
            <p:nvPr/>
          </p:nvSpPr>
          <p:spPr bwMode="auto">
            <a:xfrm>
              <a:off x="4270" y="1800"/>
              <a:ext cx="275" cy="560"/>
            </a:xfrm>
            <a:custGeom>
              <a:avLst/>
              <a:gdLst/>
              <a:ahLst/>
              <a:cxnLst>
                <a:cxn ang="0">
                  <a:pos x="70" y="1105"/>
                </a:cxn>
                <a:cxn ang="0">
                  <a:pos x="31" y="621"/>
                </a:cxn>
                <a:cxn ang="0">
                  <a:pos x="90" y="150"/>
                </a:cxn>
                <a:cxn ang="0">
                  <a:pos x="55" y="156"/>
                </a:cxn>
                <a:cxn ang="0">
                  <a:pos x="155" y="54"/>
                </a:cxn>
                <a:cxn ang="0">
                  <a:pos x="178" y="91"/>
                </a:cxn>
                <a:cxn ang="0">
                  <a:pos x="341" y="37"/>
                </a:cxn>
                <a:cxn ang="0">
                  <a:pos x="372" y="65"/>
                </a:cxn>
                <a:cxn ang="0">
                  <a:pos x="411" y="70"/>
                </a:cxn>
                <a:cxn ang="0">
                  <a:pos x="398" y="109"/>
                </a:cxn>
                <a:cxn ang="0">
                  <a:pos x="408" y="151"/>
                </a:cxn>
                <a:cxn ang="0">
                  <a:pos x="431" y="169"/>
                </a:cxn>
                <a:cxn ang="0">
                  <a:pos x="471" y="192"/>
                </a:cxn>
                <a:cxn ang="0">
                  <a:pos x="491" y="235"/>
                </a:cxn>
                <a:cxn ang="0">
                  <a:pos x="511" y="241"/>
                </a:cxn>
                <a:cxn ang="0">
                  <a:pos x="517" y="270"/>
                </a:cxn>
                <a:cxn ang="0">
                  <a:pos x="524" y="305"/>
                </a:cxn>
                <a:cxn ang="0">
                  <a:pos x="502" y="336"/>
                </a:cxn>
                <a:cxn ang="0">
                  <a:pos x="548" y="347"/>
                </a:cxn>
                <a:cxn ang="0">
                  <a:pos x="494" y="373"/>
                </a:cxn>
                <a:cxn ang="0">
                  <a:pos x="480" y="396"/>
                </a:cxn>
                <a:cxn ang="0">
                  <a:pos x="489" y="404"/>
                </a:cxn>
                <a:cxn ang="0">
                  <a:pos x="452" y="419"/>
                </a:cxn>
                <a:cxn ang="0">
                  <a:pos x="450" y="448"/>
                </a:cxn>
                <a:cxn ang="0">
                  <a:pos x="449" y="463"/>
                </a:cxn>
                <a:cxn ang="0">
                  <a:pos x="393" y="460"/>
                </a:cxn>
                <a:cxn ang="0">
                  <a:pos x="377" y="468"/>
                </a:cxn>
                <a:cxn ang="0">
                  <a:pos x="351" y="327"/>
                </a:cxn>
                <a:cxn ang="0">
                  <a:pos x="372" y="249"/>
                </a:cxn>
                <a:cxn ang="0">
                  <a:pos x="312" y="217"/>
                </a:cxn>
                <a:cxn ang="0">
                  <a:pos x="341" y="239"/>
                </a:cxn>
                <a:cxn ang="0">
                  <a:pos x="356" y="259"/>
                </a:cxn>
                <a:cxn ang="0">
                  <a:pos x="300" y="292"/>
                </a:cxn>
                <a:cxn ang="0">
                  <a:pos x="333" y="303"/>
                </a:cxn>
                <a:cxn ang="0">
                  <a:pos x="315" y="334"/>
                </a:cxn>
                <a:cxn ang="0">
                  <a:pos x="303" y="349"/>
                </a:cxn>
                <a:cxn ang="0">
                  <a:pos x="267" y="435"/>
                </a:cxn>
                <a:cxn ang="0">
                  <a:pos x="372" y="579"/>
                </a:cxn>
                <a:cxn ang="0">
                  <a:pos x="432" y="521"/>
                </a:cxn>
                <a:cxn ang="0">
                  <a:pos x="409" y="598"/>
                </a:cxn>
                <a:cxn ang="0">
                  <a:pos x="411" y="624"/>
                </a:cxn>
                <a:cxn ang="0">
                  <a:pos x="393" y="681"/>
                </a:cxn>
                <a:cxn ang="0">
                  <a:pos x="418" y="701"/>
                </a:cxn>
                <a:cxn ang="0">
                  <a:pos x="405" y="725"/>
                </a:cxn>
                <a:cxn ang="0">
                  <a:pos x="387" y="771"/>
                </a:cxn>
                <a:cxn ang="0">
                  <a:pos x="383" y="808"/>
                </a:cxn>
                <a:cxn ang="0">
                  <a:pos x="364" y="853"/>
                </a:cxn>
                <a:cxn ang="0">
                  <a:pos x="403" y="861"/>
                </a:cxn>
                <a:cxn ang="0">
                  <a:pos x="378" y="890"/>
                </a:cxn>
                <a:cxn ang="0">
                  <a:pos x="370" y="918"/>
                </a:cxn>
                <a:cxn ang="0">
                  <a:pos x="356" y="949"/>
                </a:cxn>
                <a:cxn ang="0">
                  <a:pos x="393" y="960"/>
                </a:cxn>
                <a:cxn ang="0">
                  <a:pos x="372" y="985"/>
                </a:cxn>
                <a:cxn ang="0">
                  <a:pos x="352" y="1014"/>
                </a:cxn>
                <a:cxn ang="0">
                  <a:pos x="392" y="1030"/>
                </a:cxn>
                <a:cxn ang="0">
                  <a:pos x="352" y="1053"/>
                </a:cxn>
                <a:cxn ang="0">
                  <a:pos x="377" y="1064"/>
                </a:cxn>
                <a:cxn ang="0">
                  <a:pos x="352" y="1079"/>
                </a:cxn>
                <a:cxn ang="0">
                  <a:pos x="392" y="1094"/>
                </a:cxn>
              </a:cxnLst>
              <a:rect l="0" t="0" r="r" b="b"/>
              <a:pathLst>
                <a:path w="548" h="1120">
                  <a:moveTo>
                    <a:pt x="303" y="1120"/>
                  </a:moveTo>
                  <a:lnTo>
                    <a:pt x="250" y="1118"/>
                  </a:lnTo>
                  <a:lnTo>
                    <a:pt x="209" y="1117"/>
                  </a:lnTo>
                  <a:lnTo>
                    <a:pt x="178" y="1117"/>
                  </a:lnTo>
                  <a:lnTo>
                    <a:pt x="155" y="1115"/>
                  </a:lnTo>
                  <a:lnTo>
                    <a:pt x="137" y="1113"/>
                  </a:lnTo>
                  <a:lnTo>
                    <a:pt x="121" y="1113"/>
                  </a:lnTo>
                  <a:lnTo>
                    <a:pt x="104" y="1112"/>
                  </a:lnTo>
                  <a:lnTo>
                    <a:pt x="86" y="1110"/>
                  </a:lnTo>
                  <a:lnTo>
                    <a:pt x="76" y="1107"/>
                  </a:lnTo>
                  <a:lnTo>
                    <a:pt x="70" y="1105"/>
                  </a:lnTo>
                  <a:lnTo>
                    <a:pt x="62" y="1102"/>
                  </a:lnTo>
                  <a:lnTo>
                    <a:pt x="55" y="1099"/>
                  </a:lnTo>
                  <a:lnTo>
                    <a:pt x="45" y="1095"/>
                  </a:lnTo>
                  <a:lnTo>
                    <a:pt x="34" y="1089"/>
                  </a:lnTo>
                  <a:lnTo>
                    <a:pt x="19" y="1081"/>
                  </a:lnTo>
                  <a:lnTo>
                    <a:pt x="0" y="1071"/>
                  </a:lnTo>
                  <a:lnTo>
                    <a:pt x="1" y="980"/>
                  </a:lnTo>
                  <a:lnTo>
                    <a:pt x="6" y="888"/>
                  </a:lnTo>
                  <a:lnTo>
                    <a:pt x="13" y="799"/>
                  </a:lnTo>
                  <a:lnTo>
                    <a:pt x="21" y="709"/>
                  </a:lnTo>
                  <a:lnTo>
                    <a:pt x="31" y="621"/>
                  </a:lnTo>
                  <a:lnTo>
                    <a:pt x="41" y="531"/>
                  </a:lnTo>
                  <a:lnTo>
                    <a:pt x="50" y="443"/>
                  </a:lnTo>
                  <a:lnTo>
                    <a:pt x="62" y="354"/>
                  </a:lnTo>
                  <a:lnTo>
                    <a:pt x="52" y="306"/>
                  </a:lnTo>
                  <a:lnTo>
                    <a:pt x="55" y="261"/>
                  </a:lnTo>
                  <a:lnTo>
                    <a:pt x="68" y="217"/>
                  </a:lnTo>
                  <a:lnTo>
                    <a:pt x="83" y="171"/>
                  </a:lnTo>
                  <a:lnTo>
                    <a:pt x="88" y="163"/>
                  </a:lnTo>
                  <a:lnTo>
                    <a:pt x="90" y="158"/>
                  </a:lnTo>
                  <a:lnTo>
                    <a:pt x="91" y="153"/>
                  </a:lnTo>
                  <a:lnTo>
                    <a:pt x="90" y="150"/>
                  </a:lnTo>
                  <a:lnTo>
                    <a:pt x="88" y="150"/>
                  </a:lnTo>
                  <a:lnTo>
                    <a:pt x="86" y="150"/>
                  </a:lnTo>
                  <a:lnTo>
                    <a:pt x="83" y="150"/>
                  </a:lnTo>
                  <a:lnTo>
                    <a:pt x="81" y="150"/>
                  </a:lnTo>
                  <a:lnTo>
                    <a:pt x="70" y="171"/>
                  </a:lnTo>
                  <a:lnTo>
                    <a:pt x="62" y="197"/>
                  </a:lnTo>
                  <a:lnTo>
                    <a:pt x="54" y="221"/>
                  </a:lnTo>
                  <a:lnTo>
                    <a:pt x="44" y="238"/>
                  </a:lnTo>
                  <a:lnTo>
                    <a:pt x="39" y="218"/>
                  </a:lnTo>
                  <a:lnTo>
                    <a:pt x="44" y="189"/>
                  </a:lnTo>
                  <a:lnTo>
                    <a:pt x="55" y="156"/>
                  </a:lnTo>
                  <a:lnTo>
                    <a:pt x="72" y="119"/>
                  </a:lnTo>
                  <a:lnTo>
                    <a:pt x="90" y="85"/>
                  </a:lnTo>
                  <a:lnTo>
                    <a:pt x="108" y="54"/>
                  </a:lnTo>
                  <a:lnTo>
                    <a:pt x="122" y="29"/>
                  </a:lnTo>
                  <a:lnTo>
                    <a:pt x="130" y="16"/>
                  </a:lnTo>
                  <a:lnTo>
                    <a:pt x="139" y="9"/>
                  </a:lnTo>
                  <a:lnTo>
                    <a:pt x="148" y="3"/>
                  </a:lnTo>
                  <a:lnTo>
                    <a:pt x="158" y="0"/>
                  </a:lnTo>
                  <a:lnTo>
                    <a:pt x="171" y="0"/>
                  </a:lnTo>
                  <a:lnTo>
                    <a:pt x="163" y="26"/>
                  </a:lnTo>
                  <a:lnTo>
                    <a:pt x="155" y="54"/>
                  </a:lnTo>
                  <a:lnTo>
                    <a:pt x="150" y="83"/>
                  </a:lnTo>
                  <a:lnTo>
                    <a:pt x="147" y="114"/>
                  </a:lnTo>
                  <a:lnTo>
                    <a:pt x="148" y="115"/>
                  </a:lnTo>
                  <a:lnTo>
                    <a:pt x="150" y="115"/>
                  </a:lnTo>
                  <a:lnTo>
                    <a:pt x="150" y="117"/>
                  </a:lnTo>
                  <a:lnTo>
                    <a:pt x="152" y="119"/>
                  </a:lnTo>
                  <a:lnTo>
                    <a:pt x="155" y="115"/>
                  </a:lnTo>
                  <a:lnTo>
                    <a:pt x="160" y="114"/>
                  </a:lnTo>
                  <a:lnTo>
                    <a:pt x="163" y="111"/>
                  </a:lnTo>
                  <a:lnTo>
                    <a:pt x="166" y="109"/>
                  </a:lnTo>
                  <a:lnTo>
                    <a:pt x="178" y="91"/>
                  </a:lnTo>
                  <a:lnTo>
                    <a:pt x="196" y="68"/>
                  </a:lnTo>
                  <a:lnTo>
                    <a:pt x="218" y="45"/>
                  </a:lnTo>
                  <a:lnTo>
                    <a:pt x="245" y="24"/>
                  </a:lnTo>
                  <a:lnTo>
                    <a:pt x="272" y="9"/>
                  </a:lnTo>
                  <a:lnTo>
                    <a:pt x="300" y="3"/>
                  </a:lnTo>
                  <a:lnTo>
                    <a:pt x="325" y="6"/>
                  </a:lnTo>
                  <a:lnTo>
                    <a:pt x="347" y="24"/>
                  </a:lnTo>
                  <a:lnTo>
                    <a:pt x="346" y="29"/>
                  </a:lnTo>
                  <a:lnTo>
                    <a:pt x="344" y="32"/>
                  </a:lnTo>
                  <a:lnTo>
                    <a:pt x="343" y="34"/>
                  </a:lnTo>
                  <a:lnTo>
                    <a:pt x="341" y="37"/>
                  </a:lnTo>
                  <a:lnTo>
                    <a:pt x="352" y="37"/>
                  </a:lnTo>
                  <a:lnTo>
                    <a:pt x="362" y="37"/>
                  </a:lnTo>
                  <a:lnTo>
                    <a:pt x="372" y="40"/>
                  </a:lnTo>
                  <a:lnTo>
                    <a:pt x="387" y="49"/>
                  </a:lnTo>
                  <a:lnTo>
                    <a:pt x="387" y="50"/>
                  </a:lnTo>
                  <a:lnTo>
                    <a:pt x="387" y="52"/>
                  </a:lnTo>
                  <a:lnTo>
                    <a:pt x="387" y="54"/>
                  </a:lnTo>
                  <a:lnTo>
                    <a:pt x="387" y="55"/>
                  </a:lnTo>
                  <a:lnTo>
                    <a:pt x="382" y="58"/>
                  </a:lnTo>
                  <a:lnTo>
                    <a:pt x="377" y="62"/>
                  </a:lnTo>
                  <a:lnTo>
                    <a:pt x="372" y="65"/>
                  </a:lnTo>
                  <a:lnTo>
                    <a:pt x="369" y="68"/>
                  </a:lnTo>
                  <a:lnTo>
                    <a:pt x="369" y="70"/>
                  </a:lnTo>
                  <a:lnTo>
                    <a:pt x="369" y="71"/>
                  </a:lnTo>
                  <a:lnTo>
                    <a:pt x="369" y="73"/>
                  </a:lnTo>
                  <a:lnTo>
                    <a:pt x="369" y="75"/>
                  </a:lnTo>
                  <a:lnTo>
                    <a:pt x="377" y="71"/>
                  </a:lnTo>
                  <a:lnTo>
                    <a:pt x="383" y="68"/>
                  </a:lnTo>
                  <a:lnTo>
                    <a:pt x="392" y="63"/>
                  </a:lnTo>
                  <a:lnTo>
                    <a:pt x="403" y="62"/>
                  </a:lnTo>
                  <a:lnTo>
                    <a:pt x="408" y="65"/>
                  </a:lnTo>
                  <a:lnTo>
                    <a:pt x="411" y="70"/>
                  </a:lnTo>
                  <a:lnTo>
                    <a:pt x="414" y="76"/>
                  </a:lnTo>
                  <a:lnTo>
                    <a:pt x="416" y="86"/>
                  </a:lnTo>
                  <a:lnTo>
                    <a:pt x="409" y="93"/>
                  </a:lnTo>
                  <a:lnTo>
                    <a:pt x="401" y="98"/>
                  </a:lnTo>
                  <a:lnTo>
                    <a:pt x="395" y="104"/>
                  </a:lnTo>
                  <a:lnTo>
                    <a:pt x="387" y="109"/>
                  </a:lnTo>
                  <a:lnTo>
                    <a:pt x="387" y="112"/>
                  </a:lnTo>
                  <a:lnTo>
                    <a:pt x="387" y="114"/>
                  </a:lnTo>
                  <a:lnTo>
                    <a:pt x="388" y="114"/>
                  </a:lnTo>
                  <a:lnTo>
                    <a:pt x="390" y="115"/>
                  </a:lnTo>
                  <a:lnTo>
                    <a:pt x="398" y="109"/>
                  </a:lnTo>
                  <a:lnTo>
                    <a:pt x="408" y="101"/>
                  </a:lnTo>
                  <a:lnTo>
                    <a:pt x="418" y="96"/>
                  </a:lnTo>
                  <a:lnTo>
                    <a:pt x="429" y="96"/>
                  </a:lnTo>
                  <a:lnTo>
                    <a:pt x="434" y="106"/>
                  </a:lnTo>
                  <a:lnTo>
                    <a:pt x="436" y="112"/>
                  </a:lnTo>
                  <a:lnTo>
                    <a:pt x="437" y="117"/>
                  </a:lnTo>
                  <a:lnTo>
                    <a:pt x="437" y="120"/>
                  </a:lnTo>
                  <a:lnTo>
                    <a:pt x="429" y="129"/>
                  </a:lnTo>
                  <a:lnTo>
                    <a:pt x="418" y="135"/>
                  </a:lnTo>
                  <a:lnTo>
                    <a:pt x="409" y="143"/>
                  </a:lnTo>
                  <a:lnTo>
                    <a:pt x="408" y="151"/>
                  </a:lnTo>
                  <a:lnTo>
                    <a:pt x="416" y="146"/>
                  </a:lnTo>
                  <a:lnTo>
                    <a:pt x="426" y="142"/>
                  </a:lnTo>
                  <a:lnTo>
                    <a:pt x="436" y="137"/>
                  </a:lnTo>
                  <a:lnTo>
                    <a:pt x="447" y="135"/>
                  </a:lnTo>
                  <a:lnTo>
                    <a:pt x="450" y="138"/>
                  </a:lnTo>
                  <a:lnTo>
                    <a:pt x="452" y="142"/>
                  </a:lnTo>
                  <a:lnTo>
                    <a:pt x="452" y="146"/>
                  </a:lnTo>
                  <a:lnTo>
                    <a:pt x="452" y="153"/>
                  </a:lnTo>
                  <a:lnTo>
                    <a:pt x="445" y="160"/>
                  </a:lnTo>
                  <a:lnTo>
                    <a:pt x="437" y="164"/>
                  </a:lnTo>
                  <a:lnTo>
                    <a:pt x="431" y="169"/>
                  </a:lnTo>
                  <a:lnTo>
                    <a:pt x="423" y="176"/>
                  </a:lnTo>
                  <a:lnTo>
                    <a:pt x="423" y="179"/>
                  </a:lnTo>
                  <a:lnTo>
                    <a:pt x="423" y="182"/>
                  </a:lnTo>
                  <a:lnTo>
                    <a:pt x="424" y="184"/>
                  </a:lnTo>
                  <a:lnTo>
                    <a:pt x="426" y="186"/>
                  </a:lnTo>
                  <a:lnTo>
                    <a:pt x="434" y="179"/>
                  </a:lnTo>
                  <a:lnTo>
                    <a:pt x="444" y="173"/>
                  </a:lnTo>
                  <a:lnTo>
                    <a:pt x="454" y="166"/>
                  </a:lnTo>
                  <a:lnTo>
                    <a:pt x="465" y="164"/>
                  </a:lnTo>
                  <a:lnTo>
                    <a:pt x="475" y="182"/>
                  </a:lnTo>
                  <a:lnTo>
                    <a:pt x="471" y="192"/>
                  </a:lnTo>
                  <a:lnTo>
                    <a:pt x="462" y="200"/>
                  </a:lnTo>
                  <a:lnTo>
                    <a:pt x="454" y="215"/>
                  </a:lnTo>
                  <a:lnTo>
                    <a:pt x="463" y="212"/>
                  </a:lnTo>
                  <a:lnTo>
                    <a:pt x="471" y="208"/>
                  </a:lnTo>
                  <a:lnTo>
                    <a:pt x="480" y="204"/>
                  </a:lnTo>
                  <a:lnTo>
                    <a:pt x="489" y="200"/>
                  </a:lnTo>
                  <a:lnTo>
                    <a:pt x="494" y="208"/>
                  </a:lnTo>
                  <a:lnTo>
                    <a:pt x="498" y="213"/>
                  </a:lnTo>
                  <a:lnTo>
                    <a:pt x="498" y="218"/>
                  </a:lnTo>
                  <a:lnTo>
                    <a:pt x="499" y="226"/>
                  </a:lnTo>
                  <a:lnTo>
                    <a:pt x="491" y="235"/>
                  </a:lnTo>
                  <a:lnTo>
                    <a:pt x="480" y="239"/>
                  </a:lnTo>
                  <a:lnTo>
                    <a:pt x="468" y="244"/>
                  </a:lnTo>
                  <a:lnTo>
                    <a:pt x="460" y="251"/>
                  </a:lnTo>
                  <a:lnTo>
                    <a:pt x="465" y="252"/>
                  </a:lnTo>
                  <a:lnTo>
                    <a:pt x="470" y="252"/>
                  </a:lnTo>
                  <a:lnTo>
                    <a:pt x="476" y="251"/>
                  </a:lnTo>
                  <a:lnTo>
                    <a:pt x="483" y="249"/>
                  </a:lnTo>
                  <a:lnTo>
                    <a:pt x="489" y="246"/>
                  </a:lnTo>
                  <a:lnTo>
                    <a:pt x="496" y="244"/>
                  </a:lnTo>
                  <a:lnTo>
                    <a:pt x="504" y="241"/>
                  </a:lnTo>
                  <a:lnTo>
                    <a:pt x="511" y="241"/>
                  </a:lnTo>
                  <a:lnTo>
                    <a:pt x="514" y="244"/>
                  </a:lnTo>
                  <a:lnTo>
                    <a:pt x="516" y="248"/>
                  </a:lnTo>
                  <a:lnTo>
                    <a:pt x="516" y="251"/>
                  </a:lnTo>
                  <a:lnTo>
                    <a:pt x="517" y="257"/>
                  </a:lnTo>
                  <a:lnTo>
                    <a:pt x="507" y="262"/>
                  </a:lnTo>
                  <a:lnTo>
                    <a:pt x="499" y="267"/>
                  </a:lnTo>
                  <a:lnTo>
                    <a:pt x="491" y="274"/>
                  </a:lnTo>
                  <a:lnTo>
                    <a:pt x="486" y="282"/>
                  </a:lnTo>
                  <a:lnTo>
                    <a:pt x="498" y="279"/>
                  </a:lnTo>
                  <a:lnTo>
                    <a:pt x="507" y="274"/>
                  </a:lnTo>
                  <a:lnTo>
                    <a:pt x="517" y="270"/>
                  </a:lnTo>
                  <a:lnTo>
                    <a:pt x="529" y="270"/>
                  </a:lnTo>
                  <a:lnTo>
                    <a:pt x="532" y="274"/>
                  </a:lnTo>
                  <a:lnTo>
                    <a:pt x="534" y="275"/>
                  </a:lnTo>
                  <a:lnTo>
                    <a:pt x="534" y="279"/>
                  </a:lnTo>
                  <a:lnTo>
                    <a:pt x="535" y="285"/>
                  </a:lnTo>
                  <a:lnTo>
                    <a:pt x="525" y="292"/>
                  </a:lnTo>
                  <a:lnTo>
                    <a:pt x="516" y="296"/>
                  </a:lnTo>
                  <a:lnTo>
                    <a:pt x="509" y="303"/>
                  </a:lnTo>
                  <a:lnTo>
                    <a:pt x="502" y="313"/>
                  </a:lnTo>
                  <a:lnTo>
                    <a:pt x="512" y="310"/>
                  </a:lnTo>
                  <a:lnTo>
                    <a:pt x="524" y="305"/>
                  </a:lnTo>
                  <a:lnTo>
                    <a:pt x="534" y="300"/>
                  </a:lnTo>
                  <a:lnTo>
                    <a:pt x="545" y="300"/>
                  </a:lnTo>
                  <a:lnTo>
                    <a:pt x="547" y="303"/>
                  </a:lnTo>
                  <a:lnTo>
                    <a:pt x="548" y="306"/>
                  </a:lnTo>
                  <a:lnTo>
                    <a:pt x="548" y="310"/>
                  </a:lnTo>
                  <a:lnTo>
                    <a:pt x="548" y="316"/>
                  </a:lnTo>
                  <a:lnTo>
                    <a:pt x="537" y="321"/>
                  </a:lnTo>
                  <a:lnTo>
                    <a:pt x="525" y="324"/>
                  </a:lnTo>
                  <a:lnTo>
                    <a:pt x="514" y="329"/>
                  </a:lnTo>
                  <a:lnTo>
                    <a:pt x="502" y="334"/>
                  </a:lnTo>
                  <a:lnTo>
                    <a:pt x="502" y="336"/>
                  </a:lnTo>
                  <a:lnTo>
                    <a:pt x="502" y="339"/>
                  </a:lnTo>
                  <a:lnTo>
                    <a:pt x="502" y="341"/>
                  </a:lnTo>
                  <a:lnTo>
                    <a:pt x="502" y="344"/>
                  </a:lnTo>
                  <a:lnTo>
                    <a:pt x="524" y="337"/>
                  </a:lnTo>
                  <a:lnTo>
                    <a:pt x="537" y="334"/>
                  </a:lnTo>
                  <a:lnTo>
                    <a:pt x="543" y="332"/>
                  </a:lnTo>
                  <a:lnTo>
                    <a:pt x="548" y="332"/>
                  </a:lnTo>
                  <a:lnTo>
                    <a:pt x="548" y="336"/>
                  </a:lnTo>
                  <a:lnTo>
                    <a:pt x="548" y="339"/>
                  </a:lnTo>
                  <a:lnTo>
                    <a:pt x="548" y="344"/>
                  </a:lnTo>
                  <a:lnTo>
                    <a:pt x="548" y="347"/>
                  </a:lnTo>
                  <a:lnTo>
                    <a:pt x="540" y="352"/>
                  </a:lnTo>
                  <a:lnTo>
                    <a:pt x="534" y="357"/>
                  </a:lnTo>
                  <a:lnTo>
                    <a:pt x="527" y="358"/>
                  </a:lnTo>
                  <a:lnTo>
                    <a:pt x="520" y="362"/>
                  </a:lnTo>
                  <a:lnTo>
                    <a:pt x="514" y="363"/>
                  </a:lnTo>
                  <a:lnTo>
                    <a:pt x="507" y="365"/>
                  </a:lnTo>
                  <a:lnTo>
                    <a:pt x="501" y="367"/>
                  </a:lnTo>
                  <a:lnTo>
                    <a:pt x="493" y="367"/>
                  </a:lnTo>
                  <a:lnTo>
                    <a:pt x="494" y="368"/>
                  </a:lnTo>
                  <a:lnTo>
                    <a:pt x="494" y="370"/>
                  </a:lnTo>
                  <a:lnTo>
                    <a:pt x="494" y="373"/>
                  </a:lnTo>
                  <a:lnTo>
                    <a:pt x="496" y="375"/>
                  </a:lnTo>
                  <a:lnTo>
                    <a:pt x="504" y="375"/>
                  </a:lnTo>
                  <a:lnTo>
                    <a:pt x="511" y="373"/>
                  </a:lnTo>
                  <a:lnTo>
                    <a:pt x="519" y="373"/>
                  </a:lnTo>
                  <a:lnTo>
                    <a:pt x="527" y="373"/>
                  </a:lnTo>
                  <a:lnTo>
                    <a:pt x="522" y="383"/>
                  </a:lnTo>
                  <a:lnTo>
                    <a:pt x="516" y="389"/>
                  </a:lnTo>
                  <a:lnTo>
                    <a:pt x="509" y="394"/>
                  </a:lnTo>
                  <a:lnTo>
                    <a:pt x="499" y="396"/>
                  </a:lnTo>
                  <a:lnTo>
                    <a:pt x="489" y="396"/>
                  </a:lnTo>
                  <a:lnTo>
                    <a:pt x="480" y="396"/>
                  </a:lnTo>
                  <a:lnTo>
                    <a:pt x="470" y="394"/>
                  </a:lnTo>
                  <a:lnTo>
                    <a:pt x="460" y="394"/>
                  </a:lnTo>
                  <a:lnTo>
                    <a:pt x="460" y="396"/>
                  </a:lnTo>
                  <a:lnTo>
                    <a:pt x="460" y="398"/>
                  </a:lnTo>
                  <a:lnTo>
                    <a:pt x="458" y="401"/>
                  </a:lnTo>
                  <a:lnTo>
                    <a:pt x="458" y="402"/>
                  </a:lnTo>
                  <a:lnTo>
                    <a:pt x="465" y="402"/>
                  </a:lnTo>
                  <a:lnTo>
                    <a:pt x="471" y="402"/>
                  </a:lnTo>
                  <a:lnTo>
                    <a:pt x="476" y="402"/>
                  </a:lnTo>
                  <a:lnTo>
                    <a:pt x="483" y="402"/>
                  </a:lnTo>
                  <a:lnTo>
                    <a:pt x="489" y="404"/>
                  </a:lnTo>
                  <a:lnTo>
                    <a:pt x="496" y="404"/>
                  </a:lnTo>
                  <a:lnTo>
                    <a:pt x="501" y="404"/>
                  </a:lnTo>
                  <a:lnTo>
                    <a:pt x="507" y="404"/>
                  </a:lnTo>
                  <a:lnTo>
                    <a:pt x="504" y="412"/>
                  </a:lnTo>
                  <a:lnTo>
                    <a:pt x="499" y="419"/>
                  </a:lnTo>
                  <a:lnTo>
                    <a:pt x="493" y="422"/>
                  </a:lnTo>
                  <a:lnTo>
                    <a:pt x="485" y="422"/>
                  </a:lnTo>
                  <a:lnTo>
                    <a:pt x="476" y="422"/>
                  </a:lnTo>
                  <a:lnTo>
                    <a:pt x="468" y="420"/>
                  </a:lnTo>
                  <a:lnTo>
                    <a:pt x="460" y="420"/>
                  </a:lnTo>
                  <a:lnTo>
                    <a:pt x="452" y="419"/>
                  </a:lnTo>
                  <a:lnTo>
                    <a:pt x="452" y="420"/>
                  </a:lnTo>
                  <a:lnTo>
                    <a:pt x="452" y="422"/>
                  </a:lnTo>
                  <a:lnTo>
                    <a:pt x="450" y="425"/>
                  </a:lnTo>
                  <a:lnTo>
                    <a:pt x="450" y="427"/>
                  </a:lnTo>
                  <a:lnTo>
                    <a:pt x="458" y="429"/>
                  </a:lnTo>
                  <a:lnTo>
                    <a:pt x="468" y="430"/>
                  </a:lnTo>
                  <a:lnTo>
                    <a:pt x="476" y="432"/>
                  </a:lnTo>
                  <a:lnTo>
                    <a:pt x="485" y="433"/>
                  </a:lnTo>
                  <a:lnTo>
                    <a:pt x="476" y="445"/>
                  </a:lnTo>
                  <a:lnTo>
                    <a:pt x="465" y="450"/>
                  </a:lnTo>
                  <a:lnTo>
                    <a:pt x="450" y="448"/>
                  </a:lnTo>
                  <a:lnTo>
                    <a:pt x="437" y="446"/>
                  </a:lnTo>
                  <a:lnTo>
                    <a:pt x="437" y="448"/>
                  </a:lnTo>
                  <a:lnTo>
                    <a:pt x="437" y="451"/>
                  </a:lnTo>
                  <a:lnTo>
                    <a:pt x="437" y="453"/>
                  </a:lnTo>
                  <a:lnTo>
                    <a:pt x="439" y="456"/>
                  </a:lnTo>
                  <a:lnTo>
                    <a:pt x="440" y="456"/>
                  </a:lnTo>
                  <a:lnTo>
                    <a:pt x="444" y="458"/>
                  </a:lnTo>
                  <a:lnTo>
                    <a:pt x="445" y="458"/>
                  </a:lnTo>
                  <a:lnTo>
                    <a:pt x="447" y="460"/>
                  </a:lnTo>
                  <a:lnTo>
                    <a:pt x="447" y="461"/>
                  </a:lnTo>
                  <a:lnTo>
                    <a:pt x="449" y="463"/>
                  </a:lnTo>
                  <a:lnTo>
                    <a:pt x="449" y="464"/>
                  </a:lnTo>
                  <a:lnTo>
                    <a:pt x="449" y="466"/>
                  </a:lnTo>
                  <a:lnTo>
                    <a:pt x="442" y="471"/>
                  </a:lnTo>
                  <a:lnTo>
                    <a:pt x="434" y="473"/>
                  </a:lnTo>
                  <a:lnTo>
                    <a:pt x="427" y="473"/>
                  </a:lnTo>
                  <a:lnTo>
                    <a:pt x="419" y="471"/>
                  </a:lnTo>
                  <a:lnTo>
                    <a:pt x="413" y="468"/>
                  </a:lnTo>
                  <a:lnTo>
                    <a:pt x="406" y="464"/>
                  </a:lnTo>
                  <a:lnTo>
                    <a:pt x="400" y="461"/>
                  </a:lnTo>
                  <a:lnTo>
                    <a:pt x="395" y="458"/>
                  </a:lnTo>
                  <a:lnTo>
                    <a:pt x="393" y="460"/>
                  </a:lnTo>
                  <a:lnTo>
                    <a:pt x="393" y="461"/>
                  </a:lnTo>
                  <a:lnTo>
                    <a:pt x="393" y="464"/>
                  </a:lnTo>
                  <a:lnTo>
                    <a:pt x="393" y="466"/>
                  </a:lnTo>
                  <a:lnTo>
                    <a:pt x="398" y="469"/>
                  </a:lnTo>
                  <a:lnTo>
                    <a:pt x="403" y="473"/>
                  </a:lnTo>
                  <a:lnTo>
                    <a:pt x="408" y="477"/>
                  </a:lnTo>
                  <a:lnTo>
                    <a:pt x="414" y="481"/>
                  </a:lnTo>
                  <a:lnTo>
                    <a:pt x="406" y="481"/>
                  </a:lnTo>
                  <a:lnTo>
                    <a:pt x="396" y="477"/>
                  </a:lnTo>
                  <a:lnTo>
                    <a:pt x="387" y="474"/>
                  </a:lnTo>
                  <a:lnTo>
                    <a:pt x="377" y="468"/>
                  </a:lnTo>
                  <a:lnTo>
                    <a:pt x="367" y="461"/>
                  </a:lnTo>
                  <a:lnTo>
                    <a:pt x="359" y="455"/>
                  </a:lnTo>
                  <a:lnTo>
                    <a:pt x="352" y="451"/>
                  </a:lnTo>
                  <a:lnTo>
                    <a:pt x="347" y="448"/>
                  </a:lnTo>
                  <a:lnTo>
                    <a:pt x="329" y="425"/>
                  </a:lnTo>
                  <a:lnTo>
                    <a:pt x="320" y="404"/>
                  </a:lnTo>
                  <a:lnTo>
                    <a:pt x="316" y="388"/>
                  </a:lnTo>
                  <a:lnTo>
                    <a:pt x="318" y="373"/>
                  </a:lnTo>
                  <a:lnTo>
                    <a:pt x="326" y="358"/>
                  </a:lnTo>
                  <a:lnTo>
                    <a:pt x="336" y="344"/>
                  </a:lnTo>
                  <a:lnTo>
                    <a:pt x="351" y="327"/>
                  </a:lnTo>
                  <a:lnTo>
                    <a:pt x="367" y="310"/>
                  </a:lnTo>
                  <a:lnTo>
                    <a:pt x="364" y="301"/>
                  </a:lnTo>
                  <a:lnTo>
                    <a:pt x="362" y="296"/>
                  </a:lnTo>
                  <a:lnTo>
                    <a:pt x="362" y="292"/>
                  </a:lnTo>
                  <a:lnTo>
                    <a:pt x="362" y="285"/>
                  </a:lnTo>
                  <a:lnTo>
                    <a:pt x="367" y="282"/>
                  </a:lnTo>
                  <a:lnTo>
                    <a:pt x="372" y="279"/>
                  </a:lnTo>
                  <a:lnTo>
                    <a:pt x="375" y="275"/>
                  </a:lnTo>
                  <a:lnTo>
                    <a:pt x="380" y="272"/>
                  </a:lnTo>
                  <a:lnTo>
                    <a:pt x="378" y="262"/>
                  </a:lnTo>
                  <a:lnTo>
                    <a:pt x="372" y="249"/>
                  </a:lnTo>
                  <a:lnTo>
                    <a:pt x="364" y="236"/>
                  </a:lnTo>
                  <a:lnTo>
                    <a:pt x="352" y="221"/>
                  </a:lnTo>
                  <a:lnTo>
                    <a:pt x="341" y="208"/>
                  </a:lnTo>
                  <a:lnTo>
                    <a:pt x="329" y="197"/>
                  </a:lnTo>
                  <a:lnTo>
                    <a:pt x="318" y="189"/>
                  </a:lnTo>
                  <a:lnTo>
                    <a:pt x="310" y="186"/>
                  </a:lnTo>
                  <a:lnTo>
                    <a:pt x="312" y="190"/>
                  </a:lnTo>
                  <a:lnTo>
                    <a:pt x="315" y="197"/>
                  </a:lnTo>
                  <a:lnTo>
                    <a:pt x="318" y="205"/>
                  </a:lnTo>
                  <a:lnTo>
                    <a:pt x="320" y="213"/>
                  </a:lnTo>
                  <a:lnTo>
                    <a:pt x="312" y="217"/>
                  </a:lnTo>
                  <a:lnTo>
                    <a:pt x="307" y="220"/>
                  </a:lnTo>
                  <a:lnTo>
                    <a:pt x="303" y="223"/>
                  </a:lnTo>
                  <a:lnTo>
                    <a:pt x="297" y="228"/>
                  </a:lnTo>
                  <a:lnTo>
                    <a:pt x="303" y="230"/>
                  </a:lnTo>
                  <a:lnTo>
                    <a:pt x="315" y="228"/>
                  </a:lnTo>
                  <a:lnTo>
                    <a:pt x="326" y="226"/>
                  </a:lnTo>
                  <a:lnTo>
                    <a:pt x="336" y="226"/>
                  </a:lnTo>
                  <a:lnTo>
                    <a:pt x="339" y="230"/>
                  </a:lnTo>
                  <a:lnTo>
                    <a:pt x="341" y="231"/>
                  </a:lnTo>
                  <a:lnTo>
                    <a:pt x="341" y="235"/>
                  </a:lnTo>
                  <a:lnTo>
                    <a:pt x="341" y="239"/>
                  </a:lnTo>
                  <a:lnTo>
                    <a:pt x="331" y="246"/>
                  </a:lnTo>
                  <a:lnTo>
                    <a:pt x="323" y="251"/>
                  </a:lnTo>
                  <a:lnTo>
                    <a:pt x="315" y="257"/>
                  </a:lnTo>
                  <a:lnTo>
                    <a:pt x="310" y="265"/>
                  </a:lnTo>
                  <a:lnTo>
                    <a:pt x="320" y="262"/>
                  </a:lnTo>
                  <a:lnTo>
                    <a:pt x="331" y="257"/>
                  </a:lnTo>
                  <a:lnTo>
                    <a:pt x="343" y="254"/>
                  </a:lnTo>
                  <a:lnTo>
                    <a:pt x="352" y="252"/>
                  </a:lnTo>
                  <a:lnTo>
                    <a:pt x="354" y="254"/>
                  </a:lnTo>
                  <a:lnTo>
                    <a:pt x="356" y="256"/>
                  </a:lnTo>
                  <a:lnTo>
                    <a:pt x="356" y="259"/>
                  </a:lnTo>
                  <a:lnTo>
                    <a:pt x="357" y="261"/>
                  </a:lnTo>
                  <a:lnTo>
                    <a:pt x="346" y="267"/>
                  </a:lnTo>
                  <a:lnTo>
                    <a:pt x="336" y="272"/>
                  </a:lnTo>
                  <a:lnTo>
                    <a:pt x="329" y="275"/>
                  </a:lnTo>
                  <a:lnTo>
                    <a:pt x="323" y="279"/>
                  </a:lnTo>
                  <a:lnTo>
                    <a:pt x="318" y="282"/>
                  </a:lnTo>
                  <a:lnTo>
                    <a:pt x="313" y="283"/>
                  </a:lnTo>
                  <a:lnTo>
                    <a:pt x="307" y="285"/>
                  </a:lnTo>
                  <a:lnTo>
                    <a:pt x="300" y="288"/>
                  </a:lnTo>
                  <a:lnTo>
                    <a:pt x="300" y="290"/>
                  </a:lnTo>
                  <a:lnTo>
                    <a:pt x="300" y="292"/>
                  </a:lnTo>
                  <a:lnTo>
                    <a:pt x="300" y="293"/>
                  </a:lnTo>
                  <a:lnTo>
                    <a:pt x="300" y="295"/>
                  </a:lnTo>
                  <a:lnTo>
                    <a:pt x="312" y="292"/>
                  </a:lnTo>
                  <a:lnTo>
                    <a:pt x="321" y="288"/>
                  </a:lnTo>
                  <a:lnTo>
                    <a:pt x="331" y="287"/>
                  </a:lnTo>
                  <a:lnTo>
                    <a:pt x="341" y="283"/>
                  </a:lnTo>
                  <a:lnTo>
                    <a:pt x="341" y="287"/>
                  </a:lnTo>
                  <a:lnTo>
                    <a:pt x="343" y="290"/>
                  </a:lnTo>
                  <a:lnTo>
                    <a:pt x="343" y="293"/>
                  </a:lnTo>
                  <a:lnTo>
                    <a:pt x="343" y="296"/>
                  </a:lnTo>
                  <a:lnTo>
                    <a:pt x="333" y="303"/>
                  </a:lnTo>
                  <a:lnTo>
                    <a:pt x="321" y="308"/>
                  </a:lnTo>
                  <a:lnTo>
                    <a:pt x="313" y="313"/>
                  </a:lnTo>
                  <a:lnTo>
                    <a:pt x="308" y="316"/>
                  </a:lnTo>
                  <a:lnTo>
                    <a:pt x="315" y="318"/>
                  </a:lnTo>
                  <a:lnTo>
                    <a:pt x="323" y="318"/>
                  </a:lnTo>
                  <a:lnTo>
                    <a:pt x="331" y="318"/>
                  </a:lnTo>
                  <a:lnTo>
                    <a:pt x="341" y="316"/>
                  </a:lnTo>
                  <a:lnTo>
                    <a:pt x="336" y="321"/>
                  </a:lnTo>
                  <a:lnTo>
                    <a:pt x="329" y="326"/>
                  </a:lnTo>
                  <a:lnTo>
                    <a:pt x="323" y="331"/>
                  </a:lnTo>
                  <a:lnTo>
                    <a:pt x="315" y="334"/>
                  </a:lnTo>
                  <a:lnTo>
                    <a:pt x="307" y="337"/>
                  </a:lnTo>
                  <a:lnTo>
                    <a:pt x="298" y="339"/>
                  </a:lnTo>
                  <a:lnTo>
                    <a:pt x="292" y="342"/>
                  </a:lnTo>
                  <a:lnTo>
                    <a:pt x="284" y="344"/>
                  </a:lnTo>
                  <a:lnTo>
                    <a:pt x="284" y="345"/>
                  </a:lnTo>
                  <a:lnTo>
                    <a:pt x="284" y="347"/>
                  </a:lnTo>
                  <a:lnTo>
                    <a:pt x="282" y="350"/>
                  </a:lnTo>
                  <a:lnTo>
                    <a:pt x="282" y="352"/>
                  </a:lnTo>
                  <a:lnTo>
                    <a:pt x="289" y="350"/>
                  </a:lnTo>
                  <a:lnTo>
                    <a:pt x="295" y="349"/>
                  </a:lnTo>
                  <a:lnTo>
                    <a:pt x="303" y="349"/>
                  </a:lnTo>
                  <a:lnTo>
                    <a:pt x="310" y="347"/>
                  </a:lnTo>
                  <a:lnTo>
                    <a:pt x="307" y="354"/>
                  </a:lnTo>
                  <a:lnTo>
                    <a:pt x="303" y="360"/>
                  </a:lnTo>
                  <a:lnTo>
                    <a:pt x="298" y="365"/>
                  </a:lnTo>
                  <a:lnTo>
                    <a:pt x="290" y="370"/>
                  </a:lnTo>
                  <a:lnTo>
                    <a:pt x="290" y="375"/>
                  </a:lnTo>
                  <a:lnTo>
                    <a:pt x="292" y="380"/>
                  </a:lnTo>
                  <a:lnTo>
                    <a:pt x="294" y="383"/>
                  </a:lnTo>
                  <a:lnTo>
                    <a:pt x="295" y="389"/>
                  </a:lnTo>
                  <a:lnTo>
                    <a:pt x="279" y="414"/>
                  </a:lnTo>
                  <a:lnTo>
                    <a:pt x="267" y="435"/>
                  </a:lnTo>
                  <a:lnTo>
                    <a:pt x="261" y="455"/>
                  </a:lnTo>
                  <a:lnTo>
                    <a:pt x="261" y="471"/>
                  </a:lnTo>
                  <a:lnTo>
                    <a:pt x="264" y="489"/>
                  </a:lnTo>
                  <a:lnTo>
                    <a:pt x="276" y="507"/>
                  </a:lnTo>
                  <a:lnTo>
                    <a:pt x="292" y="526"/>
                  </a:lnTo>
                  <a:lnTo>
                    <a:pt x="315" y="548"/>
                  </a:lnTo>
                  <a:lnTo>
                    <a:pt x="325" y="554"/>
                  </a:lnTo>
                  <a:lnTo>
                    <a:pt x="334" y="561"/>
                  </a:lnTo>
                  <a:lnTo>
                    <a:pt x="346" y="567"/>
                  </a:lnTo>
                  <a:lnTo>
                    <a:pt x="359" y="574"/>
                  </a:lnTo>
                  <a:lnTo>
                    <a:pt x="372" y="579"/>
                  </a:lnTo>
                  <a:lnTo>
                    <a:pt x="385" y="582"/>
                  </a:lnTo>
                  <a:lnTo>
                    <a:pt x="400" y="582"/>
                  </a:lnTo>
                  <a:lnTo>
                    <a:pt x="413" y="580"/>
                  </a:lnTo>
                  <a:lnTo>
                    <a:pt x="416" y="570"/>
                  </a:lnTo>
                  <a:lnTo>
                    <a:pt x="416" y="561"/>
                  </a:lnTo>
                  <a:lnTo>
                    <a:pt x="414" y="551"/>
                  </a:lnTo>
                  <a:lnTo>
                    <a:pt x="414" y="541"/>
                  </a:lnTo>
                  <a:lnTo>
                    <a:pt x="419" y="536"/>
                  </a:lnTo>
                  <a:lnTo>
                    <a:pt x="424" y="531"/>
                  </a:lnTo>
                  <a:lnTo>
                    <a:pt x="427" y="526"/>
                  </a:lnTo>
                  <a:lnTo>
                    <a:pt x="432" y="521"/>
                  </a:lnTo>
                  <a:lnTo>
                    <a:pt x="434" y="521"/>
                  </a:lnTo>
                  <a:lnTo>
                    <a:pt x="436" y="521"/>
                  </a:lnTo>
                  <a:lnTo>
                    <a:pt x="437" y="523"/>
                  </a:lnTo>
                  <a:lnTo>
                    <a:pt x="439" y="523"/>
                  </a:lnTo>
                  <a:lnTo>
                    <a:pt x="445" y="548"/>
                  </a:lnTo>
                  <a:lnTo>
                    <a:pt x="442" y="566"/>
                  </a:lnTo>
                  <a:lnTo>
                    <a:pt x="431" y="579"/>
                  </a:lnTo>
                  <a:lnTo>
                    <a:pt x="409" y="592"/>
                  </a:lnTo>
                  <a:lnTo>
                    <a:pt x="409" y="593"/>
                  </a:lnTo>
                  <a:lnTo>
                    <a:pt x="409" y="595"/>
                  </a:lnTo>
                  <a:lnTo>
                    <a:pt x="409" y="598"/>
                  </a:lnTo>
                  <a:lnTo>
                    <a:pt x="409" y="600"/>
                  </a:lnTo>
                  <a:lnTo>
                    <a:pt x="416" y="598"/>
                  </a:lnTo>
                  <a:lnTo>
                    <a:pt x="424" y="597"/>
                  </a:lnTo>
                  <a:lnTo>
                    <a:pt x="431" y="595"/>
                  </a:lnTo>
                  <a:lnTo>
                    <a:pt x="437" y="593"/>
                  </a:lnTo>
                  <a:lnTo>
                    <a:pt x="436" y="598"/>
                  </a:lnTo>
                  <a:lnTo>
                    <a:pt x="436" y="603"/>
                  </a:lnTo>
                  <a:lnTo>
                    <a:pt x="434" y="610"/>
                  </a:lnTo>
                  <a:lnTo>
                    <a:pt x="432" y="614"/>
                  </a:lnTo>
                  <a:lnTo>
                    <a:pt x="423" y="619"/>
                  </a:lnTo>
                  <a:lnTo>
                    <a:pt x="411" y="624"/>
                  </a:lnTo>
                  <a:lnTo>
                    <a:pt x="401" y="631"/>
                  </a:lnTo>
                  <a:lnTo>
                    <a:pt x="396" y="637"/>
                  </a:lnTo>
                  <a:lnTo>
                    <a:pt x="405" y="637"/>
                  </a:lnTo>
                  <a:lnTo>
                    <a:pt x="413" y="636"/>
                  </a:lnTo>
                  <a:lnTo>
                    <a:pt x="421" y="632"/>
                  </a:lnTo>
                  <a:lnTo>
                    <a:pt x="431" y="631"/>
                  </a:lnTo>
                  <a:lnTo>
                    <a:pt x="426" y="649"/>
                  </a:lnTo>
                  <a:lnTo>
                    <a:pt x="419" y="660"/>
                  </a:lnTo>
                  <a:lnTo>
                    <a:pt x="408" y="670"/>
                  </a:lnTo>
                  <a:lnTo>
                    <a:pt x="393" y="680"/>
                  </a:lnTo>
                  <a:lnTo>
                    <a:pt x="393" y="681"/>
                  </a:lnTo>
                  <a:lnTo>
                    <a:pt x="393" y="683"/>
                  </a:lnTo>
                  <a:lnTo>
                    <a:pt x="393" y="686"/>
                  </a:lnTo>
                  <a:lnTo>
                    <a:pt x="393" y="688"/>
                  </a:lnTo>
                  <a:lnTo>
                    <a:pt x="400" y="686"/>
                  </a:lnTo>
                  <a:lnTo>
                    <a:pt x="406" y="683"/>
                  </a:lnTo>
                  <a:lnTo>
                    <a:pt x="414" y="681"/>
                  </a:lnTo>
                  <a:lnTo>
                    <a:pt x="421" y="680"/>
                  </a:lnTo>
                  <a:lnTo>
                    <a:pt x="419" y="685"/>
                  </a:lnTo>
                  <a:lnTo>
                    <a:pt x="419" y="689"/>
                  </a:lnTo>
                  <a:lnTo>
                    <a:pt x="418" y="696"/>
                  </a:lnTo>
                  <a:lnTo>
                    <a:pt x="418" y="701"/>
                  </a:lnTo>
                  <a:lnTo>
                    <a:pt x="408" y="707"/>
                  </a:lnTo>
                  <a:lnTo>
                    <a:pt x="398" y="714"/>
                  </a:lnTo>
                  <a:lnTo>
                    <a:pt x="388" y="720"/>
                  </a:lnTo>
                  <a:lnTo>
                    <a:pt x="378" y="727"/>
                  </a:lnTo>
                  <a:lnTo>
                    <a:pt x="377" y="729"/>
                  </a:lnTo>
                  <a:lnTo>
                    <a:pt x="377" y="730"/>
                  </a:lnTo>
                  <a:lnTo>
                    <a:pt x="377" y="732"/>
                  </a:lnTo>
                  <a:lnTo>
                    <a:pt x="377" y="733"/>
                  </a:lnTo>
                  <a:lnTo>
                    <a:pt x="390" y="729"/>
                  </a:lnTo>
                  <a:lnTo>
                    <a:pt x="398" y="725"/>
                  </a:lnTo>
                  <a:lnTo>
                    <a:pt x="405" y="725"/>
                  </a:lnTo>
                  <a:lnTo>
                    <a:pt x="413" y="724"/>
                  </a:lnTo>
                  <a:lnTo>
                    <a:pt x="409" y="742"/>
                  </a:lnTo>
                  <a:lnTo>
                    <a:pt x="400" y="753"/>
                  </a:lnTo>
                  <a:lnTo>
                    <a:pt x="385" y="761"/>
                  </a:lnTo>
                  <a:lnTo>
                    <a:pt x="369" y="771"/>
                  </a:lnTo>
                  <a:lnTo>
                    <a:pt x="367" y="773"/>
                  </a:lnTo>
                  <a:lnTo>
                    <a:pt x="367" y="774"/>
                  </a:lnTo>
                  <a:lnTo>
                    <a:pt x="367" y="777"/>
                  </a:lnTo>
                  <a:lnTo>
                    <a:pt x="365" y="779"/>
                  </a:lnTo>
                  <a:lnTo>
                    <a:pt x="375" y="776"/>
                  </a:lnTo>
                  <a:lnTo>
                    <a:pt x="387" y="771"/>
                  </a:lnTo>
                  <a:lnTo>
                    <a:pt x="398" y="768"/>
                  </a:lnTo>
                  <a:lnTo>
                    <a:pt x="409" y="764"/>
                  </a:lnTo>
                  <a:lnTo>
                    <a:pt x="406" y="779"/>
                  </a:lnTo>
                  <a:lnTo>
                    <a:pt x="398" y="789"/>
                  </a:lnTo>
                  <a:lnTo>
                    <a:pt x="387" y="795"/>
                  </a:lnTo>
                  <a:lnTo>
                    <a:pt x="370" y="804"/>
                  </a:lnTo>
                  <a:lnTo>
                    <a:pt x="369" y="805"/>
                  </a:lnTo>
                  <a:lnTo>
                    <a:pt x="369" y="807"/>
                  </a:lnTo>
                  <a:lnTo>
                    <a:pt x="369" y="810"/>
                  </a:lnTo>
                  <a:lnTo>
                    <a:pt x="369" y="812"/>
                  </a:lnTo>
                  <a:lnTo>
                    <a:pt x="383" y="808"/>
                  </a:lnTo>
                  <a:lnTo>
                    <a:pt x="393" y="805"/>
                  </a:lnTo>
                  <a:lnTo>
                    <a:pt x="400" y="802"/>
                  </a:lnTo>
                  <a:lnTo>
                    <a:pt x="406" y="800"/>
                  </a:lnTo>
                  <a:lnTo>
                    <a:pt x="405" y="808"/>
                  </a:lnTo>
                  <a:lnTo>
                    <a:pt x="405" y="817"/>
                  </a:lnTo>
                  <a:lnTo>
                    <a:pt x="403" y="825"/>
                  </a:lnTo>
                  <a:lnTo>
                    <a:pt x="403" y="833"/>
                  </a:lnTo>
                  <a:lnTo>
                    <a:pt x="387" y="843"/>
                  </a:lnTo>
                  <a:lnTo>
                    <a:pt x="377" y="848"/>
                  </a:lnTo>
                  <a:lnTo>
                    <a:pt x="370" y="851"/>
                  </a:lnTo>
                  <a:lnTo>
                    <a:pt x="364" y="853"/>
                  </a:lnTo>
                  <a:lnTo>
                    <a:pt x="364" y="854"/>
                  </a:lnTo>
                  <a:lnTo>
                    <a:pt x="364" y="856"/>
                  </a:lnTo>
                  <a:lnTo>
                    <a:pt x="364" y="857"/>
                  </a:lnTo>
                  <a:lnTo>
                    <a:pt x="364" y="859"/>
                  </a:lnTo>
                  <a:lnTo>
                    <a:pt x="378" y="856"/>
                  </a:lnTo>
                  <a:lnTo>
                    <a:pt x="388" y="853"/>
                  </a:lnTo>
                  <a:lnTo>
                    <a:pt x="396" y="851"/>
                  </a:lnTo>
                  <a:lnTo>
                    <a:pt x="403" y="848"/>
                  </a:lnTo>
                  <a:lnTo>
                    <a:pt x="403" y="851"/>
                  </a:lnTo>
                  <a:lnTo>
                    <a:pt x="403" y="856"/>
                  </a:lnTo>
                  <a:lnTo>
                    <a:pt x="403" y="861"/>
                  </a:lnTo>
                  <a:lnTo>
                    <a:pt x="403" y="866"/>
                  </a:lnTo>
                  <a:lnTo>
                    <a:pt x="392" y="872"/>
                  </a:lnTo>
                  <a:lnTo>
                    <a:pt x="380" y="879"/>
                  </a:lnTo>
                  <a:lnTo>
                    <a:pt x="369" y="883"/>
                  </a:lnTo>
                  <a:lnTo>
                    <a:pt x="357" y="888"/>
                  </a:lnTo>
                  <a:lnTo>
                    <a:pt x="356" y="890"/>
                  </a:lnTo>
                  <a:lnTo>
                    <a:pt x="356" y="892"/>
                  </a:lnTo>
                  <a:lnTo>
                    <a:pt x="356" y="893"/>
                  </a:lnTo>
                  <a:lnTo>
                    <a:pt x="356" y="895"/>
                  </a:lnTo>
                  <a:lnTo>
                    <a:pt x="367" y="892"/>
                  </a:lnTo>
                  <a:lnTo>
                    <a:pt x="378" y="890"/>
                  </a:lnTo>
                  <a:lnTo>
                    <a:pt x="390" y="887"/>
                  </a:lnTo>
                  <a:lnTo>
                    <a:pt x="401" y="885"/>
                  </a:lnTo>
                  <a:lnTo>
                    <a:pt x="393" y="900"/>
                  </a:lnTo>
                  <a:lnTo>
                    <a:pt x="382" y="905"/>
                  </a:lnTo>
                  <a:lnTo>
                    <a:pt x="369" y="910"/>
                  </a:lnTo>
                  <a:lnTo>
                    <a:pt x="359" y="916"/>
                  </a:lnTo>
                  <a:lnTo>
                    <a:pt x="360" y="916"/>
                  </a:lnTo>
                  <a:lnTo>
                    <a:pt x="360" y="918"/>
                  </a:lnTo>
                  <a:lnTo>
                    <a:pt x="360" y="918"/>
                  </a:lnTo>
                  <a:lnTo>
                    <a:pt x="362" y="919"/>
                  </a:lnTo>
                  <a:lnTo>
                    <a:pt x="370" y="918"/>
                  </a:lnTo>
                  <a:lnTo>
                    <a:pt x="380" y="918"/>
                  </a:lnTo>
                  <a:lnTo>
                    <a:pt x="388" y="916"/>
                  </a:lnTo>
                  <a:lnTo>
                    <a:pt x="396" y="916"/>
                  </a:lnTo>
                  <a:lnTo>
                    <a:pt x="396" y="921"/>
                  </a:lnTo>
                  <a:lnTo>
                    <a:pt x="396" y="924"/>
                  </a:lnTo>
                  <a:lnTo>
                    <a:pt x="396" y="929"/>
                  </a:lnTo>
                  <a:lnTo>
                    <a:pt x="396" y="934"/>
                  </a:lnTo>
                  <a:lnTo>
                    <a:pt x="385" y="939"/>
                  </a:lnTo>
                  <a:lnTo>
                    <a:pt x="375" y="944"/>
                  </a:lnTo>
                  <a:lnTo>
                    <a:pt x="365" y="945"/>
                  </a:lnTo>
                  <a:lnTo>
                    <a:pt x="356" y="949"/>
                  </a:lnTo>
                  <a:lnTo>
                    <a:pt x="356" y="950"/>
                  </a:lnTo>
                  <a:lnTo>
                    <a:pt x="356" y="952"/>
                  </a:lnTo>
                  <a:lnTo>
                    <a:pt x="356" y="954"/>
                  </a:lnTo>
                  <a:lnTo>
                    <a:pt x="357" y="955"/>
                  </a:lnTo>
                  <a:lnTo>
                    <a:pt x="362" y="957"/>
                  </a:lnTo>
                  <a:lnTo>
                    <a:pt x="369" y="955"/>
                  </a:lnTo>
                  <a:lnTo>
                    <a:pt x="378" y="954"/>
                  </a:lnTo>
                  <a:lnTo>
                    <a:pt x="395" y="950"/>
                  </a:lnTo>
                  <a:lnTo>
                    <a:pt x="393" y="954"/>
                  </a:lnTo>
                  <a:lnTo>
                    <a:pt x="393" y="957"/>
                  </a:lnTo>
                  <a:lnTo>
                    <a:pt x="393" y="960"/>
                  </a:lnTo>
                  <a:lnTo>
                    <a:pt x="393" y="963"/>
                  </a:lnTo>
                  <a:lnTo>
                    <a:pt x="380" y="970"/>
                  </a:lnTo>
                  <a:lnTo>
                    <a:pt x="367" y="975"/>
                  </a:lnTo>
                  <a:lnTo>
                    <a:pt x="356" y="980"/>
                  </a:lnTo>
                  <a:lnTo>
                    <a:pt x="346" y="986"/>
                  </a:lnTo>
                  <a:lnTo>
                    <a:pt x="347" y="986"/>
                  </a:lnTo>
                  <a:lnTo>
                    <a:pt x="347" y="988"/>
                  </a:lnTo>
                  <a:lnTo>
                    <a:pt x="347" y="988"/>
                  </a:lnTo>
                  <a:lnTo>
                    <a:pt x="347" y="989"/>
                  </a:lnTo>
                  <a:lnTo>
                    <a:pt x="360" y="988"/>
                  </a:lnTo>
                  <a:lnTo>
                    <a:pt x="372" y="985"/>
                  </a:lnTo>
                  <a:lnTo>
                    <a:pt x="380" y="983"/>
                  </a:lnTo>
                  <a:lnTo>
                    <a:pt x="390" y="981"/>
                  </a:lnTo>
                  <a:lnTo>
                    <a:pt x="390" y="985"/>
                  </a:lnTo>
                  <a:lnTo>
                    <a:pt x="390" y="989"/>
                  </a:lnTo>
                  <a:lnTo>
                    <a:pt x="390" y="993"/>
                  </a:lnTo>
                  <a:lnTo>
                    <a:pt x="392" y="998"/>
                  </a:lnTo>
                  <a:lnTo>
                    <a:pt x="382" y="1003"/>
                  </a:lnTo>
                  <a:lnTo>
                    <a:pt x="372" y="1006"/>
                  </a:lnTo>
                  <a:lnTo>
                    <a:pt x="362" y="1009"/>
                  </a:lnTo>
                  <a:lnTo>
                    <a:pt x="354" y="1012"/>
                  </a:lnTo>
                  <a:lnTo>
                    <a:pt x="352" y="1014"/>
                  </a:lnTo>
                  <a:lnTo>
                    <a:pt x="352" y="1016"/>
                  </a:lnTo>
                  <a:lnTo>
                    <a:pt x="352" y="1017"/>
                  </a:lnTo>
                  <a:lnTo>
                    <a:pt x="352" y="1019"/>
                  </a:lnTo>
                  <a:lnTo>
                    <a:pt x="362" y="1017"/>
                  </a:lnTo>
                  <a:lnTo>
                    <a:pt x="372" y="1016"/>
                  </a:lnTo>
                  <a:lnTo>
                    <a:pt x="382" y="1014"/>
                  </a:lnTo>
                  <a:lnTo>
                    <a:pt x="393" y="1012"/>
                  </a:lnTo>
                  <a:lnTo>
                    <a:pt x="392" y="1017"/>
                  </a:lnTo>
                  <a:lnTo>
                    <a:pt x="392" y="1020"/>
                  </a:lnTo>
                  <a:lnTo>
                    <a:pt x="392" y="1025"/>
                  </a:lnTo>
                  <a:lnTo>
                    <a:pt x="392" y="1030"/>
                  </a:lnTo>
                  <a:lnTo>
                    <a:pt x="383" y="1033"/>
                  </a:lnTo>
                  <a:lnTo>
                    <a:pt x="375" y="1037"/>
                  </a:lnTo>
                  <a:lnTo>
                    <a:pt x="367" y="1038"/>
                  </a:lnTo>
                  <a:lnTo>
                    <a:pt x="359" y="1042"/>
                  </a:lnTo>
                  <a:lnTo>
                    <a:pt x="351" y="1043"/>
                  </a:lnTo>
                  <a:lnTo>
                    <a:pt x="344" y="1047"/>
                  </a:lnTo>
                  <a:lnTo>
                    <a:pt x="339" y="1048"/>
                  </a:lnTo>
                  <a:lnTo>
                    <a:pt x="336" y="1051"/>
                  </a:lnTo>
                  <a:lnTo>
                    <a:pt x="339" y="1053"/>
                  </a:lnTo>
                  <a:lnTo>
                    <a:pt x="346" y="1055"/>
                  </a:lnTo>
                  <a:lnTo>
                    <a:pt x="352" y="1053"/>
                  </a:lnTo>
                  <a:lnTo>
                    <a:pt x="360" y="1051"/>
                  </a:lnTo>
                  <a:lnTo>
                    <a:pt x="369" y="1051"/>
                  </a:lnTo>
                  <a:lnTo>
                    <a:pt x="377" y="1050"/>
                  </a:lnTo>
                  <a:lnTo>
                    <a:pt x="387" y="1048"/>
                  </a:lnTo>
                  <a:lnTo>
                    <a:pt x="393" y="1048"/>
                  </a:lnTo>
                  <a:lnTo>
                    <a:pt x="393" y="1050"/>
                  </a:lnTo>
                  <a:lnTo>
                    <a:pt x="393" y="1051"/>
                  </a:lnTo>
                  <a:lnTo>
                    <a:pt x="393" y="1055"/>
                  </a:lnTo>
                  <a:lnTo>
                    <a:pt x="393" y="1056"/>
                  </a:lnTo>
                  <a:lnTo>
                    <a:pt x="385" y="1061"/>
                  </a:lnTo>
                  <a:lnTo>
                    <a:pt x="377" y="1064"/>
                  </a:lnTo>
                  <a:lnTo>
                    <a:pt x="370" y="1068"/>
                  </a:lnTo>
                  <a:lnTo>
                    <a:pt x="362" y="1069"/>
                  </a:lnTo>
                  <a:lnTo>
                    <a:pt x="356" y="1071"/>
                  </a:lnTo>
                  <a:lnTo>
                    <a:pt x="349" y="1073"/>
                  </a:lnTo>
                  <a:lnTo>
                    <a:pt x="343" y="1074"/>
                  </a:lnTo>
                  <a:lnTo>
                    <a:pt x="336" y="1074"/>
                  </a:lnTo>
                  <a:lnTo>
                    <a:pt x="338" y="1076"/>
                  </a:lnTo>
                  <a:lnTo>
                    <a:pt x="338" y="1078"/>
                  </a:lnTo>
                  <a:lnTo>
                    <a:pt x="338" y="1079"/>
                  </a:lnTo>
                  <a:lnTo>
                    <a:pt x="339" y="1081"/>
                  </a:lnTo>
                  <a:lnTo>
                    <a:pt x="352" y="1079"/>
                  </a:lnTo>
                  <a:lnTo>
                    <a:pt x="362" y="1079"/>
                  </a:lnTo>
                  <a:lnTo>
                    <a:pt x="370" y="1078"/>
                  </a:lnTo>
                  <a:lnTo>
                    <a:pt x="377" y="1076"/>
                  </a:lnTo>
                  <a:lnTo>
                    <a:pt x="382" y="1076"/>
                  </a:lnTo>
                  <a:lnTo>
                    <a:pt x="385" y="1074"/>
                  </a:lnTo>
                  <a:lnTo>
                    <a:pt x="390" y="1074"/>
                  </a:lnTo>
                  <a:lnTo>
                    <a:pt x="393" y="1074"/>
                  </a:lnTo>
                  <a:lnTo>
                    <a:pt x="392" y="1079"/>
                  </a:lnTo>
                  <a:lnTo>
                    <a:pt x="392" y="1084"/>
                  </a:lnTo>
                  <a:lnTo>
                    <a:pt x="392" y="1089"/>
                  </a:lnTo>
                  <a:lnTo>
                    <a:pt x="392" y="1094"/>
                  </a:lnTo>
                  <a:lnTo>
                    <a:pt x="380" y="1102"/>
                  </a:lnTo>
                  <a:lnTo>
                    <a:pt x="369" y="1107"/>
                  </a:lnTo>
                  <a:lnTo>
                    <a:pt x="359" y="1112"/>
                  </a:lnTo>
                  <a:lnTo>
                    <a:pt x="347" y="1115"/>
                  </a:lnTo>
                  <a:lnTo>
                    <a:pt x="336" y="1117"/>
                  </a:lnTo>
                  <a:lnTo>
                    <a:pt x="326" y="1118"/>
                  </a:lnTo>
                  <a:lnTo>
                    <a:pt x="315" y="1120"/>
                  </a:lnTo>
                  <a:lnTo>
                    <a:pt x="303" y="1120"/>
                  </a:lnTo>
                  <a:close/>
                </a:path>
              </a:pathLst>
            </a:custGeom>
            <a:solidFill>
              <a:srgbClr val="00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48" name="Freeform 464"/>
            <p:cNvSpPr>
              <a:spLocks/>
            </p:cNvSpPr>
            <p:nvPr/>
          </p:nvSpPr>
          <p:spPr bwMode="auto">
            <a:xfrm>
              <a:off x="4145" y="2250"/>
              <a:ext cx="74" cy="97"/>
            </a:xfrm>
            <a:custGeom>
              <a:avLst/>
              <a:gdLst/>
              <a:ahLst/>
              <a:cxnLst>
                <a:cxn ang="0">
                  <a:pos x="79" y="192"/>
                </a:cxn>
                <a:cxn ang="0">
                  <a:pos x="56" y="179"/>
                </a:cxn>
                <a:cxn ang="0">
                  <a:pos x="36" y="161"/>
                </a:cxn>
                <a:cxn ang="0">
                  <a:pos x="22" y="138"/>
                </a:cxn>
                <a:cxn ang="0">
                  <a:pos x="10" y="114"/>
                </a:cxn>
                <a:cxn ang="0">
                  <a:pos x="4" y="88"/>
                </a:cxn>
                <a:cxn ang="0">
                  <a:pos x="0" y="62"/>
                </a:cxn>
                <a:cxn ang="0">
                  <a:pos x="0" y="36"/>
                </a:cxn>
                <a:cxn ang="0">
                  <a:pos x="5" y="13"/>
                </a:cxn>
                <a:cxn ang="0">
                  <a:pos x="28" y="8"/>
                </a:cxn>
                <a:cxn ang="0">
                  <a:pos x="44" y="5"/>
                </a:cxn>
                <a:cxn ang="0">
                  <a:pos x="58" y="3"/>
                </a:cxn>
                <a:cxn ang="0">
                  <a:pos x="67" y="1"/>
                </a:cxn>
                <a:cxn ang="0">
                  <a:pos x="74" y="0"/>
                </a:cxn>
                <a:cxn ang="0">
                  <a:pos x="79" y="0"/>
                </a:cxn>
                <a:cxn ang="0">
                  <a:pos x="82" y="0"/>
                </a:cxn>
                <a:cxn ang="0">
                  <a:pos x="87" y="0"/>
                </a:cxn>
                <a:cxn ang="0">
                  <a:pos x="92" y="10"/>
                </a:cxn>
                <a:cxn ang="0">
                  <a:pos x="98" y="21"/>
                </a:cxn>
                <a:cxn ang="0">
                  <a:pos x="102" y="32"/>
                </a:cxn>
                <a:cxn ang="0">
                  <a:pos x="103" y="47"/>
                </a:cxn>
                <a:cxn ang="0">
                  <a:pos x="107" y="45"/>
                </a:cxn>
                <a:cxn ang="0">
                  <a:pos x="111" y="44"/>
                </a:cxn>
                <a:cxn ang="0">
                  <a:pos x="115" y="44"/>
                </a:cxn>
                <a:cxn ang="0">
                  <a:pos x="120" y="42"/>
                </a:cxn>
                <a:cxn ang="0">
                  <a:pos x="115" y="65"/>
                </a:cxn>
                <a:cxn ang="0">
                  <a:pos x="110" y="85"/>
                </a:cxn>
                <a:cxn ang="0">
                  <a:pos x="107" y="99"/>
                </a:cxn>
                <a:cxn ang="0">
                  <a:pos x="107" y="111"/>
                </a:cxn>
                <a:cxn ang="0">
                  <a:pos x="108" y="120"/>
                </a:cxn>
                <a:cxn ang="0">
                  <a:pos x="116" y="132"/>
                </a:cxn>
                <a:cxn ang="0">
                  <a:pos x="129" y="143"/>
                </a:cxn>
                <a:cxn ang="0">
                  <a:pos x="149" y="158"/>
                </a:cxn>
                <a:cxn ang="0">
                  <a:pos x="149" y="160"/>
                </a:cxn>
                <a:cxn ang="0">
                  <a:pos x="149" y="163"/>
                </a:cxn>
                <a:cxn ang="0">
                  <a:pos x="149" y="164"/>
                </a:cxn>
                <a:cxn ang="0">
                  <a:pos x="149" y="168"/>
                </a:cxn>
                <a:cxn ang="0">
                  <a:pos x="139" y="174"/>
                </a:cxn>
                <a:cxn ang="0">
                  <a:pos x="131" y="181"/>
                </a:cxn>
                <a:cxn ang="0">
                  <a:pos x="123" y="184"/>
                </a:cxn>
                <a:cxn ang="0">
                  <a:pos x="115" y="187"/>
                </a:cxn>
                <a:cxn ang="0">
                  <a:pos x="107" y="191"/>
                </a:cxn>
                <a:cxn ang="0">
                  <a:pos x="98" y="191"/>
                </a:cxn>
                <a:cxn ang="0">
                  <a:pos x="89" y="192"/>
                </a:cxn>
                <a:cxn ang="0">
                  <a:pos x="79" y="192"/>
                </a:cxn>
              </a:cxnLst>
              <a:rect l="0" t="0" r="r" b="b"/>
              <a:pathLst>
                <a:path w="149" h="192">
                  <a:moveTo>
                    <a:pt x="79" y="192"/>
                  </a:moveTo>
                  <a:lnTo>
                    <a:pt x="56" y="179"/>
                  </a:lnTo>
                  <a:lnTo>
                    <a:pt x="36" y="161"/>
                  </a:lnTo>
                  <a:lnTo>
                    <a:pt x="22" y="138"/>
                  </a:lnTo>
                  <a:lnTo>
                    <a:pt x="10" y="114"/>
                  </a:lnTo>
                  <a:lnTo>
                    <a:pt x="4" y="88"/>
                  </a:lnTo>
                  <a:lnTo>
                    <a:pt x="0" y="62"/>
                  </a:lnTo>
                  <a:lnTo>
                    <a:pt x="0" y="36"/>
                  </a:lnTo>
                  <a:lnTo>
                    <a:pt x="5" y="13"/>
                  </a:lnTo>
                  <a:lnTo>
                    <a:pt x="28" y="8"/>
                  </a:lnTo>
                  <a:lnTo>
                    <a:pt x="44" y="5"/>
                  </a:lnTo>
                  <a:lnTo>
                    <a:pt x="58" y="3"/>
                  </a:lnTo>
                  <a:lnTo>
                    <a:pt x="67" y="1"/>
                  </a:lnTo>
                  <a:lnTo>
                    <a:pt x="74" y="0"/>
                  </a:lnTo>
                  <a:lnTo>
                    <a:pt x="79" y="0"/>
                  </a:lnTo>
                  <a:lnTo>
                    <a:pt x="82" y="0"/>
                  </a:lnTo>
                  <a:lnTo>
                    <a:pt x="87" y="0"/>
                  </a:lnTo>
                  <a:lnTo>
                    <a:pt x="92" y="10"/>
                  </a:lnTo>
                  <a:lnTo>
                    <a:pt x="98" y="21"/>
                  </a:lnTo>
                  <a:lnTo>
                    <a:pt x="102" y="32"/>
                  </a:lnTo>
                  <a:lnTo>
                    <a:pt x="103" y="47"/>
                  </a:lnTo>
                  <a:lnTo>
                    <a:pt x="107" y="45"/>
                  </a:lnTo>
                  <a:lnTo>
                    <a:pt x="111" y="44"/>
                  </a:lnTo>
                  <a:lnTo>
                    <a:pt x="115" y="44"/>
                  </a:lnTo>
                  <a:lnTo>
                    <a:pt x="120" y="42"/>
                  </a:lnTo>
                  <a:lnTo>
                    <a:pt x="115" y="65"/>
                  </a:lnTo>
                  <a:lnTo>
                    <a:pt x="110" y="85"/>
                  </a:lnTo>
                  <a:lnTo>
                    <a:pt x="107" y="99"/>
                  </a:lnTo>
                  <a:lnTo>
                    <a:pt x="107" y="111"/>
                  </a:lnTo>
                  <a:lnTo>
                    <a:pt x="108" y="120"/>
                  </a:lnTo>
                  <a:lnTo>
                    <a:pt x="116" y="132"/>
                  </a:lnTo>
                  <a:lnTo>
                    <a:pt x="129" y="143"/>
                  </a:lnTo>
                  <a:lnTo>
                    <a:pt x="149" y="158"/>
                  </a:lnTo>
                  <a:lnTo>
                    <a:pt x="149" y="160"/>
                  </a:lnTo>
                  <a:lnTo>
                    <a:pt x="149" y="163"/>
                  </a:lnTo>
                  <a:lnTo>
                    <a:pt x="149" y="164"/>
                  </a:lnTo>
                  <a:lnTo>
                    <a:pt x="149" y="168"/>
                  </a:lnTo>
                  <a:lnTo>
                    <a:pt x="139" y="174"/>
                  </a:lnTo>
                  <a:lnTo>
                    <a:pt x="131" y="181"/>
                  </a:lnTo>
                  <a:lnTo>
                    <a:pt x="123" y="184"/>
                  </a:lnTo>
                  <a:lnTo>
                    <a:pt x="115" y="187"/>
                  </a:lnTo>
                  <a:lnTo>
                    <a:pt x="107" y="191"/>
                  </a:lnTo>
                  <a:lnTo>
                    <a:pt x="98" y="191"/>
                  </a:lnTo>
                  <a:lnTo>
                    <a:pt x="89" y="192"/>
                  </a:lnTo>
                  <a:lnTo>
                    <a:pt x="79" y="192"/>
                  </a:lnTo>
                  <a:close/>
                </a:path>
              </a:pathLst>
            </a:custGeom>
            <a:solidFill>
              <a:srgbClr val="994C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49" name="Freeform 465"/>
            <p:cNvSpPr>
              <a:spLocks/>
            </p:cNvSpPr>
            <p:nvPr/>
          </p:nvSpPr>
          <p:spPr bwMode="auto">
            <a:xfrm>
              <a:off x="4796" y="2321"/>
              <a:ext cx="10" cy="6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3" y="7"/>
                </a:cxn>
                <a:cxn ang="0">
                  <a:pos x="6" y="2"/>
                </a:cxn>
                <a:cxn ang="0">
                  <a:pos x="11" y="2"/>
                </a:cxn>
                <a:cxn ang="0">
                  <a:pos x="19" y="0"/>
                </a:cxn>
                <a:cxn ang="0">
                  <a:pos x="19" y="5"/>
                </a:cxn>
                <a:cxn ang="0">
                  <a:pos x="13" y="8"/>
                </a:cxn>
                <a:cxn ang="0">
                  <a:pos x="5" y="11"/>
                </a:cxn>
                <a:cxn ang="0">
                  <a:pos x="0" y="13"/>
                </a:cxn>
              </a:cxnLst>
              <a:rect l="0" t="0" r="r" b="b"/>
              <a:pathLst>
                <a:path w="19" h="13">
                  <a:moveTo>
                    <a:pt x="0" y="13"/>
                  </a:moveTo>
                  <a:lnTo>
                    <a:pt x="3" y="7"/>
                  </a:lnTo>
                  <a:lnTo>
                    <a:pt x="6" y="2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19" y="5"/>
                  </a:lnTo>
                  <a:lnTo>
                    <a:pt x="13" y="8"/>
                  </a:lnTo>
                  <a:lnTo>
                    <a:pt x="5" y="1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33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50" name="Freeform 466"/>
            <p:cNvSpPr>
              <a:spLocks/>
            </p:cNvSpPr>
            <p:nvPr/>
          </p:nvSpPr>
          <p:spPr bwMode="auto">
            <a:xfrm>
              <a:off x="4736" y="2236"/>
              <a:ext cx="71" cy="85"/>
            </a:xfrm>
            <a:custGeom>
              <a:avLst/>
              <a:gdLst/>
              <a:ahLst/>
              <a:cxnLst>
                <a:cxn ang="0">
                  <a:pos x="76" y="170"/>
                </a:cxn>
                <a:cxn ang="0">
                  <a:pos x="63" y="162"/>
                </a:cxn>
                <a:cxn ang="0">
                  <a:pos x="54" y="152"/>
                </a:cxn>
                <a:cxn ang="0">
                  <a:pos x="42" y="142"/>
                </a:cxn>
                <a:cxn ang="0">
                  <a:pos x="32" y="131"/>
                </a:cxn>
                <a:cxn ang="0">
                  <a:pos x="24" y="119"/>
                </a:cxn>
                <a:cxn ang="0">
                  <a:pos x="16" y="108"/>
                </a:cxn>
                <a:cxn ang="0">
                  <a:pos x="8" y="97"/>
                </a:cxn>
                <a:cxn ang="0">
                  <a:pos x="1" y="85"/>
                </a:cxn>
                <a:cxn ang="0">
                  <a:pos x="0" y="64"/>
                </a:cxn>
                <a:cxn ang="0">
                  <a:pos x="1" y="44"/>
                </a:cxn>
                <a:cxn ang="0">
                  <a:pos x="3" y="25"/>
                </a:cxn>
                <a:cxn ang="0">
                  <a:pos x="6" y="4"/>
                </a:cxn>
                <a:cxn ang="0">
                  <a:pos x="19" y="4"/>
                </a:cxn>
                <a:cxn ang="0">
                  <a:pos x="32" y="4"/>
                </a:cxn>
                <a:cxn ang="0">
                  <a:pos x="45" y="4"/>
                </a:cxn>
                <a:cxn ang="0">
                  <a:pos x="60" y="4"/>
                </a:cxn>
                <a:cxn ang="0">
                  <a:pos x="73" y="4"/>
                </a:cxn>
                <a:cxn ang="0">
                  <a:pos x="88" y="4"/>
                </a:cxn>
                <a:cxn ang="0">
                  <a:pos x="101" y="2"/>
                </a:cxn>
                <a:cxn ang="0">
                  <a:pos x="116" y="0"/>
                </a:cxn>
                <a:cxn ang="0">
                  <a:pos x="116" y="17"/>
                </a:cxn>
                <a:cxn ang="0">
                  <a:pos x="112" y="33"/>
                </a:cxn>
                <a:cxn ang="0">
                  <a:pos x="109" y="51"/>
                </a:cxn>
                <a:cxn ang="0">
                  <a:pos x="104" y="71"/>
                </a:cxn>
                <a:cxn ang="0">
                  <a:pos x="94" y="80"/>
                </a:cxn>
                <a:cxn ang="0">
                  <a:pos x="90" y="85"/>
                </a:cxn>
                <a:cxn ang="0">
                  <a:pos x="88" y="90"/>
                </a:cxn>
                <a:cxn ang="0">
                  <a:pos x="86" y="93"/>
                </a:cxn>
                <a:cxn ang="0">
                  <a:pos x="93" y="97"/>
                </a:cxn>
                <a:cxn ang="0">
                  <a:pos x="98" y="98"/>
                </a:cxn>
                <a:cxn ang="0">
                  <a:pos x="103" y="102"/>
                </a:cxn>
                <a:cxn ang="0">
                  <a:pos x="109" y="105"/>
                </a:cxn>
                <a:cxn ang="0">
                  <a:pos x="111" y="111"/>
                </a:cxn>
                <a:cxn ang="0">
                  <a:pos x="111" y="116"/>
                </a:cxn>
                <a:cxn ang="0">
                  <a:pos x="111" y="123"/>
                </a:cxn>
                <a:cxn ang="0">
                  <a:pos x="111" y="133"/>
                </a:cxn>
                <a:cxn ang="0">
                  <a:pos x="117" y="134"/>
                </a:cxn>
                <a:cxn ang="0">
                  <a:pos x="124" y="136"/>
                </a:cxn>
                <a:cxn ang="0">
                  <a:pos x="132" y="136"/>
                </a:cxn>
                <a:cxn ang="0">
                  <a:pos x="140" y="136"/>
                </a:cxn>
                <a:cxn ang="0">
                  <a:pos x="140" y="139"/>
                </a:cxn>
                <a:cxn ang="0">
                  <a:pos x="140" y="142"/>
                </a:cxn>
                <a:cxn ang="0">
                  <a:pos x="140" y="146"/>
                </a:cxn>
                <a:cxn ang="0">
                  <a:pos x="142" y="149"/>
                </a:cxn>
                <a:cxn ang="0">
                  <a:pos x="132" y="154"/>
                </a:cxn>
                <a:cxn ang="0">
                  <a:pos x="124" y="157"/>
                </a:cxn>
                <a:cxn ang="0">
                  <a:pos x="117" y="162"/>
                </a:cxn>
                <a:cxn ang="0">
                  <a:pos x="109" y="163"/>
                </a:cxn>
                <a:cxn ang="0">
                  <a:pos x="101" y="167"/>
                </a:cxn>
                <a:cxn ang="0">
                  <a:pos x="94" y="168"/>
                </a:cxn>
                <a:cxn ang="0">
                  <a:pos x="86" y="170"/>
                </a:cxn>
                <a:cxn ang="0">
                  <a:pos x="76" y="170"/>
                </a:cxn>
              </a:cxnLst>
              <a:rect l="0" t="0" r="r" b="b"/>
              <a:pathLst>
                <a:path w="142" h="170">
                  <a:moveTo>
                    <a:pt x="76" y="170"/>
                  </a:moveTo>
                  <a:lnTo>
                    <a:pt x="63" y="162"/>
                  </a:lnTo>
                  <a:lnTo>
                    <a:pt x="54" y="152"/>
                  </a:lnTo>
                  <a:lnTo>
                    <a:pt x="42" y="142"/>
                  </a:lnTo>
                  <a:lnTo>
                    <a:pt x="32" y="131"/>
                  </a:lnTo>
                  <a:lnTo>
                    <a:pt x="24" y="119"/>
                  </a:lnTo>
                  <a:lnTo>
                    <a:pt x="16" y="108"/>
                  </a:lnTo>
                  <a:lnTo>
                    <a:pt x="8" y="97"/>
                  </a:lnTo>
                  <a:lnTo>
                    <a:pt x="1" y="85"/>
                  </a:lnTo>
                  <a:lnTo>
                    <a:pt x="0" y="64"/>
                  </a:lnTo>
                  <a:lnTo>
                    <a:pt x="1" y="44"/>
                  </a:lnTo>
                  <a:lnTo>
                    <a:pt x="3" y="25"/>
                  </a:lnTo>
                  <a:lnTo>
                    <a:pt x="6" y="4"/>
                  </a:lnTo>
                  <a:lnTo>
                    <a:pt x="19" y="4"/>
                  </a:lnTo>
                  <a:lnTo>
                    <a:pt x="32" y="4"/>
                  </a:lnTo>
                  <a:lnTo>
                    <a:pt x="45" y="4"/>
                  </a:lnTo>
                  <a:lnTo>
                    <a:pt x="60" y="4"/>
                  </a:lnTo>
                  <a:lnTo>
                    <a:pt x="73" y="4"/>
                  </a:lnTo>
                  <a:lnTo>
                    <a:pt x="88" y="4"/>
                  </a:lnTo>
                  <a:lnTo>
                    <a:pt x="101" y="2"/>
                  </a:lnTo>
                  <a:lnTo>
                    <a:pt x="116" y="0"/>
                  </a:lnTo>
                  <a:lnTo>
                    <a:pt x="116" y="17"/>
                  </a:lnTo>
                  <a:lnTo>
                    <a:pt x="112" y="33"/>
                  </a:lnTo>
                  <a:lnTo>
                    <a:pt x="109" y="51"/>
                  </a:lnTo>
                  <a:lnTo>
                    <a:pt x="104" y="71"/>
                  </a:lnTo>
                  <a:lnTo>
                    <a:pt x="94" y="80"/>
                  </a:lnTo>
                  <a:lnTo>
                    <a:pt x="90" y="85"/>
                  </a:lnTo>
                  <a:lnTo>
                    <a:pt x="88" y="90"/>
                  </a:lnTo>
                  <a:lnTo>
                    <a:pt x="86" y="93"/>
                  </a:lnTo>
                  <a:lnTo>
                    <a:pt x="93" y="97"/>
                  </a:lnTo>
                  <a:lnTo>
                    <a:pt x="98" y="98"/>
                  </a:lnTo>
                  <a:lnTo>
                    <a:pt x="103" y="102"/>
                  </a:lnTo>
                  <a:lnTo>
                    <a:pt x="109" y="105"/>
                  </a:lnTo>
                  <a:lnTo>
                    <a:pt x="111" y="111"/>
                  </a:lnTo>
                  <a:lnTo>
                    <a:pt x="111" y="116"/>
                  </a:lnTo>
                  <a:lnTo>
                    <a:pt x="111" y="123"/>
                  </a:lnTo>
                  <a:lnTo>
                    <a:pt x="111" y="133"/>
                  </a:lnTo>
                  <a:lnTo>
                    <a:pt x="117" y="134"/>
                  </a:lnTo>
                  <a:lnTo>
                    <a:pt x="124" y="136"/>
                  </a:lnTo>
                  <a:lnTo>
                    <a:pt x="132" y="136"/>
                  </a:lnTo>
                  <a:lnTo>
                    <a:pt x="140" y="136"/>
                  </a:lnTo>
                  <a:lnTo>
                    <a:pt x="140" y="139"/>
                  </a:lnTo>
                  <a:lnTo>
                    <a:pt x="140" y="142"/>
                  </a:lnTo>
                  <a:lnTo>
                    <a:pt x="140" y="146"/>
                  </a:lnTo>
                  <a:lnTo>
                    <a:pt x="142" y="149"/>
                  </a:lnTo>
                  <a:lnTo>
                    <a:pt x="132" y="154"/>
                  </a:lnTo>
                  <a:lnTo>
                    <a:pt x="124" y="157"/>
                  </a:lnTo>
                  <a:lnTo>
                    <a:pt x="117" y="162"/>
                  </a:lnTo>
                  <a:lnTo>
                    <a:pt x="109" y="163"/>
                  </a:lnTo>
                  <a:lnTo>
                    <a:pt x="101" y="167"/>
                  </a:lnTo>
                  <a:lnTo>
                    <a:pt x="94" y="168"/>
                  </a:lnTo>
                  <a:lnTo>
                    <a:pt x="86" y="170"/>
                  </a:lnTo>
                  <a:lnTo>
                    <a:pt x="76" y="170"/>
                  </a:lnTo>
                  <a:close/>
                </a:path>
              </a:pathLst>
            </a:custGeom>
            <a:solidFill>
              <a:srgbClr val="994C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51" name="Freeform 467"/>
            <p:cNvSpPr>
              <a:spLocks/>
            </p:cNvSpPr>
            <p:nvPr/>
          </p:nvSpPr>
          <p:spPr bwMode="auto">
            <a:xfrm>
              <a:off x="4793" y="2232"/>
              <a:ext cx="15" cy="63"/>
            </a:xfrm>
            <a:custGeom>
              <a:avLst/>
              <a:gdLst/>
              <a:ahLst/>
              <a:cxnLst>
                <a:cxn ang="0">
                  <a:pos x="18" y="124"/>
                </a:cxn>
                <a:cxn ang="0">
                  <a:pos x="15" y="114"/>
                </a:cxn>
                <a:cxn ang="0">
                  <a:pos x="10" y="106"/>
                </a:cxn>
                <a:cxn ang="0">
                  <a:pos x="5" y="101"/>
                </a:cxn>
                <a:cxn ang="0">
                  <a:pos x="0" y="96"/>
                </a:cxn>
                <a:cxn ang="0">
                  <a:pos x="7" y="72"/>
                </a:cxn>
                <a:cxn ang="0">
                  <a:pos x="13" y="47"/>
                </a:cxn>
                <a:cxn ang="0">
                  <a:pos x="20" y="24"/>
                </a:cxn>
                <a:cxn ang="0">
                  <a:pos x="25" y="0"/>
                </a:cxn>
                <a:cxn ang="0">
                  <a:pos x="26" y="0"/>
                </a:cxn>
                <a:cxn ang="0">
                  <a:pos x="28" y="0"/>
                </a:cxn>
                <a:cxn ang="0">
                  <a:pos x="30" y="0"/>
                </a:cxn>
                <a:cxn ang="0">
                  <a:pos x="31" y="0"/>
                </a:cxn>
                <a:cxn ang="0">
                  <a:pos x="31" y="34"/>
                </a:cxn>
                <a:cxn ang="0">
                  <a:pos x="31" y="60"/>
                </a:cxn>
                <a:cxn ang="0">
                  <a:pos x="30" y="86"/>
                </a:cxn>
                <a:cxn ang="0">
                  <a:pos x="28" y="125"/>
                </a:cxn>
                <a:cxn ang="0">
                  <a:pos x="26" y="124"/>
                </a:cxn>
                <a:cxn ang="0">
                  <a:pos x="23" y="124"/>
                </a:cxn>
                <a:cxn ang="0">
                  <a:pos x="22" y="124"/>
                </a:cxn>
                <a:cxn ang="0">
                  <a:pos x="18" y="124"/>
                </a:cxn>
              </a:cxnLst>
              <a:rect l="0" t="0" r="r" b="b"/>
              <a:pathLst>
                <a:path w="31" h="125">
                  <a:moveTo>
                    <a:pt x="18" y="124"/>
                  </a:moveTo>
                  <a:lnTo>
                    <a:pt x="15" y="114"/>
                  </a:lnTo>
                  <a:lnTo>
                    <a:pt x="10" y="106"/>
                  </a:lnTo>
                  <a:lnTo>
                    <a:pt x="5" y="101"/>
                  </a:lnTo>
                  <a:lnTo>
                    <a:pt x="0" y="96"/>
                  </a:lnTo>
                  <a:lnTo>
                    <a:pt x="7" y="72"/>
                  </a:lnTo>
                  <a:lnTo>
                    <a:pt x="13" y="47"/>
                  </a:lnTo>
                  <a:lnTo>
                    <a:pt x="20" y="24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34"/>
                  </a:lnTo>
                  <a:lnTo>
                    <a:pt x="31" y="60"/>
                  </a:lnTo>
                  <a:lnTo>
                    <a:pt x="30" y="86"/>
                  </a:lnTo>
                  <a:lnTo>
                    <a:pt x="28" y="125"/>
                  </a:lnTo>
                  <a:lnTo>
                    <a:pt x="26" y="124"/>
                  </a:lnTo>
                  <a:lnTo>
                    <a:pt x="23" y="124"/>
                  </a:lnTo>
                  <a:lnTo>
                    <a:pt x="22" y="124"/>
                  </a:lnTo>
                  <a:lnTo>
                    <a:pt x="18" y="124"/>
                  </a:lnTo>
                  <a:close/>
                </a:path>
              </a:pathLst>
            </a:custGeom>
            <a:solidFill>
              <a:srgbClr val="33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52" name="Freeform 468"/>
            <p:cNvSpPr>
              <a:spLocks/>
            </p:cNvSpPr>
            <p:nvPr/>
          </p:nvSpPr>
          <p:spPr bwMode="auto">
            <a:xfrm>
              <a:off x="4196" y="2199"/>
              <a:ext cx="19" cy="64"/>
            </a:xfrm>
            <a:custGeom>
              <a:avLst/>
              <a:gdLst/>
              <a:ahLst/>
              <a:cxnLst>
                <a:cxn ang="0">
                  <a:pos x="15" y="127"/>
                </a:cxn>
                <a:cxn ang="0">
                  <a:pos x="5" y="109"/>
                </a:cxn>
                <a:cxn ang="0">
                  <a:pos x="0" y="98"/>
                </a:cxn>
                <a:cxn ang="0">
                  <a:pos x="2" y="88"/>
                </a:cxn>
                <a:cxn ang="0">
                  <a:pos x="12" y="73"/>
                </a:cxn>
                <a:cxn ang="0">
                  <a:pos x="10" y="49"/>
                </a:cxn>
                <a:cxn ang="0">
                  <a:pos x="8" y="28"/>
                </a:cxn>
                <a:cxn ang="0">
                  <a:pos x="15" y="10"/>
                </a:cxn>
                <a:cxn ang="0">
                  <a:pos x="33" y="0"/>
                </a:cxn>
                <a:cxn ang="0">
                  <a:pos x="36" y="31"/>
                </a:cxn>
                <a:cxn ang="0">
                  <a:pos x="38" y="62"/>
                </a:cxn>
                <a:cxn ang="0">
                  <a:pos x="35" y="95"/>
                </a:cxn>
                <a:cxn ang="0">
                  <a:pos x="25" y="127"/>
                </a:cxn>
                <a:cxn ang="0">
                  <a:pos x="23" y="127"/>
                </a:cxn>
                <a:cxn ang="0">
                  <a:pos x="20" y="127"/>
                </a:cxn>
                <a:cxn ang="0">
                  <a:pos x="18" y="127"/>
                </a:cxn>
                <a:cxn ang="0">
                  <a:pos x="15" y="127"/>
                </a:cxn>
              </a:cxnLst>
              <a:rect l="0" t="0" r="r" b="b"/>
              <a:pathLst>
                <a:path w="38" h="127">
                  <a:moveTo>
                    <a:pt x="15" y="127"/>
                  </a:moveTo>
                  <a:lnTo>
                    <a:pt x="5" y="109"/>
                  </a:lnTo>
                  <a:lnTo>
                    <a:pt x="0" y="98"/>
                  </a:lnTo>
                  <a:lnTo>
                    <a:pt x="2" y="88"/>
                  </a:lnTo>
                  <a:lnTo>
                    <a:pt x="12" y="73"/>
                  </a:lnTo>
                  <a:lnTo>
                    <a:pt x="10" y="49"/>
                  </a:lnTo>
                  <a:lnTo>
                    <a:pt x="8" y="28"/>
                  </a:lnTo>
                  <a:lnTo>
                    <a:pt x="15" y="10"/>
                  </a:lnTo>
                  <a:lnTo>
                    <a:pt x="33" y="0"/>
                  </a:lnTo>
                  <a:lnTo>
                    <a:pt x="36" y="31"/>
                  </a:lnTo>
                  <a:lnTo>
                    <a:pt x="38" y="62"/>
                  </a:lnTo>
                  <a:lnTo>
                    <a:pt x="35" y="95"/>
                  </a:lnTo>
                  <a:lnTo>
                    <a:pt x="25" y="127"/>
                  </a:lnTo>
                  <a:lnTo>
                    <a:pt x="23" y="127"/>
                  </a:lnTo>
                  <a:lnTo>
                    <a:pt x="20" y="127"/>
                  </a:lnTo>
                  <a:lnTo>
                    <a:pt x="18" y="127"/>
                  </a:lnTo>
                  <a:lnTo>
                    <a:pt x="15" y="127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54" name="Freeform 470"/>
            <p:cNvSpPr>
              <a:spLocks/>
            </p:cNvSpPr>
            <p:nvPr/>
          </p:nvSpPr>
          <p:spPr bwMode="auto">
            <a:xfrm>
              <a:off x="4133" y="2213"/>
              <a:ext cx="60" cy="35"/>
            </a:xfrm>
            <a:custGeom>
              <a:avLst/>
              <a:gdLst/>
              <a:ahLst/>
              <a:cxnLst>
                <a:cxn ang="0">
                  <a:pos x="21" y="70"/>
                </a:cxn>
                <a:cxn ang="0">
                  <a:pos x="18" y="70"/>
                </a:cxn>
                <a:cxn ang="0">
                  <a:pos x="16" y="68"/>
                </a:cxn>
                <a:cxn ang="0">
                  <a:pos x="13" y="68"/>
                </a:cxn>
                <a:cxn ang="0">
                  <a:pos x="9" y="68"/>
                </a:cxn>
                <a:cxn ang="0">
                  <a:pos x="3" y="49"/>
                </a:cxn>
                <a:cxn ang="0">
                  <a:pos x="0" y="32"/>
                </a:cxn>
                <a:cxn ang="0">
                  <a:pos x="1" y="16"/>
                </a:cxn>
                <a:cxn ang="0">
                  <a:pos x="3" y="0"/>
                </a:cxn>
                <a:cxn ang="0">
                  <a:pos x="11" y="0"/>
                </a:cxn>
                <a:cxn ang="0">
                  <a:pos x="19" y="3"/>
                </a:cxn>
                <a:cxn ang="0">
                  <a:pos x="27" y="5"/>
                </a:cxn>
                <a:cxn ang="0">
                  <a:pos x="39" y="8"/>
                </a:cxn>
                <a:cxn ang="0">
                  <a:pos x="45" y="8"/>
                </a:cxn>
                <a:cxn ang="0">
                  <a:pos x="52" y="8"/>
                </a:cxn>
                <a:cxn ang="0">
                  <a:pos x="58" y="8"/>
                </a:cxn>
                <a:cxn ang="0">
                  <a:pos x="65" y="6"/>
                </a:cxn>
                <a:cxn ang="0">
                  <a:pos x="73" y="6"/>
                </a:cxn>
                <a:cxn ang="0">
                  <a:pos x="83" y="5"/>
                </a:cxn>
                <a:cxn ang="0">
                  <a:pos x="98" y="3"/>
                </a:cxn>
                <a:cxn ang="0">
                  <a:pos x="115" y="1"/>
                </a:cxn>
                <a:cxn ang="0">
                  <a:pos x="119" y="19"/>
                </a:cxn>
                <a:cxn ang="0">
                  <a:pos x="119" y="34"/>
                </a:cxn>
                <a:cxn ang="0">
                  <a:pos x="114" y="44"/>
                </a:cxn>
                <a:cxn ang="0">
                  <a:pos x="107" y="50"/>
                </a:cxn>
                <a:cxn ang="0">
                  <a:pos x="98" y="57"/>
                </a:cxn>
                <a:cxn ang="0">
                  <a:pos x="84" y="60"/>
                </a:cxn>
                <a:cxn ang="0">
                  <a:pos x="70" y="65"/>
                </a:cxn>
                <a:cxn ang="0">
                  <a:pos x="52" y="70"/>
                </a:cxn>
                <a:cxn ang="0">
                  <a:pos x="44" y="70"/>
                </a:cxn>
                <a:cxn ang="0">
                  <a:pos x="37" y="70"/>
                </a:cxn>
                <a:cxn ang="0">
                  <a:pos x="29" y="70"/>
                </a:cxn>
                <a:cxn ang="0">
                  <a:pos x="21" y="70"/>
                </a:cxn>
              </a:cxnLst>
              <a:rect l="0" t="0" r="r" b="b"/>
              <a:pathLst>
                <a:path w="119" h="70">
                  <a:moveTo>
                    <a:pt x="21" y="70"/>
                  </a:moveTo>
                  <a:lnTo>
                    <a:pt x="18" y="70"/>
                  </a:lnTo>
                  <a:lnTo>
                    <a:pt x="16" y="68"/>
                  </a:lnTo>
                  <a:lnTo>
                    <a:pt x="13" y="68"/>
                  </a:lnTo>
                  <a:lnTo>
                    <a:pt x="9" y="68"/>
                  </a:lnTo>
                  <a:lnTo>
                    <a:pt x="3" y="49"/>
                  </a:lnTo>
                  <a:lnTo>
                    <a:pt x="0" y="32"/>
                  </a:lnTo>
                  <a:lnTo>
                    <a:pt x="1" y="16"/>
                  </a:lnTo>
                  <a:lnTo>
                    <a:pt x="3" y="0"/>
                  </a:lnTo>
                  <a:lnTo>
                    <a:pt x="11" y="0"/>
                  </a:lnTo>
                  <a:lnTo>
                    <a:pt x="19" y="3"/>
                  </a:lnTo>
                  <a:lnTo>
                    <a:pt x="27" y="5"/>
                  </a:lnTo>
                  <a:lnTo>
                    <a:pt x="39" y="8"/>
                  </a:lnTo>
                  <a:lnTo>
                    <a:pt x="45" y="8"/>
                  </a:lnTo>
                  <a:lnTo>
                    <a:pt x="52" y="8"/>
                  </a:lnTo>
                  <a:lnTo>
                    <a:pt x="58" y="8"/>
                  </a:lnTo>
                  <a:lnTo>
                    <a:pt x="65" y="6"/>
                  </a:lnTo>
                  <a:lnTo>
                    <a:pt x="73" y="6"/>
                  </a:lnTo>
                  <a:lnTo>
                    <a:pt x="83" y="5"/>
                  </a:lnTo>
                  <a:lnTo>
                    <a:pt x="98" y="3"/>
                  </a:lnTo>
                  <a:lnTo>
                    <a:pt x="115" y="1"/>
                  </a:lnTo>
                  <a:lnTo>
                    <a:pt x="119" y="19"/>
                  </a:lnTo>
                  <a:lnTo>
                    <a:pt x="119" y="34"/>
                  </a:lnTo>
                  <a:lnTo>
                    <a:pt x="114" y="44"/>
                  </a:lnTo>
                  <a:lnTo>
                    <a:pt x="107" y="50"/>
                  </a:lnTo>
                  <a:lnTo>
                    <a:pt x="98" y="57"/>
                  </a:lnTo>
                  <a:lnTo>
                    <a:pt x="84" y="60"/>
                  </a:lnTo>
                  <a:lnTo>
                    <a:pt x="70" y="65"/>
                  </a:lnTo>
                  <a:lnTo>
                    <a:pt x="52" y="70"/>
                  </a:lnTo>
                  <a:lnTo>
                    <a:pt x="44" y="70"/>
                  </a:lnTo>
                  <a:lnTo>
                    <a:pt x="37" y="70"/>
                  </a:lnTo>
                  <a:lnTo>
                    <a:pt x="29" y="70"/>
                  </a:lnTo>
                  <a:lnTo>
                    <a:pt x="21" y="70"/>
                  </a:lnTo>
                  <a:close/>
                </a:path>
              </a:pathLst>
            </a:custGeom>
            <a:solidFill>
              <a:srgbClr val="197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55" name="Freeform 471"/>
            <p:cNvSpPr>
              <a:spLocks/>
            </p:cNvSpPr>
            <p:nvPr/>
          </p:nvSpPr>
          <p:spPr bwMode="auto">
            <a:xfrm>
              <a:off x="4589" y="1841"/>
              <a:ext cx="241" cy="398"/>
            </a:xfrm>
            <a:custGeom>
              <a:avLst/>
              <a:gdLst/>
              <a:ahLst/>
              <a:cxnLst>
                <a:cxn ang="0">
                  <a:pos x="18" y="584"/>
                </a:cxn>
                <a:cxn ang="0">
                  <a:pos x="54" y="140"/>
                </a:cxn>
                <a:cxn ang="0">
                  <a:pos x="113" y="15"/>
                </a:cxn>
                <a:cxn ang="0">
                  <a:pos x="322" y="8"/>
                </a:cxn>
                <a:cxn ang="0">
                  <a:pos x="380" y="79"/>
                </a:cxn>
                <a:cxn ang="0">
                  <a:pos x="382" y="98"/>
                </a:cxn>
                <a:cxn ang="0">
                  <a:pos x="428" y="100"/>
                </a:cxn>
                <a:cxn ang="0">
                  <a:pos x="426" y="118"/>
                </a:cxn>
                <a:cxn ang="0">
                  <a:pos x="393" y="162"/>
                </a:cxn>
                <a:cxn ang="0">
                  <a:pos x="411" y="191"/>
                </a:cxn>
                <a:cxn ang="0">
                  <a:pos x="408" y="225"/>
                </a:cxn>
                <a:cxn ang="0">
                  <a:pos x="442" y="219"/>
                </a:cxn>
                <a:cxn ang="0">
                  <a:pos x="411" y="261"/>
                </a:cxn>
                <a:cxn ang="0">
                  <a:pos x="446" y="255"/>
                </a:cxn>
                <a:cxn ang="0">
                  <a:pos x="410" y="297"/>
                </a:cxn>
                <a:cxn ang="0">
                  <a:pos x="452" y="289"/>
                </a:cxn>
                <a:cxn ang="0">
                  <a:pos x="413" y="333"/>
                </a:cxn>
                <a:cxn ang="0">
                  <a:pos x="462" y="335"/>
                </a:cxn>
                <a:cxn ang="0">
                  <a:pos x="406" y="370"/>
                </a:cxn>
                <a:cxn ang="0">
                  <a:pos x="473" y="364"/>
                </a:cxn>
                <a:cxn ang="0">
                  <a:pos x="434" y="400"/>
                </a:cxn>
                <a:cxn ang="0">
                  <a:pos x="457" y="418"/>
                </a:cxn>
                <a:cxn ang="0">
                  <a:pos x="465" y="427"/>
                </a:cxn>
                <a:cxn ang="0">
                  <a:pos x="423" y="473"/>
                </a:cxn>
                <a:cxn ang="0">
                  <a:pos x="470" y="478"/>
                </a:cxn>
                <a:cxn ang="0">
                  <a:pos x="434" y="509"/>
                </a:cxn>
                <a:cxn ang="0">
                  <a:pos x="452" y="533"/>
                </a:cxn>
                <a:cxn ang="0">
                  <a:pos x="468" y="538"/>
                </a:cxn>
                <a:cxn ang="0">
                  <a:pos x="431" y="586"/>
                </a:cxn>
                <a:cxn ang="0">
                  <a:pos x="480" y="595"/>
                </a:cxn>
                <a:cxn ang="0">
                  <a:pos x="421" y="626"/>
                </a:cxn>
                <a:cxn ang="0">
                  <a:pos x="480" y="628"/>
                </a:cxn>
                <a:cxn ang="0">
                  <a:pos x="444" y="659"/>
                </a:cxn>
                <a:cxn ang="0">
                  <a:pos x="442" y="682"/>
                </a:cxn>
                <a:cxn ang="0">
                  <a:pos x="470" y="685"/>
                </a:cxn>
                <a:cxn ang="0">
                  <a:pos x="418" y="724"/>
                </a:cxn>
                <a:cxn ang="0">
                  <a:pos x="478" y="727"/>
                </a:cxn>
                <a:cxn ang="0">
                  <a:pos x="429" y="760"/>
                </a:cxn>
                <a:cxn ang="0">
                  <a:pos x="300" y="775"/>
                </a:cxn>
                <a:cxn ang="0">
                  <a:pos x="281" y="219"/>
                </a:cxn>
                <a:cxn ang="0">
                  <a:pos x="246" y="189"/>
                </a:cxn>
                <a:cxn ang="0">
                  <a:pos x="256" y="232"/>
                </a:cxn>
                <a:cxn ang="0">
                  <a:pos x="264" y="271"/>
                </a:cxn>
                <a:cxn ang="0">
                  <a:pos x="263" y="304"/>
                </a:cxn>
                <a:cxn ang="0">
                  <a:pos x="269" y="361"/>
                </a:cxn>
                <a:cxn ang="0">
                  <a:pos x="271" y="401"/>
                </a:cxn>
                <a:cxn ang="0">
                  <a:pos x="271" y="442"/>
                </a:cxn>
                <a:cxn ang="0">
                  <a:pos x="263" y="467"/>
                </a:cxn>
                <a:cxn ang="0">
                  <a:pos x="264" y="502"/>
                </a:cxn>
                <a:cxn ang="0">
                  <a:pos x="266" y="540"/>
                </a:cxn>
                <a:cxn ang="0">
                  <a:pos x="264" y="571"/>
                </a:cxn>
                <a:cxn ang="0">
                  <a:pos x="243" y="608"/>
                </a:cxn>
                <a:cxn ang="0">
                  <a:pos x="230" y="638"/>
                </a:cxn>
                <a:cxn ang="0">
                  <a:pos x="240" y="661"/>
                </a:cxn>
                <a:cxn ang="0">
                  <a:pos x="240" y="700"/>
                </a:cxn>
                <a:cxn ang="0">
                  <a:pos x="268" y="711"/>
                </a:cxn>
                <a:cxn ang="0">
                  <a:pos x="256" y="732"/>
                </a:cxn>
                <a:cxn ang="0">
                  <a:pos x="224" y="775"/>
                </a:cxn>
                <a:cxn ang="0">
                  <a:pos x="284" y="791"/>
                </a:cxn>
              </a:cxnLst>
              <a:rect l="0" t="0" r="r" b="b"/>
              <a:pathLst>
                <a:path w="481" h="796">
                  <a:moveTo>
                    <a:pt x="160" y="796"/>
                  </a:moveTo>
                  <a:lnTo>
                    <a:pt x="135" y="793"/>
                  </a:lnTo>
                  <a:lnTo>
                    <a:pt x="113" y="789"/>
                  </a:lnTo>
                  <a:lnTo>
                    <a:pt x="93" y="786"/>
                  </a:lnTo>
                  <a:lnTo>
                    <a:pt x="73" y="781"/>
                  </a:lnTo>
                  <a:lnTo>
                    <a:pt x="55" y="775"/>
                  </a:lnTo>
                  <a:lnTo>
                    <a:pt x="38" y="768"/>
                  </a:lnTo>
                  <a:lnTo>
                    <a:pt x="20" y="758"/>
                  </a:lnTo>
                  <a:lnTo>
                    <a:pt x="0" y="749"/>
                  </a:lnTo>
                  <a:lnTo>
                    <a:pt x="3" y="695"/>
                  </a:lnTo>
                  <a:lnTo>
                    <a:pt x="8" y="639"/>
                  </a:lnTo>
                  <a:lnTo>
                    <a:pt x="18" y="584"/>
                  </a:lnTo>
                  <a:lnTo>
                    <a:pt x="29" y="530"/>
                  </a:lnTo>
                  <a:lnTo>
                    <a:pt x="39" y="475"/>
                  </a:lnTo>
                  <a:lnTo>
                    <a:pt x="49" y="419"/>
                  </a:lnTo>
                  <a:lnTo>
                    <a:pt x="54" y="365"/>
                  </a:lnTo>
                  <a:lnTo>
                    <a:pt x="57" y="312"/>
                  </a:lnTo>
                  <a:lnTo>
                    <a:pt x="42" y="284"/>
                  </a:lnTo>
                  <a:lnTo>
                    <a:pt x="36" y="260"/>
                  </a:lnTo>
                  <a:lnTo>
                    <a:pt x="36" y="235"/>
                  </a:lnTo>
                  <a:lnTo>
                    <a:pt x="38" y="212"/>
                  </a:lnTo>
                  <a:lnTo>
                    <a:pt x="42" y="189"/>
                  </a:lnTo>
                  <a:lnTo>
                    <a:pt x="49" y="165"/>
                  </a:lnTo>
                  <a:lnTo>
                    <a:pt x="54" y="140"/>
                  </a:lnTo>
                  <a:lnTo>
                    <a:pt x="55" y="114"/>
                  </a:lnTo>
                  <a:lnTo>
                    <a:pt x="59" y="96"/>
                  </a:lnTo>
                  <a:lnTo>
                    <a:pt x="62" y="79"/>
                  </a:lnTo>
                  <a:lnTo>
                    <a:pt x="64" y="61"/>
                  </a:lnTo>
                  <a:lnTo>
                    <a:pt x="69" y="44"/>
                  </a:lnTo>
                  <a:lnTo>
                    <a:pt x="73" y="31"/>
                  </a:lnTo>
                  <a:lnTo>
                    <a:pt x="82" y="18"/>
                  </a:lnTo>
                  <a:lnTo>
                    <a:pt x="95" y="12"/>
                  </a:lnTo>
                  <a:lnTo>
                    <a:pt x="111" y="7"/>
                  </a:lnTo>
                  <a:lnTo>
                    <a:pt x="113" y="10"/>
                  </a:lnTo>
                  <a:lnTo>
                    <a:pt x="113" y="12"/>
                  </a:lnTo>
                  <a:lnTo>
                    <a:pt x="113" y="15"/>
                  </a:lnTo>
                  <a:lnTo>
                    <a:pt x="114" y="18"/>
                  </a:lnTo>
                  <a:lnTo>
                    <a:pt x="135" y="23"/>
                  </a:lnTo>
                  <a:lnTo>
                    <a:pt x="155" y="26"/>
                  </a:lnTo>
                  <a:lnTo>
                    <a:pt x="175" y="26"/>
                  </a:lnTo>
                  <a:lnTo>
                    <a:pt x="194" y="26"/>
                  </a:lnTo>
                  <a:lnTo>
                    <a:pt x="214" y="23"/>
                  </a:lnTo>
                  <a:lnTo>
                    <a:pt x="233" y="17"/>
                  </a:lnTo>
                  <a:lnTo>
                    <a:pt x="253" y="10"/>
                  </a:lnTo>
                  <a:lnTo>
                    <a:pt x="274" y="0"/>
                  </a:lnTo>
                  <a:lnTo>
                    <a:pt x="287" y="0"/>
                  </a:lnTo>
                  <a:lnTo>
                    <a:pt x="304" y="4"/>
                  </a:lnTo>
                  <a:lnTo>
                    <a:pt x="322" y="8"/>
                  </a:lnTo>
                  <a:lnTo>
                    <a:pt x="341" y="15"/>
                  </a:lnTo>
                  <a:lnTo>
                    <a:pt x="361" y="25"/>
                  </a:lnTo>
                  <a:lnTo>
                    <a:pt x="377" y="34"/>
                  </a:lnTo>
                  <a:lnTo>
                    <a:pt x="390" y="46"/>
                  </a:lnTo>
                  <a:lnTo>
                    <a:pt x="398" y="59"/>
                  </a:lnTo>
                  <a:lnTo>
                    <a:pt x="387" y="64"/>
                  </a:lnTo>
                  <a:lnTo>
                    <a:pt x="377" y="70"/>
                  </a:lnTo>
                  <a:lnTo>
                    <a:pt x="367" y="77"/>
                  </a:lnTo>
                  <a:lnTo>
                    <a:pt x="362" y="87"/>
                  </a:lnTo>
                  <a:lnTo>
                    <a:pt x="369" y="83"/>
                  </a:lnTo>
                  <a:lnTo>
                    <a:pt x="374" y="82"/>
                  </a:lnTo>
                  <a:lnTo>
                    <a:pt x="380" y="79"/>
                  </a:lnTo>
                  <a:lnTo>
                    <a:pt x="385" y="75"/>
                  </a:lnTo>
                  <a:lnTo>
                    <a:pt x="392" y="72"/>
                  </a:lnTo>
                  <a:lnTo>
                    <a:pt x="398" y="70"/>
                  </a:lnTo>
                  <a:lnTo>
                    <a:pt x="405" y="69"/>
                  </a:lnTo>
                  <a:lnTo>
                    <a:pt x="413" y="69"/>
                  </a:lnTo>
                  <a:lnTo>
                    <a:pt x="415" y="70"/>
                  </a:lnTo>
                  <a:lnTo>
                    <a:pt x="415" y="72"/>
                  </a:lnTo>
                  <a:lnTo>
                    <a:pt x="416" y="75"/>
                  </a:lnTo>
                  <a:lnTo>
                    <a:pt x="416" y="77"/>
                  </a:lnTo>
                  <a:lnTo>
                    <a:pt x="406" y="87"/>
                  </a:lnTo>
                  <a:lnTo>
                    <a:pt x="393" y="92"/>
                  </a:lnTo>
                  <a:lnTo>
                    <a:pt x="382" y="98"/>
                  </a:lnTo>
                  <a:lnTo>
                    <a:pt x="375" y="108"/>
                  </a:lnTo>
                  <a:lnTo>
                    <a:pt x="388" y="103"/>
                  </a:lnTo>
                  <a:lnTo>
                    <a:pt x="400" y="98"/>
                  </a:lnTo>
                  <a:lnTo>
                    <a:pt x="406" y="95"/>
                  </a:lnTo>
                  <a:lnTo>
                    <a:pt x="413" y="93"/>
                  </a:lnTo>
                  <a:lnTo>
                    <a:pt x="416" y="93"/>
                  </a:lnTo>
                  <a:lnTo>
                    <a:pt x="419" y="92"/>
                  </a:lnTo>
                  <a:lnTo>
                    <a:pt x="421" y="92"/>
                  </a:lnTo>
                  <a:lnTo>
                    <a:pt x="424" y="92"/>
                  </a:lnTo>
                  <a:lnTo>
                    <a:pt x="426" y="95"/>
                  </a:lnTo>
                  <a:lnTo>
                    <a:pt x="428" y="96"/>
                  </a:lnTo>
                  <a:lnTo>
                    <a:pt x="428" y="100"/>
                  </a:lnTo>
                  <a:lnTo>
                    <a:pt x="428" y="105"/>
                  </a:lnTo>
                  <a:lnTo>
                    <a:pt x="418" y="109"/>
                  </a:lnTo>
                  <a:lnTo>
                    <a:pt x="405" y="116"/>
                  </a:lnTo>
                  <a:lnTo>
                    <a:pt x="392" y="123"/>
                  </a:lnTo>
                  <a:lnTo>
                    <a:pt x="380" y="129"/>
                  </a:lnTo>
                  <a:lnTo>
                    <a:pt x="387" y="129"/>
                  </a:lnTo>
                  <a:lnTo>
                    <a:pt x="393" y="127"/>
                  </a:lnTo>
                  <a:lnTo>
                    <a:pt x="398" y="126"/>
                  </a:lnTo>
                  <a:lnTo>
                    <a:pt x="405" y="123"/>
                  </a:lnTo>
                  <a:lnTo>
                    <a:pt x="411" y="121"/>
                  </a:lnTo>
                  <a:lnTo>
                    <a:pt x="418" y="119"/>
                  </a:lnTo>
                  <a:lnTo>
                    <a:pt x="426" y="118"/>
                  </a:lnTo>
                  <a:lnTo>
                    <a:pt x="432" y="118"/>
                  </a:lnTo>
                  <a:lnTo>
                    <a:pt x="432" y="123"/>
                  </a:lnTo>
                  <a:lnTo>
                    <a:pt x="432" y="127"/>
                  </a:lnTo>
                  <a:lnTo>
                    <a:pt x="432" y="132"/>
                  </a:lnTo>
                  <a:lnTo>
                    <a:pt x="434" y="137"/>
                  </a:lnTo>
                  <a:lnTo>
                    <a:pt x="418" y="145"/>
                  </a:lnTo>
                  <a:lnTo>
                    <a:pt x="408" y="150"/>
                  </a:lnTo>
                  <a:lnTo>
                    <a:pt x="401" y="154"/>
                  </a:lnTo>
                  <a:lnTo>
                    <a:pt x="393" y="157"/>
                  </a:lnTo>
                  <a:lnTo>
                    <a:pt x="393" y="158"/>
                  </a:lnTo>
                  <a:lnTo>
                    <a:pt x="393" y="160"/>
                  </a:lnTo>
                  <a:lnTo>
                    <a:pt x="393" y="162"/>
                  </a:lnTo>
                  <a:lnTo>
                    <a:pt x="393" y="163"/>
                  </a:lnTo>
                  <a:lnTo>
                    <a:pt x="411" y="158"/>
                  </a:lnTo>
                  <a:lnTo>
                    <a:pt x="424" y="154"/>
                  </a:lnTo>
                  <a:lnTo>
                    <a:pt x="432" y="152"/>
                  </a:lnTo>
                  <a:lnTo>
                    <a:pt x="441" y="150"/>
                  </a:lnTo>
                  <a:lnTo>
                    <a:pt x="441" y="155"/>
                  </a:lnTo>
                  <a:lnTo>
                    <a:pt x="441" y="160"/>
                  </a:lnTo>
                  <a:lnTo>
                    <a:pt x="441" y="167"/>
                  </a:lnTo>
                  <a:lnTo>
                    <a:pt x="442" y="171"/>
                  </a:lnTo>
                  <a:lnTo>
                    <a:pt x="432" y="178"/>
                  </a:lnTo>
                  <a:lnTo>
                    <a:pt x="423" y="184"/>
                  </a:lnTo>
                  <a:lnTo>
                    <a:pt x="411" y="191"/>
                  </a:lnTo>
                  <a:lnTo>
                    <a:pt x="401" y="198"/>
                  </a:lnTo>
                  <a:lnTo>
                    <a:pt x="406" y="198"/>
                  </a:lnTo>
                  <a:lnTo>
                    <a:pt x="413" y="198"/>
                  </a:lnTo>
                  <a:lnTo>
                    <a:pt x="424" y="194"/>
                  </a:lnTo>
                  <a:lnTo>
                    <a:pt x="444" y="188"/>
                  </a:lnTo>
                  <a:lnTo>
                    <a:pt x="444" y="193"/>
                  </a:lnTo>
                  <a:lnTo>
                    <a:pt x="444" y="196"/>
                  </a:lnTo>
                  <a:lnTo>
                    <a:pt x="444" y="201"/>
                  </a:lnTo>
                  <a:lnTo>
                    <a:pt x="444" y="204"/>
                  </a:lnTo>
                  <a:lnTo>
                    <a:pt x="432" y="211"/>
                  </a:lnTo>
                  <a:lnTo>
                    <a:pt x="419" y="219"/>
                  </a:lnTo>
                  <a:lnTo>
                    <a:pt x="408" y="225"/>
                  </a:lnTo>
                  <a:lnTo>
                    <a:pt x="397" y="233"/>
                  </a:lnTo>
                  <a:lnTo>
                    <a:pt x="397" y="235"/>
                  </a:lnTo>
                  <a:lnTo>
                    <a:pt x="397" y="237"/>
                  </a:lnTo>
                  <a:lnTo>
                    <a:pt x="397" y="238"/>
                  </a:lnTo>
                  <a:lnTo>
                    <a:pt x="397" y="240"/>
                  </a:lnTo>
                  <a:lnTo>
                    <a:pt x="403" y="237"/>
                  </a:lnTo>
                  <a:lnTo>
                    <a:pt x="408" y="233"/>
                  </a:lnTo>
                  <a:lnTo>
                    <a:pt x="415" y="230"/>
                  </a:lnTo>
                  <a:lnTo>
                    <a:pt x="421" y="225"/>
                  </a:lnTo>
                  <a:lnTo>
                    <a:pt x="428" y="222"/>
                  </a:lnTo>
                  <a:lnTo>
                    <a:pt x="436" y="220"/>
                  </a:lnTo>
                  <a:lnTo>
                    <a:pt x="442" y="219"/>
                  </a:lnTo>
                  <a:lnTo>
                    <a:pt x="449" y="220"/>
                  </a:lnTo>
                  <a:lnTo>
                    <a:pt x="449" y="225"/>
                  </a:lnTo>
                  <a:lnTo>
                    <a:pt x="449" y="230"/>
                  </a:lnTo>
                  <a:lnTo>
                    <a:pt x="449" y="235"/>
                  </a:lnTo>
                  <a:lnTo>
                    <a:pt x="449" y="240"/>
                  </a:lnTo>
                  <a:lnTo>
                    <a:pt x="444" y="243"/>
                  </a:lnTo>
                  <a:lnTo>
                    <a:pt x="439" y="246"/>
                  </a:lnTo>
                  <a:lnTo>
                    <a:pt x="436" y="248"/>
                  </a:lnTo>
                  <a:lnTo>
                    <a:pt x="432" y="250"/>
                  </a:lnTo>
                  <a:lnTo>
                    <a:pt x="426" y="253"/>
                  </a:lnTo>
                  <a:lnTo>
                    <a:pt x="419" y="256"/>
                  </a:lnTo>
                  <a:lnTo>
                    <a:pt x="411" y="261"/>
                  </a:lnTo>
                  <a:lnTo>
                    <a:pt x="400" y="266"/>
                  </a:lnTo>
                  <a:lnTo>
                    <a:pt x="398" y="268"/>
                  </a:lnTo>
                  <a:lnTo>
                    <a:pt x="398" y="269"/>
                  </a:lnTo>
                  <a:lnTo>
                    <a:pt x="398" y="271"/>
                  </a:lnTo>
                  <a:lnTo>
                    <a:pt x="397" y="273"/>
                  </a:lnTo>
                  <a:lnTo>
                    <a:pt x="403" y="269"/>
                  </a:lnTo>
                  <a:lnTo>
                    <a:pt x="411" y="268"/>
                  </a:lnTo>
                  <a:lnTo>
                    <a:pt x="418" y="264"/>
                  </a:lnTo>
                  <a:lnTo>
                    <a:pt x="424" y="263"/>
                  </a:lnTo>
                  <a:lnTo>
                    <a:pt x="432" y="260"/>
                  </a:lnTo>
                  <a:lnTo>
                    <a:pt x="439" y="258"/>
                  </a:lnTo>
                  <a:lnTo>
                    <a:pt x="446" y="255"/>
                  </a:lnTo>
                  <a:lnTo>
                    <a:pt x="452" y="253"/>
                  </a:lnTo>
                  <a:lnTo>
                    <a:pt x="452" y="258"/>
                  </a:lnTo>
                  <a:lnTo>
                    <a:pt x="452" y="264"/>
                  </a:lnTo>
                  <a:lnTo>
                    <a:pt x="452" y="269"/>
                  </a:lnTo>
                  <a:lnTo>
                    <a:pt x="452" y="276"/>
                  </a:lnTo>
                  <a:lnTo>
                    <a:pt x="446" y="279"/>
                  </a:lnTo>
                  <a:lnTo>
                    <a:pt x="441" y="282"/>
                  </a:lnTo>
                  <a:lnTo>
                    <a:pt x="434" y="286"/>
                  </a:lnTo>
                  <a:lnTo>
                    <a:pt x="428" y="287"/>
                  </a:lnTo>
                  <a:lnTo>
                    <a:pt x="421" y="290"/>
                  </a:lnTo>
                  <a:lnTo>
                    <a:pt x="416" y="294"/>
                  </a:lnTo>
                  <a:lnTo>
                    <a:pt x="410" y="297"/>
                  </a:lnTo>
                  <a:lnTo>
                    <a:pt x="403" y="300"/>
                  </a:lnTo>
                  <a:lnTo>
                    <a:pt x="403" y="302"/>
                  </a:lnTo>
                  <a:lnTo>
                    <a:pt x="403" y="304"/>
                  </a:lnTo>
                  <a:lnTo>
                    <a:pt x="403" y="307"/>
                  </a:lnTo>
                  <a:lnTo>
                    <a:pt x="403" y="308"/>
                  </a:lnTo>
                  <a:lnTo>
                    <a:pt x="416" y="302"/>
                  </a:lnTo>
                  <a:lnTo>
                    <a:pt x="428" y="299"/>
                  </a:lnTo>
                  <a:lnTo>
                    <a:pt x="434" y="295"/>
                  </a:lnTo>
                  <a:lnTo>
                    <a:pt x="441" y="292"/>
                  </a:lnTo>
                  <a:lnTo>
                    <a:pt x="446" y="290"/>
                  </a:lnTo>
                  <a:lnTo>
                    <a:pt x="449" y="290"/>
                  </a:lnTo>
                  <a:lnTo>
                    <a:pt x="452" y="289"/>
                  </a:lnTo>
                  <a:lnTo>
                    <a:pt x="457" y="289"/>
                  </a:lnTo>
                  <a:lnTo>
                    <a:pt x="457" y="292"/>
                  </a:lnTo>
                  <a:lnTo>
                    <a:pt x="457" y="297"/>
                  </a:lnTo>
                  <a:lnTo>
                    <a:pt x="457" y="302"/>
                  </a:lnTo>
                  <a:lnTo>
                    <a:pt x="459" y="305"/>
                  </a:lnTo>
                  <a:lnTo>
                    <a:pt x="452" y="310"/>
                  </a:lnTo>
                  <a:lnTo>
                    <a:pt x="446" y="313"/>
                  </a:lnTo>
                  <a:lnTo>
                    <a:pt x="439" y="318"/>
                  </a:lnTo>
                  <a:lnTo>
                    <a:pt x="432" y="321"/>
                  </a:lnTo>
                  <a:lnTo>
                    <a:pt x="424" y="325"/>
                  </a:lnTo>
                  <a:lnTo>
                    <a:pt x="418" y="330"/>
                  </a:lnTo>
                  <a:lnTo>
                    <a:pt x="413" y="333"/>
                  </a:lnTo>
                  <a:lnTo>
                    <a:pt x="406" y="336"/>
                  </a:lnTo>
                  <a:lnTo>
                    <a:pt x="413" y="336"/>
                  </a:lnTo>
                  <a:lnTo>
                    <a:pt x="419" y="335"/>
                  </a:lnTo>
                  <a:lnTo>
                    <a:pt x="426" y="333"/>
                  </a:lnTo>
                  <a:lnTo>
                    <a:pt x="432" y="331"/>
                  </a:lnTo>
                  <a:lnTo>
                    <a:pt x="441" y="330"/>
                  </a:lnTo>
                  <a:lnTo>
                    <a:pt x="447" y="326"/>
                  </a:lnTo>
                  <a:lnTo>
                    <a:pt x="455" y="325"/>
                  </a:lnTo>
                  <a:lnTo>
                    <a:pt x="462" y="321"/>
                  </a:lnTo>
                  <a:lnTo>
                    <a:pt x="462" y="325"/>
                  </a:lnTo>
                  <a:lnTo>
                    <a:pt x="462" y="330"/>
                  </a:lnTo>
                  <a:lnTo>
                    <a:pt x="462" y="335"/>
                  </a:lnTo>
                  <a:lnTo>
                    <a:pt x="462" y="339"/>
                  </a:lnTo>
                  <a:lnTo>
                    <a:pt x="455" y="344"/>
                  </a:lnTo>
                  <a:lnTo>
                    <a:pt x="449" y="348"/>
                  </a:lnTo>
                  <a:lnTo>
                    <a:pt x="442" y="351"/>
                  </a:lnTo>
                  <a:lnTo>
                    <a:pt x="436" y="354"/>
                  </a:lnTo>
                  <a:lnTo>
                    <a:pt x="429" y="357"/>
                  </a:lnTo>
                  <a:lnTo>
                    <a:pt x="423" y="359"/>
                  </a:lnTo>
                  <a:lnTo>
                    <a:pt x="415" y="362"/>
                  </a:lnTo>
                  <a:lnTo>
                    <a:pt x="408" y="364"/>
                  </a:lnTo>
                  <a:lnTo>
                    <a:pt x="408" y="365"/>
                  </a:lnTo>
                  <a:lnTo>
                    <a:pt x="408" y="367"/>
                  </a:lnTo>
                  <a:lnTo>
                    <a:pt x="406" y="370"/>
                  </a:lnTo>
                  <a:lnTo>
                    <a:pt x="406" y="372"/>
                  </a:lnTo>
                  <a:lnTo>
                    <a:pt x="415" y="370"/>
                  </a:lnTo>
                  <a:lnTo>
                    <a:pt x="421" y="367"/>
                  </a:lnTo>
                  <a:lnTo>
                    <a:pt x="429" y="364"/>
                  </a:lnTo>
                  <a:lnTo>
                    <a:pt x="439" y="361"/>
                  </a:lnTo>
                  <a:lnTo>
                    <a:pt x="447" y="357"/>
                  </a:lnTo>
                  <a:lnTo>
                    <a:pt x="455" y="354"/>
                  </a:lnTo>
                  <a:lnTo>
                    <a:pt x="462" y="354"/>
                  </a:lnTo>
                  <a:lnTo>
                    <a:pt x="470" y="354"/>
                  </a:lnTo>
                  <a:lnTo>
                    <a:pt x="472" y="357"/>
                  </a:lnTo>
                  <a:lnTo>
                    <a:pt x="473" y="361"/>
                  </a:lnTo>
                  <a:lnTo>
                    <a:pt x="473" y="364"/>
                  </a:lnTo>
                  <a:lnTo>
                    <a:pt x="473" y="367"/>
                  </a:lnTo>
                  <a:lnTo>
                    <a:pt x="452" y="379"/>
                  </a:lnTo>
                  <a:lnTo>
                    <a:pt x="436" y="387"/>
                  </a:lnTo>
                  <a:lnTo>
                    <a:pt x="424" y="393"/>
                  </a:lnTo>
                  <a:lnTo>
                    <a:pt x="418" y="398"/>
                  </a:lnTo>
                  <a:lnTo>
                    <a:pt x="413" y="400"/>
                  </a:lnTo>
                  <a:lnTo>
                    <a:pt x="410" y="403"/>
                  </a:lnTo>
                  <a:lnTo>
                    <a:pt x="408" y="403"/>
                  </a:lnTo>
                  <a:lnTo>
                    <a:pt x="408" y="405"/>
                  </a:lnTo>
                  <a:lnTo>
                    <a:pt x="416" y="405"/>
                  </a:lnTo>
                  <a:lnTo>
                    <a:pt x="426" y="401"/>
                  </a:lnTo>
                  <a:lnTo>
                    <a:pt x="434" y="400"/>
                  </a:lnTo>
                  <a:lnTo>
                    <a:pt x="444" y="395"/>
                  </a:lnTo>
                  <a:lnTo>
                    <a:pt x="454" y="392"/>
                  </a:lnTo>
                  <a:lnTo>
                    <a:pt x="464" y="387"/>
                  </a:lnTo>
                  <a:lnTo>
                    <a:pt x="473" y="382"/>
                  </a:lnTo>
                  <a:lnTo>
                    <a:pt x="481" y="379"/>
                  </a:lnTo>
                  <a:lnTo>
                    <a:pt x="480" y="385"/>
                  </a:lnTo>
                  <a:lnTo>
                    <a:pt x="480" y="390"/>
                  </a:lnTo>
                  <a:lnTo>
                    <a:pt x="480" y="396"/>
                  </a:lnTo>
                  <a:lnTo>
                    <a:pt x="480" y="403"/>
                  </a:lnTo>
                  <a:lnTo>
                    <a:pt x="470" y="410"/>
                  </a:lnTo>
                  <a:lnTo>
                    <a:pt x="464" y="414"/>
                  </a:lnTo>
                  <a:lnTo>
                    <a:pt x="457" y="418"/>
                  </a:lnTo>
                  <a:lnTo>
                    <a:pt x="450" y="421"/>
                  </a:lnTo>
                  <a:lnTo>
                    <a:pt x="444" y="426"/>
                  </a:lnTo>
                  <a:lnTo>
                    <a:pt x="434" y="429"/>
                  </a:lnTo>
                  <a:lnTo>
                    <a:pt x="424" y="436"/>
                  </a:lnTo>
                  <a:lnTo>
                    <a:pt x="410" y="442"/>
                  </a:lnTo>
                  <a:lnTo>
                    <a:pt x="416" y="442"/>
                  </a:lnTo>
                  <a:lnTo>
                    <a:pt x="424" y="440"/>
                  </a:lnTo>
                  <a:lnTo>
                    <a:pt x="432" y="439"/>
                  </a:lnTo>
                  <a:lnTo>
                    <a:pt x="441" y="436"/>
                  </a:lnTo>
                  <a:lnTo>
                    <a:pt x="449" y="434"/>
                  </a:lnTo>
                  <a:lnTo>
                    <a:pt x="457" y="431"/>
                  </a:lnTo>
                  <a:lnTo>
                    <a:pt x="465" y="427"/>
                  </a:lnTo>
                  <a:lnTo>
                    <a:pt x="472" y="424"/>
                  </a:lnTo>
                  <a:lnTo>
                    <a:pt x="472" y="431"/>
                  </a:lnTo>
                  <a:lnTo>
                    <a:pt x="472" y="436"/>
                  </a:lnTo>
                  <a:lnTo>
                    <a:pt x="472" y="442"/>
                  </a:lnTo>
                  <a:lnTo>
                    <a:pt x="472" y="449"/>
                  </a:lnTo>
                  <a:lnTo>
                    <a:pt x="465" y="450"/>
                  </a:lnTo>
                  <a:lnTo>
                    <a:pt x="459" y="454"/>
                  </a:lnTo>
                  <a:lnTo>
                    <a:pt x="450" y="457"/>
                  </a:lnTo>
                  <a:lnTo>
                    <a:pt x="442" y="460"/>
                  </a:lnTo>
                  <a:lnTo>
                    <a:pt x="434" y="463"/>
                  </a:lnTo>
                  <a:lnTo>
                    <a:pt x="428" y="468"/>
                  </a:lnTo>
                  <a:lnTo>
                    <a:pt x="423" y="473"/>
                  </a:lnTo>
                  <a:lnTo>
                    <a:pt x="419" y="480"/>
                  </a:lnTo>
                  <a:lnTo>
                    <a:pt x="429" y="476"/>
                  </a:lnTo>
                  <a:lnTo>
                    <a:pt x="437" y="475"/>
                  </a:lnTo>
                  <a:lnTo>
                    <a:pt x="444" y="471"/>
                  </a:lnTo>
                  <a:lnTo>
                    <a:pt x="450" y="470"/>
                  </a:lnTo>
                  <a:lnTo>
                    <a:pt x="455" y="468"/>
                  </a:lnTo>
                  <a:lnTo>
                    <a:pt x="460" y="467"/>
                  </a:lnTo>
                  <a:lnTo>
                    <a:pt x="465" y="465"/>
                  </a:lnTo>
                  <a:lnTo>
                    <a:pt x="470" y="465"/>
                  </a:lnTo>
                  <a:lnTo>
                    <a:pt x="470" y="470"/>
                  </a:lnTo>
                  <a:lnTo>
                    <a:pt x="470" y="473"/>
                  </a:lnTo>
                  <a:lnTo>
                    <a:pt x="470" y="478"/>
                  </a:lnTo>
                  <a:lnTo>
                    <a:pt x="472" y="481"/>
                  </a:lnTo>
                  <a:lnTo>
                    <a:pt x="454" y="489"/>
                  </a:lnTo>
                  <a:lnTo>
                    <a:pt x="441" y="496"/>
                  </a:lnTo>
                  <a:lnTo>
                    <a:pt x="432" y="501"/>
                  </a:lnTo>
                  <a:lnTo>
                    <a:pt x="426" y="504"/>
                  </a:lnTo>
                  <a:lnTo>
                    <a:pt x="421" y="507"/>
                  </a:lnTo>
                  <a:lnTo>
                    <a:pt x="419" y="509"/>
                  </a:lnTo>
                  <a:lnTo>
                    <a:pt x="418" y="509"/>
                  </a:lnTo>
                  <a:lnTo>
                    <a:pt x="416" y="511"/>
                  </a:lnTo>
                  <a:lnTo>
                    <a:pt x="421" y="512"/>
                  </a:lnTo>
                  <a:lnTo>
                    <a:pt x="426" y="512"/>
                  </a:lnTo>
                  <a:lnTo>
                    <a:pt x="434" y="509"/>
                  </a:lnTo>
                  <a:lnTo>
                    <a:pt x="442" y="507"/>
                  </a:lnTo>
                  <a:lnTo>
                    <a:pt x="452" y="504"/>
                  </a:lnTo>
                  <a:lnTo>
                    <a:pt x="460" y="501"/>
                  </a:lnTo>
                  <a:lnTo>
                    <a:pt x="468" y="499"/>
                  </a:lnTo>
                  <a:lnTo>
                    <a:pt x="475" y="498"/>
                  </a:lnTo>
                  <a:lnTo>
                    <a:pt x="473" y="504"/>
                  </a:lnTo>
                  <a:lnTo>
                    <a:pt x="473" y="509"/>
                  </a:lnTo>
                  <a:lnTo>
                    <a:pt x="473" y="516"/>
                  </a:lnTo>
                  <a:lnTo>
                    <a:pt x="473" y="522"/>
                  </a:lnTo>
                  <a:lnTo>
                    <a:pt x="467" y="525"/>
                  </a:lnTo>
                  <a:lnTo>
                    <a:pt x="459" y="529"/>
                  </a:lnTo>
                  <a:lnTo>
                    <a:pt x="452" y="533"/>
                  </a:lnTo>
                  <a:lnTo>
                    <a:pt x="446" y="537"/>
                  </a:lnTo>
                  <a:lnTo>
                    <a:pt x="437" y="540"/>
                  </a:lnTo>
                  <a:lnTo>
                    <a:pt x="431" y="543"/>
                  </a:lnTo>
                  <a:lnTo>
                    <a:pt x="423" y="548"/>
                  </a:lnTo>
                  <a:lnTo>
                    <a:pt x="416" y="551"/>
                  </a:lnTo>
                  <a:lnTo>
                    <a:pt x="423" y="551"/>
                  </a:lnTo>
                  <a:lnTo>
                    <a:pt x="431" y="550"/>
                  </a:lnTo>
                  <a:lnTo>
                    <a:pt x="437" y="548"/>
                  </a:lnTo>
                  <a:lnTo>
                    <a:pt x="446" y="545"/>
                  </a:lnTo>
                  <a:lnTo>
                    <a:pt x="452" y="543"/>
                  </a:lnTo>
                  <a:lnTo>
                    <a:pt x="460" y="540"/>
                  </a:lnTo>
                  <a:lnTo>
                    <a:pt x="468" y="538"/>
                  </a:lnTo>
                  <a:lnTo>
                    <a:pt x="477" y="537"/>
                  </a:lnTo>
                  <a:lnTo>
                    <a:pt x="475" y="543"/>
                  </a:lnTo>
                  <a:lnTo>
                    <a:pt x="475" y="550"/>
                  </a:lnTo>
                  <a:lnTo>
                    <a:pt x="475" y="556"/>
                  </a:lnTo>
                  <a:lnTo>
                    <a:pt x="475" y="563"/>
                  </a:lnTo>
                  <a:lnTo>
                    <a:pt x="472" y="566"/>
                  </a:lnTo>
                  <a:lnTo>
                    <a:pt x="467" y="568"/>
                  </a:lnTo>
                  <a:lnTo>
                    <a:pt x="464" y="569"/>
                  </a:lnTo>
                  <a:lnTo>
                    <a:pt x="459" y="573"/>
                  </a:lnTo>
                  <a:lnTo>
                    <a:pt x="452" y="576"/>
                  </a:lnTo>
                  <a:lnTo>
                    <a:pt x="442" y="579"/>
                  </a:lnTo>
                  <a:lnTo>
                    <a:pt x="431" y="586"/>
                  </a:lnTo>
                  <a:lnTo>
                    <a:pt x="415" y="592"/>
                  </a:lnTo>
                  <a:lnTo>
                    <a:pt x="423" y="592"/>
                  </a:lnTo>
                  <a:lnTo>
                    <a:pt x="431" y="591"/>
                  </a:lnTo>
                  <a:lnTo>
                    <a:pt x="437" y="589"/>
                  </a:lnTo>
                  <a:lnTo>
                    <a:pt x="446" y="586"/>
                  </a:lnTo>
                  <a:lnTo>
                    <a:pt x="454" y="584"/>
                  </a:lnTo>
                  <a:lnTo>
                    <a:pt x="462" y="581"/>
                  </a:lnTo>
                  <a:lnTo>
                    <a:pt x="472" y="579"/>
                  </a:lnTo>
                  <a:lnTo>
                    <a:pt x="480" y="577"/>
                  </a:lnTo>
                  <a:lnTo>
                    <a:pt x="480" y="584"/>
                  </a:lnTo>
                  <a:lnTo>
                    <a:pt x="480" y="589"/>
                  </a:lnTo>
                  <a:lnTo>
                    <a:pt x="480" y="595"/>
                  </a:lnTo>
                  <a:lnTo>
                    <a:pt x="480" y="602"/>
                  </a:lnTo>
                  <a:lnTo>
                    <a:pt x="472" y="607"/>
                  </a:lnTo>
                  <a:lnTo>
                    <a:pt x="465" y="610"/>
                  </a:lnTo>
                  <a:lnTo>
                    <a:pt x="457" y="613"/>
                  </a:lnTo>
                  <a:lnTo>
                    <a:pt x="450" y="615"/>
                  </a:lnTo>
                  <a:lnTo>
                    <a:pt x="442" y="617"/>
                  </a:lnTo>
                  <a:lnTo>
                    <a:pt x="436" y="618"/>
                  </a:lnTo>
                  <a:lnTo>
                    <a:pt x="428" y="621"/>
                  </a:lnTo>
                  <a:lnTo>
                    <a:pt x="421" y="623"/>
                  </a:lnTo>
                  <a:lnTo>
                    <a:pt x="421" y="625"/>
                  </a:lnTo>
                  <a:lnTo>
                    <a:pt x="421" y="625"/>
                  </a:lnTo>
                  <a:lnTo>
                    <a:pt x="421" y="626"/>
                  </a:lnTo>
                  <a:lnTo>
                    <a:pt x="421" y="628"/>
                  </a:lnTo>
                  <a:lnTo>
                    <a:pt x="432" y="628"/>
                  </a:lnTo>
                  <a:lnTo>
                    <a:pt x="441" y="626"/>
                  </a:lnTo>
                  <a:lnTo>
                    <a:pt x="449" y="626"/>
                  </a:lnTo>
                  <a:lnTo>
                    <a:pt x="454" y="625"/>
                  </a:lnTo>
                  <a:lnTo>
                    <a:pt x="460" y="625"/>
                  </a:lnTo>
                  <a:lnTo>
                    <a:pt x="465" y="623"/>
                  </a:lnTo>
                  <a:lnTo>
                    <a:pt x="473" y="621"/>
                  </a:lnTo>
                  <a:lnTo>
                    <a:pt x="481" y="618"/>
                  </a:lnTo>
                  <a:lnTo>
                    <a:pt x="480" y="621"/>
                  </a:lnTo>
                  <a:lnTo>
                    <a:pt x="480" y="625"/>
                  </a:lnTo>
                  <a:lnTo>
                    <a:pt x="480" y="628"/>
                  </a:lnTo>
                  <a:lnTo>
                    <a:pt x="480" y="631"/>
                  </a:lnTo>
                  <a:lnTo>
                    <a:pt x="473" y="635"/>
                  </a:lnTo>
                  <a:lnTo>
                    <a:pt x="465" y="638"/>
                  </a:lnTo>
                  <a:lnTo>
                    <a:pt x="459" y="643"/>
                  </a:lnTo>
                  <a:lnTo>
                    <a:pt x="452" y="646"/>
                  </a:lnTo>
                  <a:lnTo>
                    <a:pt x="444" y="649"/>
                  </a:lnTo>
                  <a:lnTo>
                    <a:pt x="437" y="652"/>
                  </a:lnTo>
                  <a:lnTo>
                    <a:pt x="431" y="657"/>
                  </a:lnTo>
                  <a:lnTo>
                    <a:pt x="424" y="661"/>
                  </a:lnTo>
                  <a:lnTo>
                    <a:pt x="431" y="661"/>
                  </a:lnTo>
                  <a:lnTo>
                    <a:pt x="437" y="659"/>
                  </a:lnTo>
                  <a:lnTo>
                    <a:pt x="444" y="659"/>
                  </a:lnTo>
                  <a:lnTo>
                    <a:pt x="452" y="657"/>
                  </a:lnTo>
                  <a:lnTo>
                    <a:pt x="459" y="656"/>
                  </a:lnTo>
                  <a:lnTo>
                    <a:pt x="467" y="652"/>
                  </a:lnTo>
                  <a:lnTo>
                    <a:pt x="473" y="651"/>
                  </a:lnTo>
                  <a:lnTo>
                    <a:pt x="481" y="648"/>
                  </a:lnTo>
                  <a:lnTo>
                    <a:pt x="480" y="652"/>
                  </a:lnTo>
                  <a:lnTo>
                    <a:pt x="480" y="657"/>
                  </a:lnTo>
                  <a:lnTo>
                    <a:pt x="480" y="662"/>
                  </a:lnTo>
                  <a:lnTo>
                    <a:pt x="480" y="667"/>
                  </a:lnTo>
                  <a:lnTo>
                    <a:pt x="467" y="674"/>
                  </a:lnTo>
                  <a:lnTo>
                    <a:pt x="454" y="679"/>
                  </a:lnTo>
                  <a:lnTo>
                    <a:pt x="442" y="682"/>
                  </a:lnTo>
                  <a:lnTo>
                    <a:pt x="431" y="687"/>
                  </a:lnTo>
                  <a:lnTo>
                    <a:pt x="421" y="690"/>
                  </a:lnTo>
                  <a:lnTo>
                    <a:pt x="411" y="693"/>
                  </a:lnTo>
                  <a:lnTo>
                    <a:pt x="403" y="696"/>
                  </a:lnTo>
                  <a:lnTo>
                    <a:pt x="397" y="700"/>
                  </a:lnTo>
                  <a:lnTo>
                    <a:pt x="408" y="700"/>
                  </a:lnTo>
                  <a:lnTo>
                    <a:pt x="418" y="698"/>
                  </a:lnTo>
                  <a:lnTo>
                    <a:pt x="429" y="695"/>
                  </a:lnTo>
                  <a:lnTo>
                    <a:pt x="439" y="692"/>
                  </a:lnTo>
                  <a:lnTo>
                    <a:pt x="449" y="690"/>
                  </a:lnTo>
                  <a:lnTo>
                    <a:pt x="460" y="687"/>
                  </a:lnTo>
                  <a:lnTo>
                    <a:pt x="470" y="685"/>
                  </a:lnTo>
                  <a:lnTo>
                    <a:pt x="481" y="683"/>
                  </a:lnTo>
                  <a:lnTo>
                    <a:pt x="480" y="687"/>
                  </a:lnTo>
                  <a:lnTo>
                    <a:pt x="480" y="692"/>
                  </a:lnTo>
                  <a:lnTo>
                    <a:pt x="480" y="696"/>
                  </a:lnTo>
                  <a:lnTo>
                    <a:pt x="480" y="700"/>
                  </a:lnTo>
                  <a:lnTo>
                    <a:pt x="472" y="705"/>
                  </a:lnTo>
                  <a:lnTo>
                    <a:pt x="462" y="710"/>
                  </a:lnTo>
                  <a:lnTo>
                    <a:pt x="454" y="713"/>
                  </a:lnTo>
                  <a:lnTo>
                    <a:pt x="444" y="716"/>
                  </a:lnTo>
                  <a:lnTo>
                    <a:pt x="436" y="719"/>
                  </a:lnTo>
                  <a:lnTo>
                    <a:pt x="426" y="721"/>
                  </a:lnTo>
                  <a:lnTo>
                    <a:pt x="418" y="724"/>
                  </a:lnTo>
                  <a:lnTo>
                    <a:pt x="408" y="727"/>
                  </a:lnTo>
                  <a:lnTo>
                    <a:pt x="416" y="729"/>
                  </a:lnTo>
                  <a:lnTo>
                    <a:pt x="424" y="729"/>
                  </a:lnTo>
                  <a:lnTo>
                    <a:pt x="432" y="729"/>
                  </a:lnTo>
                  <a:lnTo>
                    <a:pt x="441" y="726"/>
                  </a:lnTo>
                  <a:lnTo>
                    <a:pt x="450" y="724"/>
                  </a:lnTo>
                  <a:lnTo>
                    <a:pt x="460" y="721"/>
                  </a:lnTo>
                  <a:lnTo>
                    <a:pt x="470" y="719"/>
                  </a:lnTo>
                  <a:lnTo>
                    <a:pt x="480" y="718"/>
                  </a:lnTo>
                  <a:lnTo>
                    <a:pt x="478" y="721"/>
                  </a:lnTo>
                  <a:lnTo>
                    <a:pt x="478" y="724"/>
                  </a:lnTo>
                  <a:lnTo>
                    <a:pt x="478" y="727"/>
                  </a:lnTo>
                  <a:lnTo>
                    <a:pt x="478" y="731"/>
                  </a:lnTo>
                  <a:lnTo>
                    <a:pt x="472" y="734"/>
                  </a:lnTo>
                  <a:lnTo>
                    <a:pt x="464" y="737"/>
                  </a:lnTo>
                  <a:lnTo>
                    <a:pt x="457" y="741"/>
                  </a:lnTo>
                  <a:lnTo>
                    <a:pt x="449" y="744"/>
                  </a:lnTo>
                  <a:lnTo>
                    <a:pt x="442" y="747"/>
                  </a:lnTo>
                  <a:lnTo>
                    <a:pt x="436" y="750"/>
                  </a:lnTo>
                  <a:lnTo>
                    <a:pt x="429" y="754"/>
                  </a:lnTo>
                  <a:lnTo>
                    <a:pt x="426" y="758"/>
                  </a:lnTo>
                  <a:lnTo>
                    <a:pt x="428" y="758"/>
                  </a:lnTo>
                  <a:lnTo>
                    <a:pt x="429" y="760"/>
                  </a:lnTo>
                  <a:lnTo>
                    <a:pt x="429" y="760"/>
                  </a:lnTo>
                  <a:lnTo>
                    <a:pt x="431" y="762"/>
                  </a:lnTo>
                  <a:lnTo>
                    <a:pt x="429" y="763"/>
                  </a:lnTo>
                  <a:lnTo>
                    <a:pt x="429" y="763"/>
                  </a:lnTo>
                  <a:lnTo>
                    <a:pt x="429" y="765"/>
                  </a:lnTo>
                  <a:lnTo>
                    <a:pt x="428" y="765"/>
                  </a:lnTo>
                  <a:lnTo>
                    <a:pt x="408" y="768"/>
                  </a:lnTo>
                  <a:lnTo>
                    <a:pt x="390" y="772"/>
                  </a:lnTo>
                  <a:lnTo>
                    <a:pt x="372" y="775"/>
                  </a:lnTo>
                  <a:lnTo>
                    <a:pt x="354" y="778"/>
                  </a:lnTo>
                  <a:lnTo>
                    <a:pt x="336" y="780"/>
                  </a:lnTo>
                  <a:lnTo>
                    <a:pt x="318" y="778"/>
                  </a:lnTo>
                  <a:lnTo>
                    <a:pt x="300" y="775"/>
                  </a:lnTo>
                  <a:lnTo>
                    <a:pt x="282" y="765"/>
                  </a:lnTo>
                  <a:lnTo>
                    <a:pt x="282" y="690"/>
                  </a:lnTo>
                  <a:lnTo>
                    <a:pt x="284" y="615"/>
                  </a:lnTo>
                  <a:lnTo>
                    <a:pt x="287" y="542"/>
                  </a:lnTo>
                  <a:lnTo>
                    <a:pt x="289" y="467"/>
                  </a:lnTo>
                  <a:lnTo>
                    <a:pt x="287" y="411"/>
                  </a:lnTo>
                  <a:lnTo>
                    <a:pt x="286" y="356"/>
                  </a:lnTo>
                  <a:lnTo>
                    <a:pt x="286" y="302"/>
                  </a:lnTo>
                  <a:lnTo>
                    <a:pt x="284" y="246"/>
                  </a:lnTo>
                  <a:lnTo>
                    <a:pt x="281" y="235"/>
                  </a:lnTo>
                  <a:lnTo>
                    <a:pt x="281" y="227"/>
                  </a:lnTo>
                  <a:lnTo>
                    <a:pt x="281" y="219"/>
                  </a:lnTo>
                  <a:lnTo>
                    <a:pt x="282" y="209"/>
                  </a:lnTo>
                  <a:lnTo>
                    <a:pt x="281" y="209"/>
                  </a:lnTo>
                  <a:lnTo>
                    <a:pt x="279" y="209"/>
                  </a:lnTo>
                  <a:lnTo>
                    <a:pt x="277" y="209"/>
                  </a:lnTo>
                  <a:lnTo>
                    <a:pt x="276" y="209"/>
                  </a:lnTo>
                  <a:lnTo>
                    <a:pt x="274" y="189"/>
                  </a:lnTo>
                  <a:lnTo>
                    <a:pt x="273" y="176"/>
                  </a:lnTo>
                  <a:lnTo>
                    <a:pt x="268" y="167"/>
                  </a:lnTo>
                  <a:lnTo>
                    <a:pt x="258" y="160"/>
                  </a:lnTo>
                  <a:lnTo>
                    <a:pt x="256" y="171"/>
                  </a:lnTo>
                  <a:lnTo>
                    <a:pt x="251" y="181"/>
                  </a:lnTo>
                  <a:lnTo>
                    <a:pt x="246" y="189"/>
                  </a:lnTo>
                  <a:lnTo>
                    <a:pt x="245" y="199"/>
                  </a:lnTo>
                  <a:lnTo>
                    <a:pt x="250" y="199"/>
                  </a:lnTo>
                  <a:lnTo>
                    <a:pt x="253" y="198"/>
                  </a:lnTo>
                  <a:lnTo>
                    <a:pt x="258" y="196"/>
                  </a:lnTo>
                  <a:lnTo>
                    <a:pt x="263" y="194"/>
                  </a:lnTo>
                  <a:lnTo>
                    <a:pt x="263" y="201"/>
                  </a:lnTo>
                  <a:lnTo>
                    <a:pt x="263" y="207"/>
                  </a:lnTo>
                  <a:lnTo>
                    <a:pt x="263" y="215"/>
                  </a:lnTo>
                  <a:lnTo>
                    <a:pt x="264" y="222"/>
                  </a:lnTo>
                  <a:lnTo>
                    <a:pt x="259" y="225"/>
                  </a:lnTo>
                  <a:lnTo>
                    <a:pt x="258" y="229"/>
                  </a:lnTo>
                  <a:lnTo>
                    <a:pt x="256" y="232"/>
                  </a:lnTo>
                  <a:lnTo>
                    <a:pt x="256" y="238"/>
                  </a:lnTo>
                  <a:lnTo>
                    <a:pt x="259" y="238"/>
                  </a:lnTo>
                  <a:lnTo>
                    <a:pt x="263" y="238"/>
                  </a:lnTo>
                  <a:lnTo>
                    <a:pt x="264" y="238"/>
                  </a:lnTo>
                  <a:lnTo>
                    <a:pt x="268" y="240"/>
                  </a:lnTo>
                  <a:lnTo>
                    <a:pt x="266" y="250"/>
                  </a:lnTo>
                  <a:lnTo>
                    <a:pt x="263" y="256"/>
                  </a:lnTo>
                  <a:lnTo>
                    <a:pt x="259" y="263"/>
                  </a:lnTo>
                  <a:lnTo>
                    <a:pt x="255" y="273"/>
                  </a:lnTo>
                  <a:lnTo>
                    <a:pt x="258" y="273"/>
                  </a:lnTo>
                  <a:lnTo>
                    <a:pt x="261" y="271"/>
                  </a:lnTo>
                  <a:lnTo>
                    <a:pt x="264" y="271"/>
                  </a:lnTo>
                  <a:lnTo>
                    <a:pt x="268" y="271"/>
                  </a:lnTo>
                  <a:lnTo>
                    <a:pt x="266" y="281"/>
                  </a:lnTo>
                  <a:lnTo>
                    <a:pt x="259" y="290"/>
                  </a:lnTo>
                  <a:lnTo>
                    <a:pt x="251" y="299"/>
                  </a:lnTo>
                  <a:lnTo>
                    <a:pt x="242" y="304"/>
                  </a:lnTo>
                  <a:lnTo>
                    <a:pt x="242" y="307"/>
                  </a:lnTo>
                  <a:lnTo>
                    <a:pt x="242" y="310"/>
                  </a:lnTo>
                  <a:lnTo>
                    <a:pt x="243" y="310"/>
                  </a:lnTo>
                  <a:lnTo>
                    <a:pt x="245" y="312"/>
                  </a:lnTo>
                  <a:lnTo>
                    <a:pt x="253" y="307"/>
                  </a:lnTo>
                  <a:lnTo>
                    <a:pt x="258" y="304"/>
                  </a:lnTo>
                  <a:lnTo>
                    <a:pt x="263" y="304"/>
                  </a:lnTo>
                  <a:lnTo>
                    <a:pt x="269" y="302"/>
                  </a:lnTo>
                  <a:lnTo>
                    <a:pt x="266" y="323"/>
                  </a:lnTo>
                  <a:lnTo>
                    <a:pt x="256" y="333"/>
                  </a:lnTo>
                  <a:lnTo>
                    <a:pt x="248" y="339"/>
                  </a:lnTo>
                  <a:lnTo>
                    <a:pt x="242" y="352"/>
                  </a:lnTo>
                  <a:lnTo>
                    <a:pt x="248" y="349"/>
                  </a:lnTo>
                  <a:lnTo>
                    <a:pt x="255" y="348"/>
                  </a:lnTo>
                  <a:lnTo>
                    <a:pt x="261" y="344"/>
                  </a:lnTo>
                  <a:lnTo>
                    <a:pt x="269" y="343"/>
                  </a:lnTo>
                  <a:lnTo>
                    <a:pt x="269" y="349"/>
                  </a:lnTo>
                  <a:lnTo>
                    <a:pt x="269" y="354"/>
                  </a:lnTo>
                  <a:lnTo>
                    <a:pt x="269" y="361"/>
                  </a:lnTo>
                  <a:lnTo>
                    <a:pt x="271" y="367"/>
                  </a:lnTo>
                  <a:lnTo>
                    <a:pt x="263" y="374"/>
                  </a:lnTo>
                  <a:lnTo>
                    <a:pt x="256" y="379"/>
                  </a:lnTo>
                  <a:lnTo>
                    <a:pt x="251" y="383"/>
                  </a:lnTo>
                  <a:lnTo>
                    <a:pt x="248" y="390"/>
                  </a:lnTo>
                  <a:lnTo>
                    <a:pt x="255" y="388"/>
                  </a:lnTo>
                  <a:lnTo>
                    <a:pt x="259" y="387"/>
                  </a:lnTo>
                  <a:lnTo>
                    <a:pt x="266" y="387"/>
                  </a:lnTo>
                  <a:lnTo>
                    <a:pt x="271" y="385"/>
                  </a:lnTo>
                  <a:lnTo>
                    <a:pt x="271" y="390"/>
                  </a:lnTo>
                  <a:lnTo>
                    <a:pt x="271" y="396"/>
                  </a:lnTo>
                  <a:lnTo>
                    <a:pt x="271" y="401"/>
                  </a:lnTo>
                  <a:lnTo>
                    <a:pt x="271" y="408"/>
                  </a:lnTo>
                  <a:lnTo>
                    <a:pt x="263" y="413"/>
                  </a:lnTo>
                  <a:lnTo>
                    <a:pt x="256" y="418"/>
                  </a:lnTo>
                  <a:lnTo>
                    <a:pt x="251" y="424"/>
                  </a:lnTo>
                  <a:lnTo>
                    <a:pt x="248" y="434"/>
                  </a:lnTo>
                  <a:lnTo>
                    <a:pt x="253" y="432"/>
                  </a:lnTo>
                  <a:lnTo>
                    <a:pt x="259" y="429"/>
                  </a:lnTo>
                  <a:lnTo>
                    <a:pt x="264" y="427"/>
                  </a:lnTo>
                  <a:lnTo>
                    <a:pt x="271" y="424"/>
                  </a:lnTo>
                  <a:lnTo>
                    <a:pt x="271" y="431"/>
                  </a:lnTo>
                  <a:lnTo>
                    <a:pt x="271" y="436"/>
                  </a:lnTo>
                  <a:lnTo>
                    <a:pt x="271" y="442"/>
                  </a:lnTo>
                  <a:lnTo>
                    <a:pt x="271" y="449"/>
                  </a:lnTo>
                  <a:lnTo>
                    <a:pt x="264" y="452"/>
                  </a:lnTo>
                  <a:lnTo>
                    <a:pt x="258" y="455"/>
                  </a:lnTo>
                  <a:lnTo>
                    <a:pt x="251" y="460"/>
                  </a:lnTo>
                  <a:lnTo>
                    <a:pt x="245" y="463"/>
                  </a:lnTo>
                  <a:lnTo>
                    <a:pt x="245" y="465"/>
                  </a:lnTo>
                  <a:lnTo>
                    <a:pt x="245" y="468"/>
                  </a:lnTo>
                  <a:lnTo>
                    <a:pt x="243" y="470"/>
                  </a:lnTo>
                  <a:lnTo>
                    <a:pt x="243" y="473"/>
                  </a:lnTo>
                  <a:lnTo>
                    <a:pt x="250" y="471"/>
                  </a:lnTo>
                  <a:lnTo>
                    <a:pt x="255" y="470"/>
                  </a:lnTo>
                  <a:lnTo>
                    <a:pt x="263" y="467"/>
                  </a:lnTo>
                  <a:lnTo>
                    <a:pt x="271" y="467"/>
                  </a:lnTo>
                  <a:lnTo>
                    <a:pt x="271" y="470"/>
                  </a:lnTo>
                  <a:lnTo>
                    <a:pt x="273" y="473"/>
                  </a:lnTo>
                  <a:lnTo>
                    <a:pt x="273" y="476"/>
                  </a:lnTo>
                  <a:lnTo>
                    <a:pt x="273" y="480"/>
                  </a:lnTo>
                  <a:lnTo>
                    <a:pt x="259" y="491"/>
                  </a:lnTo>
                  <a:lnTo>
                    <a:pt x="250" y="499"/>
                  </a:lnTo>
                  <a:lnTo>
                    <a:pt x="245" y="506"/>
                  </a:lnTo>
                  <a:lnTo>
                    <a:pt x="242" y="509"/>
                  </a:lnTo>
                  <a:lnTo>
                    <a:pt x="250" y="507"/>
                  </a:lnTo>
                  <a:lnTo>
                    <a:pt x="258" y="506"/>
                  </a:lnTo>
                  <a:lnTo>
                    <a:pt x="264" y="502"/>
                  </a:lnTo>
                  <a:lnTo>
                    <a:pt x="271" y="502"/>
                  </a:lnTo>
                  <a:lnTo>
                    <a:pt x="271" y="506"/>
                  </a:lnTo>
                  <a:lnTo>
                    <a:pt x="273" y="509"/>
                  </a:lnTo>
                  <a:lnTo>
                    <a:pt x="273" y="514"/>
                  </a:lnTo>
                  <a:lnTo>
                    <a:pt x="273" y="517"/>
                  </a:lnTo>
                  <a:lnTo>
                    <a:pt x="266" y="524"/>
                  </a:lnTo>
                  <a:lnTo>
                    <a:pt x="258" y="530"/>
                  </a:lnTo>
                  <a:lnTo>
                    <a:pt x="250" y="535"/>
                  </a:lnTo>
                  <a:lnTo>
                    <a:pt x="243" y="542"/>
                  </a:lnTo>
                  <a:lnTo>
                    <a:pt x="251" y="540"/>
                  </a:lnTo>
                  <a:lnTo>
                    <a:pt x="259" y="540"/>
                  </a:lnTo>
                  <a:lnTo>
                    <a:pt x="266" y="540"/>
                  </a:lnTo>
                  <a:lnTo>
                    <a:pt x="274" y="540"/>
                  </a:lnTo>
                  <a:lnTo>
                    <a:pt x="269" y="551"/>
                  </a:lnTo>
                  <a:lnTo>
                    <a:pt x="259" y="560"/>
                  </a:lnTo>
                  <a:lnTo>
                    <a:pt x="246" y="568"/>
                  </a:lnTo>
                  <a:lnTo>
                    <a:pt x="235" y="574"/>
                  </a:lnTo>
                  <a:lnTo>
                    <a:pt x="237" y="577"/>
                  </a:lnTo>
                  <a:lnTo>
                    <a:pt x="237" y="581"/>
                  </a:lnTo>
                  <a:lnTo>
                    <a:pt x="238" y="581"/>
                  </a:lnTo>
                  <a:lnTo>
                    <a:pt x="240" y="582"/>
                  </a:lnTo>
                  <a:lnTo>
                    <a:pt x="250" y="577"/>
                  </a:lnTo>
                  <a:lnTo>
                    <a:pt x="256" y="574"/>
                  </a:lnTo>
                  <a:lnTo>
                    <a:pt x="264" y="571"/>
                  </a:lnTo>
                  <a:lnTo>
                    <a:pt x="274" y="568"/>
                  </a:lnTo>
                  <a:lnTo>
                    <a:pt x="274" y="571"/>
                  </a:lnTo>
                  <a:lnTo>
                    <a:pt x="274" y="574"/>
                  </a:lnTo>
                  <a:lnTo>
                    <a:pt x="273" y="579"/>
                  </a:lnTo>
                  <a:lnTo>
                    <a:pt x="273" y="582"/>
                  </a:lnTo>
                  <a:lnTo>
                    <a:pt x="259" y="592"/>
                  </a:lnTo>
                  <a:lnTo>
                    <a:pt x="253" y="597"/>
                  </a:lnTo>
                  <a:lnTo>
                    <a:pt x="248" y="600"/>
                  </a:lnTo>
                  <a:lnTo>
                    <a:pt x="243" y="602"/>
                  </a:lnTo>
                  <a:lnTo>
                    <a:pt x="243" y="604"/>
                  </a:lnTo>
                  <a:lnTo>
                    <a:pt x="243" y="607"/>
                  </a:lnTo>
                  <a:lnTo>
                    <a:pt x="243" y="608"/>
                  </a:lnTo>
                  <a:lnTo>
                    <a:pt x="243" y="612"/>
                  </a:lnTo>
                  <a:lnTo>
                    <a:pt x="255" y="607"/>
                  </a:lnTo>
                  <a:lnTo>
                    <a:pt x="263" y="604"/>
                  </a:lnTo>
                  <a:lnTo>
                    <a:pt x="268" y="602"/>
                  </a:lnTo>
                  <a:lnTo>
                    <a:pt x="274" y="600"/>
                  </a:lnTo>
                  <a:lnTo>
                    <a:pt x="269" y="612"/>
                  </a:lnTo>
                  <a:lnTo>
                    <a:pt x="258" y="620"/>
                  </a:lnTo>
                  <a:lnTo>
                    <a:pt x="243" y="628"/>
                  </a:lnTo>
                  <a:lnTo>
                    <a:pt x="232" y="631"/>
                  </a:lnTo>
                  <a:lnTo>
                    <a:pt x="232" y="633"/>
                  </a:lnTo>
                  <a:lnTo>
                    <a:pt x="232" y="635"/>
                  </a:lnTo>
                  <a:lnTo>
                    <a:pt x="230" y="638"/>
                  </a:lnTo>
                  <a:lnTo>
                    <a:pt x="230" y="639"/>
                  </a:lnTo>
                  <a:lnTo>
                    <a:pt x="238" y="636"/>
                  </a:lnTo>
                  <a:lnTo>
                    <a:pt x="248" y="631"/>
                  </a:lnTo>
                  <a:lnTo>
                    <a:pt x="261" y="628"/>
                  </a:lnTo>
                  <a:lnTo>
                    <a:pt x="271" y="628"/>
                  </a:lnTo>
                  <a:lnTo>
                    <a:pt x="271" y="631"/>
                  </a:lnTo>
                  <a:lnTo>
                    <a:pt x="273" y="635"/>
                  </a:lnTo>
                  <a:lnTo>
                    <a:pt x="273" y="639"/>
                  </a:lnTo>
                  <a:lnTo>
                    <a:pt x="273" y="643"/>
                  </a:lnTo>
                  <a:lnTo>
                    <a:pt x="261" y="649"/>
                  </a:lnTo>
                  <a:lnTo>
                    <a:pt x="251" y="656"/>
                  </a:lnTo>
                  <a:lnTo>
                    <a:pt x="240" y="661"/>
                  </a:lnTo>
                  <a:lnTo>
                    <a:pt x="228" y="666"/>
                  </a:lnTo>
                  <a:lnTo>
                    <a:pt x="235" y="672"/>
                  </a:lnTo>
                  <a:lnTo>
                    <a:pt x="246" y="670"/>
                  </a:lnTo>
                  <a:lnTo>
                    <a:pt x="259" y="666"/>
                  </a:lnTo>
                  <a:lnTo>
                    <a:pt x="271" y="661"/>
                  </a:lnTo>
                  <a:lnTo>
                    <a:pt x="271" y="666"/>
                  </a:lnTo>
                  <a:lnTo>
                    <a:pt x="273" y="672"/>
                  </a:lnTo>
                  <a:lnTo>
                    <a:pt x="273" y="677"/>
                  </a:lnTo>
                  <a:lnTo>
                    <a:pt x="273" y="683"/>
                  </a:lnTo>
                  <a:lnTo>
                    <a:pt x="261" y="688"/>
                  </a:lnTo>
                  <a:lnTo>
                    <a:pt x="251" y="695"/>
                  </a:lnTo>
                  <a:lnTo>
                    <a:pt x="240" y="700"/>
                  </a:lnTo>
                  <a:lnTo>
                    <a:pt x="230" y="703"/>
                  </a:lnTo>
                  <a:lnTo>
                    <a:pt x="230" y="705"/>
                  </a:lnTo>
                  <a:lnTo>
                    <a:pt x="230" y="706"/>
                  </a:lnTo>
                  <a:lnTo>
                    <a:pt x="228" y="710"/>
                  </a:lnTo>
                  <a:lnTo>
                    <a:pt x="228" y="711"/>
                  </a:lnTo>
                  <a:lnTo>
                    <a:pt x="238" y="708"/>
                  </a:lnTo>
                  <a:lnTo>
                    <a:pt x="248" y="705"/>
                  </a:lnTo>
                  <a:lnTo>
                    <a:pt x="258" y="701"/>
                  </a:lnTo>
                  <a:lnTo>
                    <a:pt x="269" y="698"/>
                  </a:lnTo>
                  <a:lnTo>
                    <a:pt x="269" y="703"/>
                  </a:lnTo>
                  <a:lnTo>
                    <a:pt x="269" y="706"/>
                  </a:lnTo>
                  <a:lnTo>
                    <a:pt x="268" y="711"/>
                  </a:lnTo>
                  <a:lnTo>
                    <a:pt x="268" y="716"/>
                  </a:lnTo>
                  <a:lnTo>
                    <a:pt x="258" y="723"/>
                  </a:lnTo>
                  <a:lnTo>
                    <a:pt x="248" y="726"/>
                  </a:lnTo>
                  <a:lnTo>
                    <a:pt x="238" y="729"/>
                  </a:lnTo>
                  <a:lnTo>
                    <a:pt x="228" y="731"/>
                  </a:lnTo>
                  <a:lnTo>
                    <a:pt x="228" y="732"/>
                  </a:lnTo>
                  <a:lnTo>
                    <a:pt x="230" y="736"/>
                  </a:lnTo>
                  <a:lnTo>
                    <a:pt x="230" y="737"/>
                  </a:lnTo>
                  <a:lnTo>
                    <a:pt x="230" y="739"/>
                  </a:lnTo>
                  <a:lnTo>
                    <a:pt x="238" y="737"/>
                  </a:lnTo>
                  <a:lnTo>
                    <a:pt x="248" y="736"/>
                  </a:lnTo>
                  <a:lnTo>
                    <a:pt x="256" y="732"/>
                  </a:lnTo>
                  <a:lnTo>
                    <a:pt x="264" y="731"/>
                  </a:lnTo>
                  <a:lnTo>
                    <a:pt x="264" y="737"/>
                  </a:lnTo>
                  <a:lnTo>
                    <a:pt x="263" y="742"/>
                  </a:lnTo>
                  <a:lnTo>
                    <a:pt x="263" y="747"/>
                  </a:lnTo>
                  <a:lnTo>
                    <a:pt x="261" y="754"/>
                  </a:lnTo>
                  <a:lnTo>
                    <a:pt x="255" y="758"/>
                  </a:lnTo>
                  <a:lnTo>
                    <a:pt x="248" y="762"/>
                  </a:lnTo>
                  <a:lnTo>
                    <a:pt x="238" y="765"/>
                  </a:lnTo>
                  <a:lnTo>
                    <a:pt x="224" y="768"/>
                  </a:lnTo>
                  <a:lnTo>
                    <a:pt x="224" y="770"/>
                  </a:lnTo>
                  <a:lnTo>
                    <a:pt x="224" y="772"/>
                  </a:lnTo>
                  <a:lnTo>
                    <a:pt x="224" y="775"/>
                  </a:lnTo>
                  <a:lnTo>
                    <a:pt x="224" y="776"/>
                  </a:lnTo>
                  <a:lnTo>
                    <a:pt x="235" y="775"/>
                  </a:lnTo>
                  <a:lnTo>
                    <a:pt x="242" y="775"/>
                  </a:lnTo>
                  <a:lnTo>
                    <a:pt x="250" y="772"/>
                  </a:lnTo>
                  <a:lnTo>
                    <a:pt x="263" y="768"/>
                  </a:lnTo>
                  <a:lnTo>
                    <a:pt x="269" y="773"/>
                  </a:lnTo>
                  <a:lnTo>
                    <a:pt x="274" y="778"/>
                  </a:lnTo>
                  <a:lnTo>
                    <a:pt x="279" y="783"/>
                  </a:lnTo>
                  <a:lnTo>
                    <a:pt x="286" y="789"/>
                  </a:lnTo>
                  <a:lnTo>
                    <a:pt x="284" y="789"/>
                  </a:lnTo>
                  <a:lnTo>
                    <a:pt x="284" y="791"/>
                  </a:lnTo>
                  <a:lnTo>
                    <a:pt x="284" y="791"/>
                  </a:lnTo>
                  <a:lnTo>
                    <a:pt x="282" y="793"/>
                  </a:lnTo>
                  <a:lnTo>
                    <a:pt x="259" y="794"/>
                  </a:lnTo>
                  <a:lnTo>
                    <a:pt x="242" y="794"/>
                  </a:lnTo>
                  <a:lnTo>
                    <a:pt x="227" y="796"/>
                  </a:lnTo>
                  <a:lnTo>
                    <a:pt x="214" y="796"/>
                  </a:lnTo>
                  <a:lnTo>
                    <a:pt x="202" y="796"/>
                  </a:lnTo>
                  <a:lnTo>
                    <a:pt x="191" y="796"/>
                  </a:lnTo>
                  <a:lnTo>
                    <a:pt x="178" y="796"/>
                  </a:lnTo>
                  <a:lnTo>
                    <a:pt x="160" y="796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56" name="Freeform 472"/>
            <p:cNvSpPr>
              <a:spLocks/>
            </p:cNvSpPr>
            <p:nvPr/>
          </p:nvSpPr>
          <p:spPr bwMode="auto">
            <a:xfrm>
              <a:off x="3999" y="1847"/>
              <a:ext cx="221" cy="363"/>
            </a:xfrm>
            <a:custGeom>
              <a:avLst/>
              <a:gdLst/>
              <a:ahLst/>
              <a:cxnLst>
                <a:cxn ang="0">
                  <a:pos x="256" y="619"/>
                </a:cxn>
                <a:cxn ang="0">
                  <a:pos x="255" y="203"/>
                </a:cxn>
                <a:cxn ang="0">
                  <a:pos x="232" y="192"/>
                </a:cxn>
                <a:cxn ang="0">
                  <a:pos x="225" y="233"/>
                </a:cxn>
                <a:cxn ang="0">
                  <a:pos x="199" y="277"/>
                </a:cxn>
                <a:cxn ang="0">
                  <a:pos x="224" y="295"/>
                </a:cxn>
                <a:cxn ang="0">
                  <a:pos x="238" y="321"/>
                </a:cxn>
                <a:cxn ang="0">
                  <a:pos x="232" y="345"/>
                </a:cxn>
                <a:cxn ang="0">
                  <a:pos x="232" y="378"/>
                </a:cxn>
                <a:cxn ang="0">
                  <a:pos x="232" y="412"/>
                </a:cxn>
                <a:cxn ang="0">
                  <a:pos x="209" y="445"/>
                </a:cxn>
                <a:cxn ang="0">
                  <a:pos x="217" y="479"/>
                </a:cxn>
                <a:cxn ang="0">
                  <a:pos x="232" y="484"/>
                </a:cxn>
                <a:cxn ang="0">
                  <a:pos x="220" y="508"/>
                </a:cxn>
                <a:cxn ang="0">
                  <a:pos x="202" y="528"/>
                </a:cxn>
                <a:cxn ang="0">
                  <a:pos x="240" y="531"/>
                </a:cxn>
                <a:cxn ang="0">
                  <a:pos x="227" y="557"/>
                </a:cxn>
                <a:cxn ang="0">
                  <a:pos x="214" y="582"/>
                </a:cxn>
                <a:cxn ang="0">
                  <a:pos x="225" y="588"/>
                </a:cxn>
                <a:cxn ang="0">
                  <a:pos x="166" y="624"/>
                </a:cxn>
                <a:cxn ang="0">
                  <a:pos x="21" y="592"/>
                </a:cxn>
                <a:cxn ang="0">
                  <a:pos x="50" y="443"/>
                </a:cxn>
                <a:cxn ang="0">
                  <a:pos x="124" y="99"/>
                </a:cxn>
                <a:cxn ang="0">
                  <a:pos x="144" y="58"/>
                </a:cxn>
                <a:cxn ang="0">
                  <a:pos x="261" y="11"/>
                </a:cxn>
                <a:cxn ang="0">
                  <a:pos x="382" y="60"/>
                </a:cxn>
                <a:cxn ang="0">
                  <a:pos x="383" y="84"/>
                </a:cxn>
                <a:cxn ang="0">
                  <a:pos x="403" y="88"/>
                </a:cxn>
                <a:cxn ang="0">
                  <a:pos x="385" y="125"/>
                </a:cxn>
                <a:cxn ang="0">
                  <a:pos x="413" y="130"/>
                </a:cxn>
                <a:cxn ang="0">
                  <a:pos x="406" y="153"/>
                </a:cxn>
                <a:cxn ang="0">
                  <a:pos x="395" y="195"/>
                </a:cxn>
                <a:cxn ang="0">
                  <a:pos x="410" y="194"/>
                </a:cxn>
                <a:cxn ang="0">
                  <a:pos x="395" y="231"/>
                </a:cxn>
                <a:cxn ang="0">
                  <a:pos x="416" y="233"/>
                </a:cxn>
                <a:cxn ang="0">
                  <a:pos x="400" y="269"/>
                </a:cxn>
                <a:cxn ang="0">
                  <a:pos x="421" y="272"/>
                </a:cxn>
                <a:cxn ang="0">
                  <a:pos x="401" y="308"/>
                </a:cxn>
                <a:cxn ang="0">
                  <a:pos x="424" y="309"/>
                </a:cxn>
                <a:cxn ang="0">
                  <a:pos x="403" y="340"/>
                </a:cxn>
                <a:cxn ang="0">
                  <a:pos x="426" y="347"/>
                </a:cxn>
                <a:cxn ang="0">
                  <a:pos x="393" y="389"/>
                </a:cxn>
                <a:cxn ang="0">
                  <a:pos x="429" y="386"/>
                </a:cxn>
                <a:cxn ang="0">
                  <a:pos x="405" y="412"/>
                </a:cxn>
                <a:cxn ang="0">
                  <a:pos x="426" y="417"/>
                </a:cxn>
                <a:cxn ang="0">
                  <a:pos x="401" y="450"/>
                </a:cxn>
                <a:cxn ang="0">
                  <a:pos x="408" y="459"/>
                </a:cxn>
                <a:cxn ang="0">
                  <a:pos x="439" y="464"/>
                </a:cxn>
                <a:cxn ang="0">
                  <a:pos x="428" y="486"/>
                </a:cxn>
                <a:cxn ang="0">
                  <a:pos x="423" y="508"/>
                </a:cxn>
                <a:cxn ang="0">
                  <a:pos x="392" y="526"/>
                </a:cxn>
                <a:cxn ang="0">
                  <a:pos x="439" y="531"/>
                </a:cxn>
                <a:cxn ang="0">
                  <a:pos x="397" y="551"/>
                </a:cxn>
                <a:cxn ang="0">
                  <a:pos x="413" y="556"/>
                </a:cxn>
                <a:cxn ang="0">
                  <a:pos x="441" y="565"/>
                </a:cxn>
                <a:cxn ang="0">
                  <a:pos x="403" y="590"/>
                </a:cxn>
                <a:cxn ang="0">
                  <a:pos x="413" y="614"/>
                </a:cxn>
                <a:cxn ang="0">
                  <a:pos x="413" y="629"/>
                </a:cxn>
                <a:cxn ang="0">
                  <a:pos x="387" y="649"/>
                </a:cxn>
                <a:cxn ang="0">
                  <a:pos x="410" y="663"/>
                </a:cxn>
                <a:cxn ang="0">
                  <a:pos x="375" y="681"/>
                </a:cxn>
                <a:cxn ang="0">
                  <a:pos x="380" y="711"/>
                </a:cxn>
              </a:cxnLst>
              <a:rect l="0" t="0" r="r" b="b"/>
              <a:pathLst>
                <a:path w="441" h="725">
                  <a:moveTo>
                    <a:pt x="302" y="725"/>
                  </a:moveTo>
                  <a:lnTo>
                    <a:pt x="281" y="712"/>
                  </a:lnTo>
                  <a:lnTo>
                    <a:pt x="266" y="698"/>
                  </a:lnTo>
                  <a:lnTo>
                    <a:pt x="259" y="681"/>
                  </a:lnTo>
                  <a:lnTo>
                    <a:pt x="258" y="665"/>
                  </a:lnTo>
                  <a:lnTo>
                    <a:pt x="258" y="649"/>
                  </a:lnTo>
                  <a:lnTo>
                    <a:pt x="258" y="632"/>
                  </a:lnTo>
                  <a:lnTo>
                    <a:pt x="256" y="619"/>
                  </a:lnTo>
                  <a:lnTo>
                    <a:pt x="250" y="606"/>
                  </a:lnTo>
                  <a:lnTo>
                    <a:pt x="256" y="510"/>
                  </a:lnTo>
                  <a:lnTo>
                    <a:pt x="255" y="414"/>
                  </a:lnTo>
                  <a:lnTo>
                    <a:pt x="251" y="319"/>
                  </a:lnTo>
                  <a:lnTo>
                    <a:pt x="250" y="223"/>
                  </a:lnTo>
                  <a:lnTo>
                    <a:pt x="251" y="217"/>
                  </a:lnTo>
                  <a:lnTo>
                    <a:pt x="253" y="210"/>
                  </a:lnTo>
                  <a:lnTo>
                    <a:pt x="255" y="203"/>
                  </a:lnTo>
                  <a:lnTo>
                    <a:pt x="256" y="197"/>
                  </a:lnTo>
                  <a:lnTo>
                    <a:pt x="253" y="194"/>
                  </a:lnTo>
                  <a:lnTo>
                    <a:pt x="248" y="194"/>
                  </a:lnTo>
                  <a:lnTo>
                    <a:pt x="245" y="197"/>
                  </a:lnTo>
                  <a:lnTo>
                    <a:pt x="241" y="202"/>
                  </a:lnTo>
                  <a:lnTo>
                    <a:pt x="238" y="195"/>
                  </a:lnTo>
                  <a:lnTo>
                    <a:pt x="235" y="192"/>
                  </a:lnTo>
                  <a:lnTo>
                    <a:pt x="232" y="192"/>
                  </a:lnTo>
                  <a:lnTo>
                    <a:pt x="227" y="190"/>
                  </a:lnTo>
                  <a:lnTo>
                    <a:pt x="224" y="210"/>
                  </a:lnTo>
                  <a:lnTo>
                    <a:pt x="214" y="221"/>
                  </a:lnTo>
                  <a:lnTo>
                    <a:pt x="206" y="231"/>
                  </a:lnTo>
                  <a:lnTo>
                    <a:pt x="201" y="246"/>
                  </a:lnTo>
                  <a:lnTo>
                    <a:pt x="214" y="238"/>
                  </a:lnTo>
                  <a:lnTo>
                    <a:pt x="222" y="234"/>
                  </a:lnTo>
                  <a:lnTo>
                    <a:pt x="225" y="233"/>
                  </a:lnTo>
                  <a:lnTo>
                    <a:pt x="230" y="233"/>
                  </a:lnTo>
                  <a:lnTo>
                    <a:pt x="227" y="246"/>
                  </a:lnTo>
                  <a:lnTo>
                    <a:pt x="220" y="257"/>
                  </a:lnTo>
                  <a:lnTo>
                    <a:pt x="210" y="265"/>
                  </a:lnTo>
                  <a:lnTo>
                    <a:pt x="199" y="274"/>
                  </a:lnTo>
                  <a:lnTo>
                    <a:pt x="199" y="275"/>
                  </a:lnTo>
                  <a:lnTo>
                    <a:pt x="199" y="275"/>
                  </a:lnTo>
                  <a:lnTo>
                    <a:pt x="199" y="277"/>
                  </a:lnTo>
                  <a:lnTo>
                    <a:pt x="201" y="278"/>
                  </a:lnTo>
                  <a:lnTo>
                    <a:pt x="209" y="275"/>
                  </a:lnTo>
                  <a:lnTo>
                    <a:pt x="219" y="270"/>
                  </a:lnTo>
                  <a:lnTo>
                    <a:pt x="227" y="267"/>
                  </a:lnTo>
                  <a:lnTo>
                    <a:pt x="237" y="264"/>
                  </a:lnTo>
                  <a:lnTo>
                    <a:pt x="235" y="275"/>
                  </a:lnTo>
                  <a:lnTo>
                    <a:pt x="230" y="285"/>
                  </a:lnTo>
                  <a:lnTo>
                    <a:pt x="224" y="295"/>
                  </a:lnTo>
                  <a:lnTo>
                    <a:pt x="214" y="305"/>
                  </a:lnTo>
                  <a:lnTo>
                    <a:pt x="220" y="305"/>
                  </a:lnTo>
                  <a:lnTo>
                    <a:pt x="227" y="303"/>
                  </a:lnTo>
                  <a:lnTo>
                    <a:pt x="232" y="303"/>
                  </a:lnTo>
                  <a:lnTo>
                    <a:pt x="238" y="303"/>
                  </a:lnTo>
                  <a:lnTo>
                    <a:pt x="238" y="309"/>
                  </a:lnTo>
                  <a:lnTo>
                    <a:pt x="238" y="314"/>
                  </a:lnTo>
                  <a:lnTo>
                    <a:pt x="238" y="321"/>
                  </a:lnTo>
                  <a:lnTo>
                    <a:pt x="240" y="327"/>
                  </a:lnTo>
                  <a:lnTo>
                    <a:pt x="232" y="332"/>
                  </a:lnTo>
                  <a:lnTo>
                    <a:pt x="225" y="337"/>
                  </a:lnTo>
                  <a:lnTo>
                    <a:pt x="217" y="342"/>
                  </a:lnTo>
                  <a:lnTo>
                    <a:pt x="209" y="349"/>
                  </a:lnTo>
                  <a:lnTo>
                    <a:pt x="215" y="349"/>
                  </a:lnTo>
                  <a:lnTo>
                    <a:pt x="224" y="347"/>
                  </a:lnTo>
                  <a:lnTo>
                    <a:pt x="232" y="345"/>
                  </a:lnTo>
                  <a:lnTo>
                    <a:pt x="240" y="345"/>
                  </a:lnTo>
                  <a:lnTo>
                    <a:pt x="235" y="357"/>
                  </a:lnTo>
                  <a:lnTo>
                    <a:pt x="225" y="367"/>
                  </a:lnTo>
                  <a:lnTo>
                    <a:pt x="212" y="376"/>
                  </a:lnTo>
                  <a:lnTo>
                    <a:pt x="201" y="384"/>
                  </a:lnTo>
                  <a:lnTo>
                    <a:pt x="210" y="383"/>
                  </a:lnTo>
                  <a:lnTo>
                    <a:pt x="220" y="380"/>
                  </a:lnTo>
                  <a:lnTo>
                    <a:pt x="232" y="378"/>
                  </a:lnTo>
                  <a:lnTo>
                    <a:pt x="243" y="376"/>
                  </a:lnTo>
                  <a:lnTo>
                    <a:pt x="238" y="388"/>
                  </a:lnTo>
                  <a:lnTo>
                    <a:pt x="228" y="399"/>
                  </a:lnTo>
                  <a:lnTo>
                    <a:pt x="215" y="411"/>
                  </a:lnTo>
                  <a:lnTo>
                    <a:pt x="206" y="419"/>
                  </a:lnTo>
                  <a:lnTo>
                    <a:pt x="212" y="417"/>
                  </a:lnTo>
                  <a:lnTo>
                    <a:pt x="222" y="415"/>
                  </a:lnTo>
                  <a:lnTo>
                    <a:pt x="232" y="412"/>
                  </a:lnTo>
                  <a:lnTo>
                    <a:pt x="243" y="409"/>
                  </a:lnTo>
                  <a:lnTo>
                    <a:pt x="241" y="412"/>
                  </a:lnTo>
                  <a:lnTo>
                    <a:pt x="241" y="415"/>
                  </a:lnTo>
                  <a:lnTo>
                    <a:pt x="241" y="420"/>
                  </a:lnTo>
                  <a:lnTo>
                    <a:pt x="240" y="424"/>
                  </a:lnTo>
                  <a:lnTo>
                    <a:pt x="228" y="428"/>
                  </a:lnTo>
                  <a:lnTo>
                    <a:pt x="219" y="437"/>
                  </a:lnTo>
                  <a:lnTo>
                    <a:pt x="209" y="445"/>
                  </a:lnTo>
                  <a:lnTo>
                    <a:pt x="201" y="455"/>
                  </a:lnTo>
                  <a:lnTo>
                    <a:pt x="210" y="453"/>
                  </a:lnTo>
                  <a:lnTo>
                    <a:pt x="220" y="450"/>
                  </a:lnTo>
                  <a:lnTo>
                    <a:pt x="230" y="445"/>
                  </a:lnTo>
                  <a:lnTo>
                    <a:pt x="240" y="438"/>
                  </a:lnTo>
                  <a:lnTo>
                    <a:pt x="237" y="453"/>
                  </a:lnTo>
                  <a:lnTo>
                    <a:pt x="228" y="466"/>
                  </a:lnTo>
                  <a:lnTo>
                    <a:pt x="217" y="479"/>
                  </a:lnTo>
                  <a:lnTo>
                    <a:pt x="202" y="486"/>
                  </a:lnTo>
                  <a:lnTo>
                    <a:pt x="202" y="487"/>
                  </a:lnTo>
                  <a:lnTo>
                    <a:pt x="202" y="489"/>
                  </a:lnTo>
                  <a:lnTo>
                    <a:pt x="202" y="490"/>
                  </a:lnTo>
                  <a:lnTo>
                    <a:pt x="202" y="492"/>
                  </a:lnTo>
                  <a:lnTo>
                    <a:pt x="212" y="489"/>
                  </a:lnTo>
                  <a:lnTo>
                    <a:pt x="222" y="486"/>
                  </a:lnTo>
                  <a:lnTo>
                    <a:pt x="232" y="484"/>
                  </a:lnTo>
                  <a:lnTo>
                    <a:pt x="240" y="481"/>
                  </a:lnTo>
                  <a:lnTo>
                    <a:pt x="240" y="484"/>
                  </a:lnTo>
                  <a:lnTo>
                    <a:pt x="240" y="489"/>
                  </a:lnTo>
                  <a:lnTo>
                    <a:pt x="240" y="492"/>
                  </a:lnTo>
                  <a:lnTo>
                    <a:pt x="240" y="497"/>
                  </a:lnTo>
                  <a:lnTo>
                    <a:pt x="233" y="500"/>
                  </a:lnTo>
                  <a:lnTo>
                    <a:pt x="227" y="504"/>
                  </a:lnTo>
                  <a:lnTo>
                    <a:pt x="220" y="508"/>
                  </a:lnTo>
                  <a:lnTo>
                    <a:pt x="214" y="512"/>
                  </a:lnTo>
                  <a:lnTo>
                    <a:pt x="209" y="515"/>
                  </a:lnTo>
                  <a:lnTo>
                    <a:pt x="202" y="520"/>
                  </a:lnTo>
                  <a:lnTo>
                    <a:pt x="196" y="525"/>
                  </a:lnTo>
                  <a:lnTo>
                    <a:pt x="191" y="530"/>
                  </a:lnTo>
                  <a:lnTo>
                    <a:pt x="194" y="530"/>
                  </a:lnTo>
                  <a:lnTo>
                    <a:pt x="197" y="528"/>
                  </a:lnTo>
                  <a:lnTo>
                    <a:pt x="202" y="528"/>
                  </a:lnTo>
                  <a:lnTo>
                    <a:pt x="206" y="526"/>
                  </a:lnTo>
                  <a:lnTo>
                    <a:pt x="210" y="525"/>
                  </a:lnTo>
                  <a:lnTo>
                    <a:pt x="219" y="521"/>
                  </a:lnTo>
                  <a:lnTo>
                    <a:pt x="227" y="517"/>
                  </a:lnTo>
                  <a:lnTo>
                    <a:pt x="240" y="512"/>
                  </a:lnTo>
                  <a:lnTo>
                    <a:pt x="240" y="518"/>
                  </a:lnTo>
                  <a:lnTo>
                    <a:pt x="240" y="525"/>
                  </a:lnTo>
                  <a:lnTo>
                    <a:pt x="240" y="531"/>
                  </a:lnTo>
                  <a:lnTo>
                    <a:pt x="240" y="538"/>
                  </a:lnTo>
                  <a:lnTo>
                    <a:pt x="228" y="544"/>
                  </a:lnTo>
                  <a:lnTo>
                    <a:pt x="217" y="551"/>
                  </a:lnTo>
                  <a:lnTo>
                    <a:pt x="206" y="557"/>
                  </a:lnTo>
                  <a:lnTo>
                    <a:pt x="194" y="564"/>
                  </a:lnTo>
                  <a:lnTo>
                    <a:pt x="204" y="562"/>
                  </a:lnTo>
                  <a:lnTo>
                    <a:pt x="215" y="559"/>
                  </a:lnTo>
                  <a:lnTo>
                    <a:pt x="227" y="557"/>
                  </a:lnTo>
                  <a:lnTo>
                    <a:pt x="238" y="556"/>
                  </a:lnTo>
                  <a:lnTo>
                    <a:pt x="237" y="559"/>
                  </a:lnTo>
                  <a:lnTo>
                    <a:pt x="237" y="562"/>
                  </a:lnTo>
                  <a:lnTo>
                    <a:pt x="237" y="567"/>
                  </a:lnTo>
                  <a:lnTo>
                    <a:pt x="237" y="570"/>
                  </a:lnTo>
                  <a:lnTo>
                    <a:pt x="228" y="575"/>
                  </a:lnTo>
                  <a:lnTo>
                    <a:pt x="222" y="579"/>
                  </a:lnTo>
                  <a:lnTo>
                    <a:pt x="214" y="582"/>
                  </a:lnTo>
                  <a:lnTo>
                    <a:pt x="199" y="587"/>
                  </a:lnTo>
                  <a:lnTo>
                    <a:pt x="197" y="588"/>
                  </a:lnTo>
                  <a:lnTo>
                    <a:pt x="197" y="592"/>
                  </a:lnTo>
                  <a:lnTo>
                    <a:pt x="196" y="593"/>
                  </a:lnTo>
                  <a:lnTo>
                    <a:pt x="194" y="596"/>
                  </a:lnTo>
                  <a:lnTo>
                    <a:pt x="206" y="593"/>
                  </a:lnTo>
                  <a:lnTo>
                    <a:pt x="215" y="592"/>
                  </a:lnTo>
                  <a:lnTo>
                    <a:pt x="225" y="588"/>
                  </a:lnTo>
                  <a:lnTo>
                    <a:pt x="237" y="587"/>
                  </a:lnTo>
                  <a:lnTo>
                    <a:pt x="235" y="593"/>
                  </a:lnTo>
                  <a:lnTo>
                    <a:pt x="235" y="600"/>
                  </a:lnTo>
                  <a:lnTo>
                    <a:pt x="233" y="606"/>
                  </a:lnTo>
                  <a:lnTo>
                    <a:pt x="233" y="613"/>
                  </a:lnTo>
                  <a:lnTo>
                    <a:pt x="212" y="619"/>
                  </a:lnTo>
                  <a:lnTo>
                    <a:pt x="189" y="623"/>
                  </a:lnTo>
                  <a:lnTo>
                    <a:pt x="166" y="624"/>
                  </a:lnTo>
                  <a:lnTo>
                    <a:pt x="144" y="626"/>
                  </a:lnTo>
                  <a:lnTo>
                    <a:pt x="121" y="624"/>
                  </a:lnTo>
                  <a:lnTo>
                    <a:pt x="98" y="623"/>
                  </a:lnTo>
                  <a:lnTo>
                    <a:pt x="77" y="619"/>
                  </a:lnTo>
                  <a:lnTo>
                    <a:pt x="57" y="616"/>
                  </a:lnTo>
                  <a:lnTo>
                    <a:pt x="44" y="608"/>
                  </a:lnTo>
                  <a:lnTo>
                    <a:pt x="31" y="600"/>
                  </a:lnTo>
                  <a:lnTo>
                    <a:pt x="21" y="592"/>
                  </a:lnTo>
                  <a:lnTo>
                    <a:pt x="11" y="587"/>
                  </a:lnTo>
                  <a:lnTo>
                    <a:pt x="2" y="564"/>
                  </a:lnTo>
                  <a:lnTo>
                    <a:pt x="0" y="541"/>
                  </a:lnTo>
                  <a:lnTo>
                    <a:pt x="5" y="521"/>
                  </a:lnTo>
                  <a:lnTo>
                    <a:pt x="13" y="500"/>
                  </a:lnTo>
                  <a:lnTo>
                    <a:pt x="26" y="481"/>
                  </a:lnTo>
                  <a:lnTo>
                    <a:pt x="39" y="463"/>
                  </a:lnTo>
                  <a:lnTo>
                    <a:pt x="50" y="443"/>
                  </a:lnTo>
                  <a:lnTo>
                    <a:pt x="62" y="424"/>
                  </a:lnTo>
                  <a:lnTo>
                    <a:pt x="67" y="376"/>
                  </a:lnTo>
                  <a:lnTo>
                    <a:pt x="73" y="329"/>
                  </a:lnTo>
                  <a:lnTo>
                    <a:pt x="82" y="283"/>
                  </a:lnTo>
                  <a:lnTo>
                    <a:pt x="91" y="236"/>
                  </a:lnTo>
                  <a:lnTo>
                    <a:pt x="101" y="190"/>
                  </a:lnTo>
                  <a:lnTo>
                    <a:pt x="113" y="145"/>
                  </a:lnTo>
                  <a:lnTo>
                    <a:pt x="124" y="99"/>
                  </a:lnTo>
                  <a:lnTo>
                    <a:pt x="135" y="53"/>
                  </a:lnTo>
                  <a:lnTo>
                    <a:pt x="137" y="53"/>
                  </a:lnTo>
                  <a:lnTo>
                    <a:pt x="139" y="53"/>
                  </a:lnTo>
                  <a:lnTo>
                    <a:pt x="142" y="53"/>
                  </a:lnTo>
                  <a:lnTo>
                    <a:pt x="144" y="53"/>
                  </a:lnTo>
                  <a:lnTo>
                    <a:pt x="144" y="55"/>
                  </a:lnTo>
                  <a:lnTo>
                    <a:pt x="144" y="57"/>
                  </a:lnTo>
                  <a:lnTo>
                    <a:pt x="144" y="58"/>
                  </a:lnTo>
                  <a:lnTo>
                    <a:pt x="144" y="60"/>
                  </a:lnTo>
                  <a:lnTo>
                    <a:pt x="160" y="58"/>
                  </a:lnTo>
                  <a:lnTo>
                    <a:pt x="176" y="53"/>
                  </a:lnTo>
                  <a:lnTo>
                    <a:pt x="194" y="49"/>
                  </a:lnTo>
                  <a:lnTo>
                    <a:pt x="212" y="40"/>
                  </a:lnTo>
                  <a:lnTo>
                    <a:pt x="230" y="32"/>
                  </a:lnTo>
                  <a:lnTo>
                    <a:pt x="246" y="22"/>
                  </a:lnTo>
                  <a:lnTo>
                    <a:pt x="261" y="11"/>
                  </a:lnTo>
                  <a:lnTo>
                    <a:pt x="274" y="0"/>
                  </a:lnTo>
                  <a:lnTo>
                    <a:pt x="289" y="0"/>
                  </a:lnTo>
                  <a:lnTo>
                    <a:pt x="305" y="5"/>
                  </a:lnTo>
                  <a:lnTo>
                    <a:pt x="321" y="13"/>
                  </a:lnTo>
                  <a:lnTo>
                    <a:pt x="338" y="22"/>
                  </a:lnTo>
                  <a:lnTo>
                    <a:pt x="352" y="34"/>
                  </a:lnTo>
                  <a:lnTo>
                    <a:pt x="367" y="47"/>
                  </a:lnTo>
                  <a:lnTo>
                    <a:pt x="382" y="60"/>
                  </a:lnTo>
                  <a:lnTo>
                    <a:pt x="395" y="71"/>
                  </a:lnTo>
                  <a:lnTo>
                    <a:pt x="395" y="73"/>
                  </a:lnTo>
                  <a:lnTo>
                    <a:pt x="395" y="75"/>
                  </a:lnTo>
                  <a:lnTo>
                    <a:pt x="395" y="76"/>
                  </a:lnTo>
                  <a:lnTo>
                    <a:pt x="395" y="78"/>
                  </a:lnTo>
                  <a:lnTo>
                    <a:pt x="392" y="80"/>
                  </a:lnTo>
                  <a:lnTo>
                    <a:pt x="388" y="83"/>
                  </a:lnTo>
                  <a:lnTo>
                    <a:pt x="383" y="84"/>
                  </a:lnTo>
                  <a:lnTo>
                    <a:pt x="380" y="88"/>
                  </a:lnTo>
                  <a:lnTo>
                    <a:pt x="379" y="89"/>
                  </a:lnTo>
                  <a:lnTo>
                    <a:pt x="379" y="91"/>
                  </a:lnTo>
                  <a:lnTo>
                    <a:pt x="379" y="93"/>
                  </a:lnTo>
                  <a:lnTo>
                    <a:pt x="379" y="94"/>
                  </a:lnTo>
                  <a:lnTo>
                    <a:pt x="392" y="91"/>
                  </a:lnTo>
                  <a:lnTo>
                    <a:pt x="398" y="88"/>
                  </a:lnTo>
                  <a:lnTo>
                    <a:pt x="403" y="88"/>
                  </a:lnTo>
                  <a:lnTo>
                    <a:pt x="410" y="88"/>
                  </a:lnTo>
                  <a:lnTo>
                    <a:pt x="410" y="93"/>
                  </a:lnTo>
                  <a:lnTo>
                    <a:pt x="410" y="97"/>
                  </a:lnTo>
                  <a:lnTo>
                    <a:pt x="408" y="102"/>
                  </a:lnTo>
                  <a:lnTo>
                    <a:pt x="408" y="107"/>
                  </a:lnTo>
                  <a:lnTo>
                    <a:pt x="400" y="114"/>
                  </a:lnTo>
                  <a:lnTo>
                    <a:pt x="393" y="119"/>
                  </a:lnTo>
                  <a:lnTo>
                    <a:pt x="385" y="125"/>
                  </a:lnTo>
                  <a:lnTo>
                    <a:pt x="377" y="130"/>
                  </a:lnTo>
                  <a:lnTo>
                    <a:pt x="385" y="128"/>
                  </a:lnTo>
                  <a:lnTo>
                    <a:pt x="393" y="127"/>
                  </a:lnTo>
                  <a:lnTo>
                    <a:pt x="401" y="125"/>
                  </a:lnTo>
                  <a:lnTo>
                    <a:pt x="413" y="124"/>
                  </a:lnTo>
                  <a:lnTo>
                    <a:pt x="413" y="125"/>
                  </a:lnTo>
                  <a:lnTo>
                    <a:pt x="413" y="128"/>
                  </a:lnTo>
                  <a:lnTo>
                    <a:pt x="413" y="130"/>
                  </a:lnTo>
                  <a:lnTo>
                    <a:pt x="413" y="133"/>
                  </a:lnTo>
                  <a:lnTo>
                    <a:pt x="403" y="142"/>
                  </a:lnTo>
                  <a:lnTo>
                    <a:pt x="393" y="148"/>
                  </a:lnTo>
                  <a:lnTo>
                    <a:pt x="387" y="156"/>
                  </a:lnTo>
                  <a:lnTo>
                    <a:pt x="382" y="166"/>
                  </a:lnTo>
                  <a:lnTo>
                    <a:pt x="390" y="161"/>
                  </a:lnTo>
                  <a:lnTo>
                    <a:pt x="398" y="156"/>
                  </a:lnTo>
                  <a:lnTo>
                    <a:pt x="406" y="153"/>
                  </a:lnTo>
                  <a:lnTo>
                    <a:pt x="418" y="155"/>
                  </a:lnTo>
                  <a:lnTo>
                    <a:pt x="418" y="159"/>
                  </a:lnTo>
                  <a:lnTo>
                    <a:pt x="419" y="164"/>
                  </a:lnTo>
                  <a:lnTo>
                    <a:pt x="419" y="169"/>
                  </a:lnTo>
                  <a:lnTo>
                    <a:pt x="419" y="174"/>
                  </a:lnTo>
                  <a:lnTo>
                    <a:pt x="411" y="181"/>
                  </a:lnTo>
                  <a:lnTo>
                    <a:pt x="403" y="187"/>
                  </a:lnTo>
                  <a:lnTo>
                    <a:pt x="395" y="195"/>
                  </a:lnTo>
                  <a:lnTo>
                    <a:pt x="387" y="202"/>
                  </a:lnTo>
                  <a:lnTo>
                    <a:pt x="385" y="203"/>
                  </a:lnTo>
                  <a:lnTo>
                    <a:pt x="385" y="205"/>
                  </a:lnTo>
                  <a:lnTo>
                    <a:pt x="385" y="208"/>
                  </a:lnTo>
                  <a:lnTo>
                    <a:pt x="385" y="210"/>
                  </a:lnTo>
                  <a:lnTo>
                    <a:pt x="395" y="207"/>
                  </a:lnTo>
                  <a:lnTo>
                    <a:pt x="401" y="199"/>
                  </a:lnTo>
                  <a:lnTo>
                    <a:pt x="410" y="194"/>
                  </a:lnTo>
                  <a:lnTo>
                    <a:pt x="421" y="192"/>
                  </a:lnTo>
                  <a:lnTo>
                    <a:pt x="421" y="197"/>
                  </a:lnTo>
                  <a:lnTo>
                    <a:pt x="421" y="202"/>
                  </a:lnTo>
                  <a:lnTo>
                    <a:pt x="421" y="208"/>
                  </a:lnTo>
                  <a:lnTo>
                    <a:pt x="421" y="213"/>
                  </a:lnTo>
                  <a:lnTo>
                    <a:pt x="413" y="218"/>
                  </a:lnTo>
                  <a:lnTo>
                    <a:pt x="405" y="225"/>
                  </a:lnTo>
                  <a:lnTo>
                    <a:pt x="395" y="231"/>
                  </a:lnTo>
                  <a:lnTo>
                    <a:pt x="387" y="238"/>
                  </a:lnTo>
                  <a:lnTo>
                    <a:pt x="387" y="239"/>
                  </a:lnTo>
                  <a:lnTo>
                    <a:pt x="387" y="241"/>
                  </a:lnTo>
                  <a:lnTo>
                    <a:pt x="387" y="243"/>
                  </a:lnTo>
                  <a:lnTo>
                    <a:pt x="388" y="244"/>
                  </a:lnTo>
                  <a:lnTo>
                    <a:pt x="397" y="239"/>
                  </a:lnTo>
                  <a:lnTo>
                    <a:pt x="406" y="236"/>
                  </a:lnTo>
                  <a:lnTo>
                    <a:pt x="416" y="233"/>
                  </a:lnTo>
                  <a:lnTo>
                    <a:pt x="428" y="230"/>
                  </a:lnTo>
                  <a:lnTo>
                    <a:pt x="428" y="236"/>
                  </a:lnTo>
                  <a:lnTo>
                    <a:pt x="428" y="241"/>
                  </a:lnTo>
                  <a:lnTo>
                    <a:pt x="428" y="246"/>
                  </a:lnTo>
                  <a:lnTo>
                    <a:pt x="428" y="252"/>
                  </a:lnTo>
                  <a:lnTo>
                    <a:pt x="419" y="257"/>
                  </a:lnTo>
                  <a:lnTo>
                    <a:pt x="410" y="262"/>
                  </a:lnTo>
                  <a:lnTo>
                    <a:pt x="400" y="269"/>
                  </a:lnTo>
                  <a:lnTo>
                    <a:pt x="392" y="274"/>
                  </a:lnTo>
                  <a:lnTo>
                    <a:pt x="392" y="275"/>
                  </a:lnTo>
                  <a:lnTo>
                    <a:pt x="392" y="278"/>
                  </a:lnTo>
                  <a:lnTo>
                    <a:pt x="392" y="280"/>
                  </a:lnTo>
                  <a:lnTo>
                    <a:pt x="392" y="283"/>
                  </a:lnTo>
                  <a:lnTo>
                    <a:pt x="401" y="280"/>
                  </a:lnTo>
                  <a:lnTo>
                    <a:pt x="411" y="275"/>
                  </a:lnTo>
                  <a:lnTo>
                    <a:pt x="421" y="272"/>
                  </a:lnTo>
                  <a:lnTo>
                    <a:pt x="432" y="270"/>
                  </a:lnTo>
                  <a:lnTo>
                    <a:pt x="431" y="275"/>
                  </a:lnTo>
                  <a:lnTo>
                    <a:pt x="431" y="280"/>
                  </a:lnTo>
                  <a:lnTo>
                    <a:pt x="431" y="285"/>
                  </a:lnTo>
                  <a:lnTo>
                    <a:pt x="431" y="290"/>
                  </a:lnTo>
                  <a:lnTo>
                    <a:pt x="421" y="296"/>
                  </a:lnTo>
                  <a:lnTo>
                    <a:pt x="411" y="301"/>
                  </a:lnTo>
                  <a:lnTo>
                    <a:pt x="401" y="308"/>
                  </a:lnTo>
                  <a:lnTo>
                    <a:pt x="392" y="313"/>
                  </a:lnTo>
                  <a:lnTo>
                    <a:pt x="392" y="314"/>
                  </a:lnTo>
                  <a:lnTo>
                    <a:pt x="392" y="318"/>
                  </a:lnTo>
                  <a:lnTo>
                    <a:pt x="390" y="319"/>
                  </a:lnTo>
                  <a:lnTo>
                    <a:pt x="390" y="323"/>
                  </a:lnTo>
                  <a:lnTo>
                    <a:pt x="405" y="318"/>
                  </a:lnTo>
                  <a:lnTo>
                    <a:pt x="414" y="313"/>
                  </a:lnTo>
                  <a:lnTo>
                    <a:pt x="424" y="309"/>
                  </a:lnTo>
                  <a:lnTo>
                    <a:pt x="434" y="306"/>
                  </a:lnTo>
                  <a:lnTo>
                    <a:pt x="434" y="313"/>
                  </a:lnTo>
                  <a:lnTo>
                    <a:pt x="434" y="318"/>
                  </a:lnTo>
                  <a:lnTo>
                    <a:pt x="432" y="323"/>
                  </a:lnTo>
                  <a:lnTo>
                    <a:pt x="432" y="329"/>
                  </a:lnTo>
                  <a:lnTo>
                    <a:pt x="423" y="334"/>
                  </a:lnTo>
                  <a:lnTo>
                    <a:pt x="413" y="337"/>
                  </a:lnTo>
                  <a:lnTo>
                    <a:pt x="403" y="340"/>
                  </a:lnTo>
                  <a:lnTo>
                    <a:pt x="395" y="342"/>
                  </a:lnTo>
                  <a:lnTo>
                    <a:pt x="395" y="345"/>
                  </a:lnTo>
                  <a:lnTo>
                    <a:pt x="395" y="347"/>
                  </a:lnTo>
                  <a:lnTo>
                    <a:pt x="395" y="350"/>
                  </a:lnTo>
                  <a:lnTo>
                    <a:pt x="395" y="353"/>
                  </a:lnTo>
                  <a:lnTo>
                    <a:pt x="405" y="352"/>
                  </a:lnTo>
                  <a:lnTo>
                    <a:pt x="416" y="349"/>
                  </a:lnTo>
                  <a:lnTo>
                    <a:pt x="426" y="347"/>
                  </a:lnTo>
                  <a:lnTo>
                    <a:pt x="436" y="345"/>
                  </a:lnTo>
                  <a:lnTo>
                    <a:pt x="434" y="358"/>
                  </a:lnTo>
                  <a:lnTo>
                    <a:pt x="431" y="367"/>
                  </a:lnTo>
                  <a:lnTo>
                    <a:pt x="426" y="373"/>
                  </a:lnTo>
                  <a:lnTo>
                    <a:pt x="419" y="378"/>
                  </a:lnTo>
                  <a:lnTo>
                    <a:pt x="411" y="381"/>
                  </a:lnTo>
                  <a:lnTo>
                    <a:pt x="403" y="384"/>
                  </a:lnTo>
                  <a:lnTo>
                    <a:pt x="393" y="389"/>
                  </a:lnTo>
                  <a:lnTo>
                    <a:pt x="383" y="398"/>
                  </a:lnTo>
                  <a:lnTo>
                    <a:pt x="390" y="398"/>
                  </a:lnTo>
                  <a:lnTo>
                    <a:pt x="397" y="396"/>
                  </a:lnTo>
                  <a:lnTo>
                    <a:pt x="403" y="394"/>
                  </a:lnTo>
                  <a:lnTo>
                    <a:pt x="410" y="393"/>
                  </a:lnTo>
                  <a:lnTo>
                    <a:pt x="416" y="389"/>
                  </a:lnTo>
                  <a:lnTo>
                    <a:pt x="421" y="388"/>
                  </a:lnTo>
                  <a:lnTo>
                    <a:pt x="429" y="386"/>
                  </a:lnTo>
                  <a:lnTo>
                    <a:pt x="436" y="384"/>
                  </a:lnTo>
                  <a:lnTo>
                    <a:pt x="436" y="388"/>
                  </a:lnTo>
                  <a:lnTo>
                    <a:pt x="436" y="391"/>
                  </a:lnTo>
                  <a:lnTo>
                    <a:pt x="434" y="394"/>
                  </a:lnTo>
                  <a:lnTo>
                    <a:pt x="434" y="398"/>
                  </a:lnTo>
                  <a:lnTo>
                    <a:pt x="424" y="404"/>
                  </a:lnTo>
                  <a:lnTo>
                    <a:pt x="414" y="409"/>
                  </a:lnTo>
                  <a:lnTo>
                    <a:pt x="405" y="412"/>
                  </a:lnTo>
                  <a:lnTo>
                    <a:pt x="397" y="415"/>
                  </a:lnTo>
                  <a:lnTo>
                    <a:pt x="397" y="417"/>
                  </a:lnTo>
                  <a:lnTo>
                    <a:pt x="397" y="419"/>
                  </a:lnTo>
                  <a:lnTo>
                    <a:pt x="395" y="422"/>
                  </a:lnTo>
                  <a:lnTo>
                    <a:pt x="395" y="424"/>
                  </a:lnTo>
                  <a:lnTo>
                    <a:pt x="405" y="422"/>
                  </a:lnTo>
                  <a:lnTo>
                    <a:pt x="414" y="419"/>
                  </a:lnTo>
                  <a:lnTo>
                    <a:pt x="426" y="417"/>
                  </a:lnTo>
                  <a:lnTo>
                    <a:pt x="437" y="417"/>
                  </a:lnTo>
                  <a:lnTo>
                    <a:pt x="437" y="420"/>
                  </a:lnTo>
                  <a:lnTo>
                    <a:pt x="437" y="424"/>
                  </a:lnTo>
                  <a:lnTo>
                    <a:pt x="437" y="428"/>
                  </a:lnTo>
                  <a:lnTo>
                    <a:pt x="437" y="432"/>
                  </a:lnTo>
                  <a:lnTo>
                    <a:pt x="426" y="438"/>
                  </a:lnTo>
                  <a:lnTo>
                    <a:pt x="414" y="445"/>
                  </a:lnTo>
                  <a:lnTo>
                    <a:pt x="401" y="450"/>
                  </a:lnTo>
                  <a:lnTo>
                    <a:pt x="390" y="455"/>
                  </a:lnTo>
                  <a:lnTo>
                    <a:pt x="390" y="456"/>
                  </a:lnTo>
                  <a:lnTo>
                    <a:pt x="390" y="458"/>
                  </a:lnTo>
                  <a:lnTo>
                    <a:pt x="390" y="461"/>
                  </a:lnTo>
                  <a:lnTo>
                    <a:pt x="390" y="463"/>
                  </a:lnTo>
                  <a:lnTo>
                    <a:pt x="397" y="463"/>
                  </a:lnTo>
                  <a:lnTo>
                    <a:pt x="401" y="461"/>
                  </a:lnTo>
                  <a:lnTo>
                    <a:pt x="408" y="459"/>
                  </a:lnTo>
                  <a:lnTo>
                    <a:pt x="413" y="458"/>
                  </a:lnTo>
                  <a:lnTo>
                    <a:pt x="419" y="455"/>
                  </a:lnTo>
                  <a:lnTo>
                    <a:pt x="426" y="453"/>
                  </a:lnTo>
                  <a:lnTo>
                    <a:pt x="432" y="451"/>
                  </a:lnTo>
                  <a:lnTo>
                    <a:pt x="441" y="450"/>
                  </a:lnTo>
                  <a:lnTo>
                    <a:pt x="441" y="455"/>
                  </a:lnTo>
                  <a:lnTo>
                    <a:pt x="441" y="459"/>
                  </a:lnTo>
                  <a:lnTo>
                    <a:pt x="439" y="464"/>
                  </a:lnTo>
                  <a:lnTo>
                    <a:pt x="439" y="471"/>
                  </a:lnTo>
                  <a:lnTo>
                    <a:pt x="413" y="481"/>
                  </a:lnTo>
                  <a:lnTo>
                    <a:pt x="400" y="486"/>
                  </a:lnTo>
                  <a:lnTo>
                    <a:pt x="395" y="489"/>
                  </a:lnTo>
                  <a:lnTo>
                    <a:pt x="393" y="490"/>
                  </a:lnTo>
                  <a:lnTo>
                    <a:pt x="403" y="492"/>
                  </a:lnTo>
                  <a:lnTo>
                    <a:pt x="414" y="489"/>
                  </a:lnTo>
                  <a:lnTo>
                    <a:pt x="428" y="486"/>
                  </a:lnTo>
                  <a:lnTo>
                    <a:pt x="441" y="486"/>
                  </a:lnTo>
                  <a:lnTo>
                    <a:pt x="441" y="489"/>
                  </a:lnTo>
                  <a:lnTo>
                    <a:pt x="441" y="492"/>
                  </a:lnTo>
                  <a:lnTo>
                    <a:pt x="441" y="495"/>
                  </a:lnTo>
                  <a:lnTo>
                    <a:pt x="441" y="499"/>
                  </a:lnTo>
                  <a:lnTo>
                    <a:pt x="434" y="502"/>
                  </a:lnTo>
                  <a:lnTo>
                    <a:pt x="429" y="507"/>
                  </a:lnTo>
                  <a:lnTo>
                    <a:pt x="423" y="508"/>
                  </a:lnTo>
                  <a:lnTo>
                    <a:pt x="416" y="512"/>
                  </a:lnTo>
                  <a:lnTo>
                    <a:pt x="411" y="515"/>
                  </a:lnTo>
                  <a:lnTo>
                    <a:pt x="405" y="517"/>
                  </a:lnTo>
                  <a:lnTo>
                    <a:pt x="398" y="520"/>
                  </a:lnTo>
                  <a:lnTo>
                    <a:pt x="392" y="521"/>
                  </a:lnTo>
                  <a:lnTo>
                    <a:pt x="392" y="523"/>
                  </a:lnTo>
                  <a:lnTo>
                    <a:pt x="392" y="525"/>
                  </a:lnTo>
                  <a:lnTo>
                    <a:pt x="392" y="526"/>
                  </a:lnTo>
                  <a:lnTo>
                    <a:pt x="393" y="528"/>
                  </a:lnTo>
                  <a:lnTo>
                    <a:pt x="406" y="526"/>
                  </a:lnTo>
                  <a:lnTo>
                    <a:pt x="414" y="525"/>
                  </a:lnTo>
                  <a:lnTo>
                    <a:pt x="426" y="523"/>
                  </a:lnTo>
                  <a:lnTo>
                    <a:pt x="441" y="518"/>
                  </a:lnTo>
                  <a:lnTo>
                    <a:pt x="441" y="523"/>
                  </a:lnTo>
                  <a:lnTo>
                    <a:pt x="441" y="526"/>
                  </a:lnTo>
                  <a:lnTo>
                    <a:pt x="439" y="531"/>
                  </a:lnTo>
                  <a:lnTo>
                    <a:pt x="439" y="536"/>
                  </a:lnTo>
                  <a:lnTo>
                    <a:pt x="432" y="538"/>
                  </a:lnTo>
                  <a:lnTo>
                    <a:pt x="428" y="539"/>
                  </a:lnTo>
                  <a:lnTo>
                    <a:pt x="421" y="541"/>
                  </a:lnTo>
                  <a:lnTo>
                    <a:pt x="414" y="544"/>
                  </a:lnTo>
                  <a:lnTo>
                    <a:pt x="408" y="546"/>
                  </a:lnTo>
                  <a:lnTo>
                    <a:pt x="403" y="548"/>
                  </a:lnTo>
                  <a:lnTo>
                    <a:pt x="397" y="551"/>
                  </a:lnTo>
                  <a:lnTo>
                    <a:pt x="390" y="552"/>
                  </a:lnTo>
                  <a:lnTo>
                    <a:pt x="388" y="554"/>
                  </a:lnTo>
                  <a:lnTo>
                    <a:pt x="388" y="557"/>
                  </a:lnTo>
                  <a:lnTo>
                    <a:pt x="387" y="559"/>
                  </a:lnTo>
                  <a:lnTo>
                    <a:pt x="385" y="562"/>
                  </a:lnTo>
                  <a:lnTo>
                    <a:pt x="397" y="559"/>
                  </a:lnTo>
                  <a:lnTo>
                    <a:pt x="405" y="557"/>
                  </a:lnTo>
                  <a:lnTo>
                    <a:pt x="413" y="556"/>
                  </a:lnTo>
                  <a:lnTo>
                    <a:pt x="418" y="554"/>
                  </a:lnTo>
                  <a:lnTo>
                    <a:pt x="423" y="554"/>
                  </a:lnTo>
                  <a:lnTo>
                    <a:pt x="428" y="554"/>
                  </a:lnTo>
                  <a:lnTo>
                    <a:pt x="434" y="552"/>
                  </a:lnTo>
                  <a:lnTo>
                    <a:pt x="441" y="552"/>
                  </a:lnTo>
                  <a:lnTo>
                    <a:pt x="441" y="557"/>
                  </a:lnTo>
                  <a:lnTo>
                    <a:pt x="441" y="561"/>
                  </a:lnTo>
                  <a:lnTo>
                    <a:pt x="441" y="565"/>
                  </a:lnTo>
                  <a:lnTo>
                    <a:pt x="441" y="570"/>
                  </a:lnTo>
                  <a:lnTo>
                    <a:pt x="431" y="575"/>
                  </a:lnTo>
                  <a:lnTo>
                    <a:pt x="423" y="579"/>
                  </a:lnTo>
                  <a:lnTo>
                    <a:pt x="414" y="582"/>
                  </a:lnTo>
                  <a:lnTo>
                    <a:pt x="406" y="583"/>
                  </a:lnTo>
                  <a:lnTo>
                    <a:pt x="405" y="585"/>
                  </a:lnTo>
                  <a:lnTo>
                    <a:pt x="405" y="588"/>
                  </a:lnTo>
                  <a:lnTo>
                    <a:pt x="403" y="590"/>
                  </a:lnTo>
                  <a:lnTo>
                    <a:pt x="403" y="593"/>
                  </a:lnTo>
                  <a:lnTo>
                    <a:pt x="413" y="592"/>
                  </a:lnTo>
                  <a:lnTo>
                    <a:pt x="423" y="590"/>
                  </a:lnTo>
                  <a:lnTo>
                    <a:pt x="431" y="590"/>
                  </a:lnTo>
                  <a:lnTo>
                    <a:pt x="441" y="588"/>
                  </a:lnTo>
                  <a:lnTo>
                    <a:pt x="436" y="601"/>
                  </a:lnTo>
                  <a:lnTo>
                    <a:pt x="426" y="609"/>
                  </a:lnTo>
                  <a:lnTo>
                    <a:pt x="413" y="614"/>
                  </a:lnTo>
                  <a:lnTo>
                    <a:pt x="400" y="618"/>
                  </a:lnTo>
                  <a:lnTo>
                    <a:pt x="398" y="619"/>
                  </a:lnTo>
                  <a:lnTo>
                    <a:pt x="398" y="621"/>
                  </a:lnTo>
                  <a:lnTo>
                    <a:pt x="397" y="624"/>
                  </a:lnTo>
                  <a:lnTo>
                    <a:pt x="397" y="627"/>
                  </a:lnTo>
                  <a:lnTo>
                    <a:pt x="406" y="627"/>
                  </a:lnTo>
                  <a:lnTo>
                    <a:pt x="411" y="627"/>
                  </a:lnTo>
                  <a:lnTo>
                    <a:pt x="413" y="629"/>
                  </a:lnTo>
                  <a:lnTo>
                    <a:pt x="414" y="631"/>
                  </a:lnTo>
                  <a:lnTo>
                    <a:pt x="408" y="634"/>
                  </a:lnTo>
                  <a:lnTo>
                    <a:pt x="400" y="636"/>
                  </a:lnTo>
                  <a:lnTo>
                    <a:pt x="393" y="639"/>
                  </a:lnTo>
                  <a:lnTo>
                    <a:pt x="385" y="642"/>
                  </a:lnTo>
                  <a:lnTo>
                    <a:pt x="385" y="645"/>
                  </a:lnTo>
                  <a:lnTo>
                    <a:pt x="385" y="649"/>
                  </a:lnTo>
                  <a:lnTo>
                    <a:pt x="387" y="649"/>
                  </a:lnTo>
                  <a:lnTo>
                    <a:pt x="388" y="650"/>
                  </a:lnTo>
                  <a:lnTo>
                    <a:pt x="395" y="649"/>
                  </a:lnTo>
                  <a:lnTo>
                    <a:pt x="408" y="644"/>
                  </a:lnTo>
                  <a:lnTo>
                    <a:pt x="421" y="640"/>
                  </a:lnTo>
                  <a:lnTo>
                    <a:pt x="429" y="644"/>
                  </a:lnTo>
                  <a:lnTo>
                    <a:pt x="424" y="654"/>
                  </a:lnTo>
                  <a:lnTo>
                    <a:pt x="416" y="660"/>
                  </a:lnTo>
                  <a:lnTo>
                    <a:pt x="410" y="663"/>
                  </a:lnTo>
                  <a:lnTo>
                    <a:pt x="401" y="667"/>
                  </a:lnTo>
                  <a:lnTo>
                    <a:pt x="393" y="668"/>
                  </a:lnTo>
                  <a:lnTo>
                    <a:pt x="387" y="671"/>
                  </a:lnTo>
                  <a:lnTo>
                    <a:pt x="380" y="675"/>
                  </a:lnTo>
                  <a:lnTo>
                    <a:pt x="375" y="680"/>
                  </a:lnTo>
                  <a:lnTo>
                    <a:pt x="375" y="680"/>
                  </a:lnTo>
                  <a:lnTo>
                    <a:pt x="375" y="681"/>
                  </a:lnTo>
                  <a:lnTo>
                    <a:pt x="375" y="681"/>
                  </a:lnTo>
                  <a:lnTo>
                    <a:pt x="377" y="683"/>
                  </a:lnTo>
                  <a:lnTo>
                    <a:pt x="387" y="680"/>
                  </a:lnTo>
                  <a:lnTo>
                    <a:pt x="397" y="676"/>
                  </a:lnTo>
                  <a:lnTo>
                    <a:pt x="410" y="675"/>
                  </a:lnTo>
                  <a:lnTo>
                    <a:pt x="421" y="675"/>
                  </a:lnTo>
                  <a:lnTo>
                    <a:pt x="406" y="689"/>
                  </a:lnTo>
                  <a:lnTo>
                    <a:pt x="393" y="702"/>
                  </a:lnTo>
                  <a:lnTo>
                    <a:pt x="380" y="711"/>
                  </a:lnTo>
                  <a:lnTo>
                    <a:pt x="367" y="717"/>
                  </a:lnTo>
                  <a:lnTo>
                    <a:pt x="354" y="722"/>
                  </a:lnTo>
                  <a:lnTo>
                    <a:pt x="338" y="724"/>
                  </a:lnTo>
                  <a:lnTo>
                    <a:pt x="321" y="725"/>
                  </a:lnTo>
                  <a:lnTo>
                    <a:pt x="302" y="725"/>
                  </a:lnTo>
                  <a:close/>
                </a:path>
              </a:pathLst>
            </a:custGeom>
            <a:solidFill>
              <a:srgbClr val="197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60" name="Freeform 476"/>
            <p:cNvSpPr>
              <a:spLocks/>
            </p:cNvSpPr>
            <p:nvPr/>
          </p:nvSpPr>
          <p:spPr bwMode="auto">
            <a:xfrm>
              <a:off x="4582" y="1994"/>
              <a:ext cx="29" cy="182"/>
            </a:xfrm>
            <a:custGeom>
              <a:avLst/>
              <a:gdLst/>
              <a:ahLst/>
              <a:cxnLst>
                <a:cxn ang="0">
                  <a:pos x="0" y="363"/>
                </a:cxn>
                <a:cxn ang="0">
                  <a:pos x="5" y="272"/>
                </a:cxn>
                <a:cxn ang="0">
                  <a:pos x="17" y="181"/>
                </a:cxn>
                <a:cxn ang="0">
                  <a:pos x="31" y="89"/>
                </a:cxn>
                <a:cxn ang="0">
                  <a:pos x="44" y="1"/>
                </a:cxn>
                <a:cxn ang="0">
                  <a:pos x="46" y="1"/>
                </a:cxn>
                <a:cxn ang="0">
                  <a:pos x="48" y="0"/>
                </a:cxn>
                <a:cxn ang="0">
                  <a:pos x="49" y="0"/>
                </a:cxn>
                <a:cxn ang="0">
                  <a:pos x="51" y="0"/>
                </a:cxn>
                <a:cxn ang="0">
                  <a:pos x="54" y="8"/>
                </a:cxn>
                <a:cxn ang="0">
                  <a:pos x="56" y="21"/>
                </a:cxn>
                <a:cxn ang="0">
                  <a:pos x="57" y="34"/>
                </a:cxn>
                <a:cxn ang="0">
                  <a:pos x="57" y="47"/>
                </a:cxn>
                <a:cxn ang="0">
                  <a:pos x="51" y="86"/>
                </a:cxn>
                <a:cxn ang="0">
                  <a:pos x="44" y="127"/>
                </a:cxn>
                <a:cxn ang="0">
                  <a:pos x="38" y="166"/>
                </a:cxn>
                <a:cxn ang="0">
                  <a:pos x="31" y="205"/>
                </a:cxn>
                <a:cxn ang="0">
                  <a:pos x="23" y="246"/>
                </a:cxn>
                <a:cxn ang="0">
                  <a:pos x="17" y="285"/>
                </a:cxn>
                <a:cxn ang="0">
                  <a:pos x="10" y="324"/>
                </a:cxn>
                <a:cxn ang="0">
                  <a:pos x="4" y="363"/>
                </a:cxn>
                <a:cxn ang="0">
                  <a:pos x="2" y="363"/>
                </a:cxn>
                <a:cxn ang="0">
                  <a:pos x="2" y="363"/>
                </a:cxn>
                <a:cxn ang="0">
                  <a:pos x="2" y="363"/>
                </a:cxn>
                <a:cxn ang="0">
                  <a:pos x="0" y="363"/>
                </a:cxn>
              </a:cxnLst>
              <a:rect l="0" t="0" r="r" b="b"/>
              <a:pathLst>
                <a:path w="57" h="363">
                  <a:moveTo>
                    <a:pt x="0" y="363"/>
                  </a:moveTo>
                  <a:lnTo>
                    <a:pt x="5" y="272"/>
                  </a:lnTo>
                  <a:lnTo>
                    <a:pt x="17" y="181"/>
                  </a:lnTo>
                  <a:lnTo>
                    <a:pt x="31" y="89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51" y="0"/>
                  </a:lnTo>
                  <a:lnTo>
                    <a:pt x="54" y="8"/>
                  </a:lnTo>
                  <a:lnTo>
                    <a:pt x="56" y="21"/>
                  </a:lnTo>
                  <a:lnTo>
                    <a:pt x="57" y="34"/>
                  </a:lnTo>
                  <a:lnTo>
                    <a:pt x="57" y="47"/>
                  </a:lnTo>
                  <a:lnTo>
                    <a:pt x="51" y="86"/>
                  </a:lnTo>
                  <a:lnTo>
                    <a:pt x="44" y="127"/>
                  </a:lnTo>
                  <a:lnTo>
                    <a:pt x="38" y="166"/>
                  </a:lnTo>
                  <a:lnTo>
                    <a:pt x="31" y="205"/>
                  </a:lnTo>
                  <a:lnTo>
                    <a:pt x="23" y="246"/>
                  </a:lnTo>
                  <a:lnTo>
                    <a:pt x="17" y="285"/>
                  </a:lnTo>
                  <a:lnTo>
                    <a:pt x="10" y="324"/>
                  </a:lnTo>
                  <a:lnTo>
                    <a:pt x="4" y="363"/>
                  </a:lnTo>
                  <a:lnTo>
                    <a:pt x="2" y="363"/>
                  </a:lnTo>
                  <a:lnTo>
                    <a:pt x="2" y="363"/>
                  </a:lnTo>
                  <a:lnTo>
                    <a:pt x="2" y="363"/>
                  </a:lnTo>
                  <a:lnTo>
                    <a:pt x="0" y="363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61" name="Freeform 477"/>
            <p:cNvSpPr>
              <a:spLocks/>
            </p:cNvSpPr>
            <p:nvPr/>
          </p:nvSpPr>
          <p:spPr bwMode="auto">
            <a:xfrm>
              <a:off x="4208" y="2155"/>
              <a:ext cx="9" cy="6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2" y="10"/>
                </a:cxn>
                <a:cxn ang="0">
                  <a:pos x="2" y="10"/>
                </a:cxn>
                <a:cxn ang="0">
                  <a:pos x="0" y="8"/>
                </a:cxn>
                <a:cxn ang="0">
                  <a:pos x="0" y="8"/>
                </a:cxn>
                <a:cxn ang="0">
                  <a:pos x="5" y="7"/>
                </a:cxn>
                <a:cxn ang="0">
                  <a:pos x="10" y="3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18" y="5"/>
                </a:cxn>
                <a:cxn ang="0">
                  <a:pos x="13" y="8"/>
                </a:cxn>
                <a:cxn ang="0">
                  <a:pos x="8" y="11"/>
                </a:cxn>
                <a:cxn ang="0">
                  <a:pos x="3" y="11"/>
                </a:cxn>
              </a:cxnLst>
              <a:rect l="0" t="0" r="r" b="b"/>
              <a:pathLst>
                <a:path w="20" h="11">
                  <a:moveTo>
                    <a:pt x="3" y="11"/>
                  </a:moveTo>
                  <a:lnTo>
                    <a:pt x="2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7"/>
                  </a:lnTo>
                  <a:lnTo>
                    <a:pt x="10" y="3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18" y="5"/>
                  </a:lnTo>
                  <a:lnTo>
                    <a:pt x="13" y="8"/>
                  </a:lnTo>
                  <a:lnTo>
                    <a:pt x="8" y="11"/>
                  </a:lnTo>
                  <a:lnTo>
                    <a:pt x="3" y="11"/>
                  </a:lnTo>
                  <a:close/>
                </a:path>
              </a:pathLst>
            </a:custGeom>
            <a:solidFill>
              <a:srgbClr val="197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64" name="Freeform 480"/>
            <p:cNvSpPr>
              <a:spLocks/>
            </p:cNvSpPr>
            <p:nvPr/>
          </p:nvSpPr>
          <p:spPr bwMode="auto">
            <a:xfrm>
              <a:off x="3978" y="1865"/>
              <a:ext cx="83" cy="241"/>
            </a:xfrm>
            <a:custGeom>
              <a:avLst/>
              <a:gdLst/>
              <a:ahLst/>
              <a:cxnLst>
                <a:cxn ang="0">
                  <a:pos x="28" y="482"/>
                </a:cxn>
                <a:cxn ang="0">
                  <a:pos x="22" y="464"/>
                </a:cxn>
                <a:cxn ang="0">
                  <a:pos x="14" y="445"/>
                </a:cxn>
                <a:cxn ang="0">
                  <a:pos x="7" y="427"/>
                </a:cxn>
                <a:cxn ang="0">
                  <a:pos x="0" y="409"/>
                </a:cxn>
                <a:cxn ang="0">
                  <a:pos x="7" y="360"/>
                </a:cxn>
                <a:cxn ang="0">
                  <a:pos x="18" y="306"/>
                </a:cxn>
                <a:cxn ang="0">
                  <a:pos x="35" y="252"/>
                </a:cxn>
                <a:cxn ang="0">
                  <a:pos x="56" y="197"/>
                </a:cxn>
                <a:cxn ang="0">
                  <a:pos x="79" y="143"/>
                </a:cxn>
                <a:cxn ang="0">
                  <a:pos x="103" y="92"/>
                </a:cxn>
                <a:cxn ang="0">
                  <a:pos x="128" y="44"/>
                </a:cxn>
                <a:cxn ang="0">
                  <a:pos x="151" y="0"/>
                </a:cxn>
                <a:cxn ang="0">
                  <a:pos x="154" y="0"/>
                </a:cxn>
                <a:cxn ang="0">
                  <a:pos x="159" y="0"/>
                </a:cxn>
                <a:cxn ang="0">
                  <a:pos x="162" y="0"/>
                </a:cxn>
                <a:cxn ang="0">
                  <a:pos x="165" y="1"/>
                </a:cxn>
                <a:cxn ang="0">
                  <a:pos x="156" y="42"/>
                </a:cxn>
                <a:cxn ang="0">
                  <a:pos x="147" y="83"/>
                </a:cxn>
                <a:cxn ang="0">
                  <a:pos x="139" y="125"/>
                </a:cxn>
                <a:cxn ang="0">
                  <a:pos x="129" y="166"/>
                </a:cxn>
                <a:cxn ang="0">
                  <a:pos x="121" y="208"/>
                </a:cxn>
                <a:cxn ang="0">
                  <a:pos x="113" y="251"/>
                </a:cxn>
                <a:cxn ang="0">
                  <a:pos x="105" y="293"/>
                </a:cxn>
                <a:cxn ang="0">
                  <a:pos x="97" y="335"/>
                </a:cxn>
                <a:cxn ang="0">
                  <a:pos x="93" y="362"/>
                </a:cxn>
                <a:cxn ang="0">
                  <a:pos x="92" y="378"/>
                </a:cxn>
                <a:cxn ang="0">
                  <a:pos x="90" y="386"/>
                </a:cxn>
                <a:cxn ang="0">
                  <a:pos x="87" y="396"/>
                </a:cxn>
                <a:cxn ang="0">
                  <a:pos x="80" y="406"/>
                </a:cxn>
                <a:cxn ang="0">
                  <a:pos x="74" y="417"/>
                </a:cxn>
                <a:cxn ang="0">
                  <a:pos x="66" y="430"/>
                </a:cxn>
                <a:cxn ang="0">
                  <a:pos x="59" y="443"/>
                </a:cxn>
                <a:cxn ang="0">
                  <a:pos x="53" y="456"/>
                </a:cxn>
                <a:cxn ang="0">
                  <a:pos x="45" y="468"/>
                </a:cxn>
                <a:cxn ang="0">
                  <a:pos x="36" y="476"/>
                </a:cxn>
                <a:cxn ang="0">
                  <a:pos x="28" y="482"/>
                </a:cxn>
              </a:cxnLst>
              <a:rect l="0" t="0" r="r" b="b"/>
              <a:pathLst>
                <a:path w="165" h="482">
                  <a:moveTo>
                    <a:pt x="28" y="482"/>
                  </a:moveTo>
                  <a:lnTo>
                    <a:pt x="22" y="464"/>
                  </a:lnTo>
                  <a:lnTo>
                    <a:pt x="14" y="445"/>
                  </a:lnTo>
                  <a:lnTo>
                    <a:pt x="7" y="427"/>
                  </a:lnTo>
                  <a:lnTo>
                    <a:pt x="0" y="409"/>
                  </a:lnTo>
                  <a:lnTo>
                    <a:pt x="7" y="360"/>
                  </a:lnTo>
                  <a:lnTo>
                    <a:pt x="18" y="306"/>
                  </a:lnTo>
                  <a:lnTo>
                    <a:pt x="35" y="252"/>
                  </a:lnTo>
                  <a:lnTo>
                    <a:pt x="56" y="197"/>
                  </a:lnTo>
                  <a:lnTo>
                    <a:pt x="79" y="143"/>
                  </a:lnTo>
                  <a:lnTo>
                    <a:pt x="103" y="92"/>
                  </a:lnTo>
                  <a:lnTo>
                    <a:pt x="128" y="44"/>
                  </a:lnTo>
                  <a:lnTo>
                    <a:pt x="151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2" y="0"/>
                  </a:lnTo>
                  <a:lnTo>
                    <a:pt x="165" y="1"/>
                  </a:lnTo>
                  <a:lnTo>
                    <a:pt x="156" y="42"/>
                  </a:lnTo>
                  <a:lnTo>
                    <a:pt x="147" y="83"/>
                  </a:lnTo>
                  <a:lnTo>
                    <a:pt x="139" y="125"/>
                  </a:lnTo>
                  <a:lnTo>
                    <a:pt x="129" y="166"/>
                  </a:lnTo>
                  <a:lnTo>
                    <a:pt x="121" y="208"/>
                  </a:lnTo>
                  <a:lnTo>
                    <a:pt x="113" y="251"/>
                  </a:lnTo>
                  <a:lnTo>
                    <a:pt x="105" y="293"/>
                  </a:lnTo>
                  <a:lnTo>
                    <a:pt x="97" y="335"/>
                  </a:lnTo>
                  <a:lnTo>
                    <a:pt x="93" y="362"/>
                  </a:lnTo>
                  <a:lnTo>
                    <a:pt x="92" y="378"/>
                  </a:lnTo>
                  <a:lnTo>
                    <a:pt x="90" y="386"/>
                  </a:lnTo>
                  <a:lnTo>
                    <a:pt x="87" y="396"/>
                  </a:lnTo>
                  <a:lnTo>
                    <a:pt x="80" y="406"/>
                  </a:lnTo>
                  <a:lnTo>
                    <a:pt x="74" y="417"/>
                  </a:lnTo>
                  <a:lnTo>
                    <a:pt x="66" y="430"/>
                  </a:lnTo>
                  <a:lnTo>
                    <a:pt x="59" y="443"/>
                  </a:lnTo>
                  <a:lnTo>
                    <a:pt x="53" y="456"/>
                  </a:lnTo>
                  <a:lnTo>
                    <a:pt x="45" y="468"/>
                  </a:lnTo>
                  <a:lnTo>
                    <a:pt x="36" y="476"/>
                  </a:lnTo>
                  <a:lnTo>
                    <a:pt x="28" y="482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65" name="Freeform 481"/>
            <p:cNvSpPr>
              <a:spLocks/>
            </p:cNvSpPr>
            <p:nvPr/>
          </p:nvSpPr>
          <p:spPr bwMode="auto">
            <a:xfrm>
              <a:off x="4407" y="2006"/>
              <a:ext cx="75" cy="80"/>
            </a:xfrm>
            <a:custGeom>
              <a:avLst/>
              <a:gdLst/>
              <a:ahLst/>
              <a:cxnLst>
                <a:cxn ang="0">
                  <a:pos x="113" y="159"/>
                </a:cxn>
                <a:cxn ang="0">
                  <a:pos x="86" y="148"/>
                </a:cxn>
                <a:cxn ang="0">
                  <a:pos x="62" y="133"/>
                </a:cxn>
                <a:cxn ang="0">
                  <a:pos x="38" y="115"/>
                </a:cxn>
                <a:cxn ang="0">
                  <a:pos x="18" y="96"/>
                </a:cxn>
                <a:cxn ang="0">
                  <a:pos x="5" y="73"/>
                </a:cxn>
                <a:cxn ang="0">
                  <a:pos x="0" y="50"/>
                </a:cxn>
                <a:cxn ang="0">
                  <a:pos x="7" y="26"/>
                </a:cxn>
                <a:cxn ang="0">
                  <a:pos x="24" y="0"/>
                </a:cxn>
                <a:cxn ang="0">
                  <a:pos x="26" y="0"/>
                </a:cxn>
                <a:cxn ang="0">
                  <a:pos x="29" y="0"/>
                </a:cxn>
                <a:cxn ang="0">
                  <a:pos x="31" y="0"/>
                </a:cxn>
                <a:cxn ang="0">
                  <a:pos x="33" y="0"/>
                </a:cxn>
                <a:cxn ang="0">
                  <a:pos x="42" y="16"/>
                </a:cxn>
                <a:cxn ang="0">
                  <a:pos x="54" y="29"/>
                </a:cxn>
                <a:cxn ang="0">
                  <a:pos x="65" y="42"/>
                </a:cxn>
                <a:cxn ang="0">
                  <a:pos x="78" y="55"/>
                </a:cxn>
                <a:cxn ang="0">
                  <a:pos x="93" y="65"/>
                </a:cxn>
                <a:cxn ang="0">
                  <a:pos x="109" y="75"/>
                </a:cxn>
                <a:cxn ang="0">
                  <a:pos x="129" y="83"/>
                </a:cxn>
                <a:cxn ang="0">
                  <a:pos x="149" y="91"/>
                </a:cxn>
                <a:cxn ang="0">
                  <a:pos x="145" y="102"/>
                </a:cxn>
                <a:cxn ang="0">
                  <a:pos x="137" y="112"/>
                </a:cxn>
                <a:cxn ang="0">
                  <a:pos x="127" y="120"/>
                </a:cxn>
                <a:cxn ang="0">
                  <a:pos x="116" y="127"/>
                </a:cxn>
                <a:cxn ang="0">
                  <a:pos x="118" y="133"/>
                </a:cxn>
                <a:cxn ang="0">
                  <a:pos x="122" y="140"/>
                </a:cxn>
                <a:cxn ang="0">
                  <a:pos x="127" y="150"/>
                </a:cxn>
                <a:cxn ang="0">
                  <a:pos x="127" y="159"/>
                </a:cxn>
                <a:cxn ang="0">
                  <a:pos x="124" y="159"/>
                </a:cxn>
                <a:cxn ang="0">
                  <a:pos x="119" y="159"/>
                </a:cxn>
                <a:cxn ang="0">
                  <a:pos x="116" y="159"/>
                </a:cxn>
                <a:cxn ang="0">
                  <a:pos x="113" y="159"/>
                </a:cxn>
              </a:cxnLst>
              <a:rect l="0" t="0" r="r" b="b"/>
              <a:pathLst>
                <a:path w="149" h="159">
                  <a:moveTo>
                    <a:pt x="113" y="159"/>
                  </a:moveTo>
                  <a:lnTo>
                    <a:pt x="86" y="148"/>
                  </a:lnTo>
                  <a:lnTo>
                    <a:pt x="62" y="133"/>
                  </a:lnTo>
                  <a:lnTo>
                    <a:pt x="38" y="115"/>
                  </a:lnTo>
                  <a:lnTo>
                    <a:pt x="18" y="96"/>
                  </a:lnTo>
                  <a:lnTo>
                    <a:pt x="5" y="73"/>
                  </a:lnTo>
                  <a:lnTo>
                    <a:pt x="0" y="50"/>
                  </a:lnTo>
                  <a:lnTo>
                    <a:pt x="7" y="26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42" y="16"/>
                  </a:lnTo>
                  <a:lnTo>
                    <a:pt x="54" y="29"/>
                  </a:lnTo>
                  <a:lnTo>
                    <a:pt x="65" y="42"/>
                  </a:lnTo>
                  <a:lnTo>
                    <a:pt x="78" y="55"/>
                  </a:lnTo>
                  <a:lnTo>
                    <a:pt x="93" y="65"/>
                  </a:lnTo>
                  <a:lnTo>
                    <a:pt x="109" y="75"/>
                  </a:lnTo>
                  <a:lnTo>
                    <a:pt x="129" y="83"/>
                  </a:lnTo>
                  <a:lnTo>
                    <a:pt x="149" y="91"/>
                  </a:lnTo>
                  <a:lnTo>
                    <a:pt x="145" y="102"/>
                  </a:lnTo>
                  <a:lnTo>
                    <a:pt x="137" y="112"/>
                  </a:lnTo>
                  <a:lnTo>
                    <a:pt x="127" y="120"/>
                  </a:lnTo>
                  <a:lnTo>
                    <a:pt x="116" y="127"/>
                  </a:lnTo>
                  <a:lnTo>
                    <a:pt x="118" y="133"/>
                  </a:lnTo>
                  <a:lnTo>
                    <a:pt x="122" y="140"/>
                  </a:lnTo>
                  <a:lnTo>
                    <a:pt x="127" y="150"/>
                  </a:lnTo>
                  <a:lnTo>
                    <a:pt x="127" y="159"/>
                  </a:lnTo>
                  <a:lnTo>
                    <a:pt x="124" y="159"/>
                  </a:lnTo>
                  <a:lnTo>
                    <a:pt x="119" y="159"/>
                  </a:lnTo>
                  <a:lnTo>
                    <a:pt x="116" y="159"/>
                  </a:lnTo>
                  <a:lnTo>
                    <a:pt x="113" y="159"/>
                  </a:lnTo>
                  <a:close/>
                </a:path>
              </a:pathLst>
            </a:custGeom>
            <a:solidFill>
              <a:srgbClr val="F2D8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80" name="Freeform 496"/>
            <p:cNvSpPr>
              <a:spLocks/>
            </p:cNvSpPr>
            <p:nvPr/>
          </p:nvSpPr>
          <p:spPr bwMode="auto">
            <a:xfrm>
              <a:off x="4078" y="1810"/>
              <a:ext cx="64" cy="59"/>
            </a:xfrm>
            <a:custGeom>
              <a:avLst/>
              <a:gdLst/>
              <a:ahLst/>
              <a:cxnLst>
                <a:cxn ang="0">
                  <a:pos x="4" y="118"/>
                </a:cxn>
                <a:cxn ang="0">
                  <a:pos x="1" y="95"/>
                </a:cxn>
                <a:cxn ang="0">
                  <a:pos x="0" y="72"/>
                </a:cxn>
                <a:cxn ang="0">
                  <a:pos x="1" y="51"/>
                </a:cxn>
                <a:cxn ang="0">
                  <a:pos x="3" y="30"/>
                </a:cxn>
                <a:cxn ang="0">
                  <a:pos x="14" y="28"/>
                </a:cxn>
                <a:cxn ang="0">
                  <a:pos x="26" y="26"/>
                </a:cxn>
                <a:cxn ang="0">
                  <a:pos x="37" y="25"/>
                </a:cxn>
                <a:cxn ang="0">
                  <a:pos x="50" y="21"/>
                </a:cxn>
                <a:cxn ang="0">
                  <a:pos x="62" y="18"/>
                </a:cxn>
                <a:cxn ang="0">
                  <a:pos x="73" y="15"/>
                </a:cxn>
                <a:cxn ang="0">
                  <a:pos x="86" y="12"/>
                </a:cxn>
                <a:cxn ang="0">
                  <a:pos x="98" y="8"/>
                </a:cxn>
                <a:cxn ang="0">
                  <a:pos x="102" y="4"/>
                </a:cxn>
                <a:cxn ang="0">
                  <a:pos x="109" y="0"/>
                </a:cxn>
                <a:cxn ang="0">
                  <a:pos x="115" y="0"/>
                </a:cxn>
                <a:cxn ang="0">
                  <a:pos x="124" y="0"/>
                </a:cxn>
                <a:cxn ang="0">
                  <a:pos x="127" y="17"/>
                </a:cxn>
                <a:cxn ang="0">
                  <a:pos x="129" y="26"/>
                </a:cxn>
                <a:cxn ang="0">
                  <a:pos x="129" y="35"/>
                </a:cxn>
                <a:cxn ang="0">
                  <a:pos x="129" y="44"/>
                </a:cxn>
                <a:cxn ang="0">
                  <a:pos x="117" y="56"/>
                </a:cxn>
                <a:cxn ang="0">
                  <a:pos x="102" y="67"/>
                </a:cxn>
                <a:cxn ang="0">
                  <a:pos x="88" y="80"/>
                </a:cxn>
                <a:cxn ang="0">
                  <a:pos x="70" y="92"/>
                </a:cxn>
                <a:cxn ang="0">
                  <a:pos x="53" y="101"/>
                </a:cxn>
                <a:cxn ang="0">
                  <a:pos x="35" y="110"/>
                </a:cxn>
                <a:cxn ang="0">
                  <a:pos x="19" y="116"/>
                </a:cxn>
                <a:cxn ang="0">
                  <a:pos x="4" y="118"/>
                </a:cxn>
              </a:cxnLst>
              <a:rect l="0" t="0" r="r" b="b"/>
              <a:pathLst>
                <a:path w="129" h="118">
                  <a:moveTo>
                    <a:pt x="4" y="118"/>
                  </a:moveTo>
                  <a:lnTo>
                    <a:pt x="1" y="95"/>
                  </a:lnTo>
                  <a:lnTo>
                    <a:pt x="0" y="72"/>
                  </a:lnTo>
                  <a:lnTo>
                    <a:pt x="1" y="51"/>
                  </a:lnTo>
                  <a:lnTo>
                    <a:pt x="3" y="30"/>
                  </a:lnTo>
                  <a:lnTo>
                    <a:pt x="14" y="28"/>
                  </a:lnTo>
                  <a:lnTo>
                    <a:pt x="26" y="26"/>
                  </a:lnTo>
                  <a:lnTo>
                    <a:pt x="37" y="25"/>
                  </a:lnTo>
                  <a:lnTo>
                    <a:pt x="50" y="21"/>
                  </a:lnTo>
                  <a:lnTo>
                    <a:pt x="62" y="18"/>
                  </a:lnTo>
                  <a:lnTo>
                    <a:pt x="73" y="15"/>
                  </a:lnTo>
                  <a:lnTo>
                    <a:pt x="86" y="12"/>
                  </a:lnTo>
                  <a:lnTo>
                    <a:pt x="98" y="8"/>
                  </a:lnTo>
                  <a:lnTo>
                    <a:pt x="102" y="4"/>
                  </a:lnTo>
                  <a:lnTo>
                    <a:pt x="109" y="0"/>
                  </a:lnTo>
                  <a:lnTo>
                    <a:pt x="115" y="0"/>
                  </a:lnTo>
                  <a:lnTo>
                    <a:pt x="124" y="0"/>
                  </a:lnTo>
                  <a:lnTo>
                    <a:pt x="127" y="17"/>
                  </a:lnTo>
                  <a:lnTo>
                    <a:pt x="129" y="26"/>
                  </a:lnTo>
                  <a:lnTo>
                    <a:pt x="129" y="35"/>
                  </a:lnTo>
                  <a:lnTo>
                    <a:pt x="129" y="44"/>
                  </a:lnTo>
                  <a:lnTo>
                    <a:pt x="117" y="56"/>
                  </a:lnTo>
                  <a:lnTo>
                    <a:pt x="102" y="67"/>
                  </a:lnTo>
                  <a:lnTo>
                    <a:pt x="88" y="80"/>
                  </a:lnTo>
                  <a:lnTo>
                    <a:pt x="70" y="92"/>
                  </a:lnTo>
                  <a:lnTo>
                    <a:pt x="53" y="101"/>
                  </a:lnTo>
                  <a:lnTo>
                    <a:pt x="35" y="110"/>
                  </a:lnTo>
                  <a:lnTo>
                    <a:pt x="19" y="116"/>
                  </a:lnTo>
                  <a:lnTo>
                    <a:pt x="4" y="118"/>
                  </a:lnTo>
                  <a:close/>
                </a:path>
              </a:pathLst>
            </a:custGeom>
            <a:solidFill>
              <a:srgbClr val="197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81" name="Freeform 497"/>
            <p:cNvSpPr>
              <a:spLocks/>
            </p:cNvSpPr>
            <p:nvPr/>
          </p:nvSpPr>
          <p:spPr bwMode="auto">
            <a:xfrm>
              <a:off x="4056" y="1822"/>
              <a:ext cx="15" cy="39"/>
            </a:xfrm>
            <a:custGeom>
              <a:avLst/>
              <a:gdLst/>
              <a:ahLst/>
              <a:cxnLst>
                <a:cxn ang="0">
                  <a:pos x="22" y="75"/>
                </a:cxn>
                <a:cxn ang="0">
                  <a:pos x="13" y="73"/>
                </a:cxn>
                <a:cxn ang="0">
                  <a:pos x="6" y="71"/>
                </a:cxn>
                <a:cxn ang="0">
                  <a:pos x="3" y="70"/>
                </a:cxn>
                <a:cxn ang="0">
                  <a:pos x="0" y="67"/>
                </a:cxn>
                <a:cxn ang="0">
                  <a:pos x="0" y="44"/>
                </a:cxn>
                <a:cxn ang="0">
                  <a:pos x="3" y="26"/>
                </a:cxn>
                <a:cxn ang="0">
                  <a:pos x="13" y="13"/>
                </a:cxn>
                <a:cxn ang="0">
                  <a:pos x="31" y="0"/>
                </a:cxn>
                <a:cxn ang="0">
                  <a:pos x="31" y="24"/>
                </a:cxn>
                <a:cxn ang="0">
                  <a:pos x="31" y="41"/>
                </a:cxn>
                <a:cxn ang="0">
                  <a:pos x="29" y="55"/>
                </a:cxn>
                <a:cxn ang="0">
                  <a:pos x="27" y="75"/>
                </a:cxn>
                <a:cxn ang="0">
                  <a:pos x="26" y="76"/>
                </a:cxn>
                <a:cxn ang="0">
                  <a:pos x="24" y="76"/>
                </a:cxn>
                <a:cxn ang="0">
                  <a:pos x="24" y="76"/>
                </a:cxn>
                <a:cxn ang="0">
                  <a:pos x="22" y="75"/>
                </a:cxn>
              </a:cxnLst>
              <a:rect l="0" t="0" r="r" b="b"/>
              <a:pathLst>
                <a:path w="31" h="76">
                  <a:moveTo>
                    <a:pt x="22" y="75"/>
                  </a:moveTo>
                  <a:lnTo>
                    <a:pt x="13" y="73"/>
                  </a:lnTo>
                  <a:lnTo>
                    <a:pt x="6" y="71"/>
                  </a:lnTo>
                  <a:lnTo>
                    <a:pt x="3" y="70"/>
                  </a:lnTo>
                  <a:lnTo>
                    <a:pt x="0" y="67"/>
                  </a:lnTo>
                  <a:lnTo>
                    <a:pt x="0" y="44"/>
                  </a:lnTo>
                  <a:lnTo>
                    <a:pt x="3" y="26"/>
                  </a:lnTo>
                  <a:lnTo>
                    <a:pt x="13" y="13"/>
                  </a:lnTo>
                  <a:lnTo>
                    <a:pt x="31" y="0"/>
                  </a:lnTo>
                  <a:lnTo>
                    <a:pt x="31" y="24"/>
                  </a:lnTo>
                  <a:lnTo>
                    <a:pt x="31" y="41"/>
                  </a:lnTo>
                  <a:lnTo>
                    <a:pt x="29" y="55"/>
                  </a:lnTo>
                  <a:lnTo>
                    <a:pt x="27" y="75"/>
                  </a:lnTo>
                  <a:lnTo>
                    <a:pt x="26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2" y="75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82" name="Freeform 498"/>
            <p:cNvSpPr>
              <a:spLocks/>
            </p:cNvSpPr>
            <p:nvPr/>
          </p:nvSpPr>
          <p:spPr bwMode="auto">
            <a:xfrm>
              <a:off x="4650" y="1808"/>
              <a:ext cx="75" cy="40"/>
            </a:xfrm>
            <a:custGeom>
              <a:avLst/>
              <a:gdLst/>
              <a:ahLst/>
              <a:cxnLst>
                <a:cxn ang="0">
                  <a:pos x="34" y="80"/>
                </a:cxn>
                <a:cxn ang="0">
                  <a:pos x="18" y="77"/>
                </a:cxn>
                <a:cxn ang="0">
                  <a:pos x="6" y="72"/>
                </a:cxn>
                <a:cxn ang="0">
                  <a:pos x="1" y="66"/>
                </a:cxn>
                <a:cxn ang="0">
                  <a:pos x="0" y="59"/>
                </a:cxn>
                <a:cxn ang="0">
                  <a:pos x="1" y="51"/>
                </a:cxn>
                <a:cxn ang="0">
                  <a:pos x="6" y="43"/>
                </a:cxn>
                <a:cxn ang="0">
                  <a:pos x="13" y="33"/>
                </a:cxn>
                <a:cxn ang="0">
                  <a:pos x="21" y="23"/>
                </a:cxn>
                <a:cxn ang="0">
                  <a:pos x="34" y="23"/>
                </a:cxn>
                <a:cxn ang="0">
                  <a:pos x="47" y="22"/>
                </a:cxn>
                <a:cxn ang="0">
                  <a:pos x="60" y="20"/>
                </a:cxn>
                <a:cxn ang="0">
                  <a:pos x="73" y="18"/>
                </a:cxn>
                <a:cxn ang="0">
                  <a:pos x="85" y="15"/>
                </a:cxn>
                <a:cxn ang="0">
                  <a:pos x="98" y="12"/>
                </a:cxn>
                <a:cxn ang="0">
                  <a:pos x="111" y="7"/>
                </a:cxn>
                <a:cxn ang="0">
                  <a:pos x="124" y="0"/>
                </a:cxn>
                <a:cxn ang="0">
                  <a:pos x="127" y="0"/>
                </a:cxn>
                <a:cxn ang="0">
                  <a:pos x="132" y="0"/>
                </a:cxn>
                <a:cxn ang="0">
                  <a:pos x="137" y="2"/>
                </a:cxn>
                <a:cxn ang="0">
                  <a:pos x="140" y="2"/>
                </a:cxn>
                <a:cxn ang="0">
                  <a:pos x="143" y="13"/>
                </a:cxn>
                <a:cxn ang="0">
                  <a:pos x="147" y="25"/>
                </a:cxn>
                <a:cxn ang="0">
                  <a:pos x="148" y="38"/>
                </a:cxn>
                <a:cxn ang="0">
                  <a:pos x="150" y="54"/>
                </a:cxn>
                <a:cxn ang="0">
                  <a:pos x="135" y="62"/>
                </a:cxn>
                <a:cxn ang="0">
                  <a:pos x="121" y="69"/>
                </a:cxn>
                <a:cxn ang="0">
                  <a:pos x="107" y="74"/>
                </a:cxn>
                <a:cxn ang="0">
                  <a:pos x="94" y="77"/>
                </a:cxn>
                <a:cxn ang="0">
                  <a:pos x="80" y="79"/>
                </a:cxn>
                <a:cxn ang="0">
                  <a:pos x="67" y="79"/>
                </a:cxn>
                <a:cxn ang="0">
                  <a:pos x="50" y="80"/>
                </a:cxn>
                <a:cxn ang="0">
                  <a:pos x="34" y="80"/>
                </a:cxn>
              </a:cxnLst>
              <a:rect l="0" t="0" r="r" b="b"/>
              <a:pathLst>
                <a:path w="150" h="80">
                  <a:moveTo>
                    <a:pt x="34" y="80"/>
                  </a:moveTo>
                  <a:lnTo>
                    <a:pt x="18" y="77"/>
                  </a:lnTo>
                  <a:lnTo>
                    <a:pt x="6" y="72"/>
                  </a:lnTo>
                  <a:lnTo>
                    <a:pt x="1" y="66"/>
                  </a:lnTo>
                  <a:lnTo>
                    <a:pt x="0" y="59"/>
                  </a:lnTo>
                  <a:lnTo>
                    <a:pt x="1" y="51"/>
                  </a:lnTo>
                  <a:lnTo>
                    <a:pt x="6" y="43"/>
                  </a:lnTo>
                  <a:lnTo>
                    <a:pt x="13" y="33"/>
                  </a:lnTo>
                  <a:lnTo>
                    <a:pt x="21" y="23"/>
                  </a:lnTo>
                  <a:lnTo>
                    <a:pt x="34" y="23"/>
                  </a:lnTo>
                  <a:lnTo>
                    <a:pt x="47" y="22"/>
                  </a:lnTo>
                  <a:lnTo>
                    <a:pt x="60" y="20"/>
                  </a:lnTo>
                  <a:lnTo>
                    <a:pt x="73" y="18"/>
                  </a:lnTo>
                  <a:lnTo>
                    <a:pt x="85" y="15"/>
                  </a:lnTo>
                  <a:lnTo>
                    <a:pt x="98" y="12"/>
                  </a:lnTo>
                  <a:lnTo>
                    <a:pt x="111" y="7"/>
                  </a:lnTo>
                  <a:lnTo>
                    <a:pt x="124" y="0"/>
                  </a:lnTo>
                  <a:lnTo>
                    <a:pt x="127" y="0"/>
                  </a:lnTo>
                  <a:lnTo>
                    <a:pt x="132" y="0"/>
                  </a:lnTo>
                  <a:lnTo>
                    <a:pt x="137" y="2"/>
                  </a:lnTo>
                  <a:lnTo>
                    <a:pt x="140" y="2"/>
                  </a:lnTo>
                  <a:lnTo>
                    <a:pt x="143" y="13"/>
                  </a:lnTo>
                  <a:lnTo>
                    <a:pt x="147" y="25"/>
                  </a:lnTo>
                  <a:lnTo>
                    <a:pt x="148" y="38"/>
                  </a:lnTo>
                  <a:lnTo>
                    <a:pt x="150" y="54"/>
                  </a:lnTo>
                  <a:lnTo>
                    <a:pt x="135" y="62"/>
                  </a:lnTo>
                  <a:lnTo>
                    <a:pt x="121" y="69"/>
                  </a:lnTo>
                  <a:lnTo>
                    <a:pt x="107" y="74"/>
                  </a:lnTo>
                  <a:lnTo>
                    <a:pt x="94" y="77"/>
                  </a:lnTo>
                  <a:lnTo>
                    <a:pt x="80" y="79"/>
                  </a:lnTo>
                  <a:lnTo>
                    <a:pt x="67" y="79"/>
                  </a:lnTo>
                  <a:lnTo>
                    <a:pt x="50" y="80"/>
                  </a:lnTo>
                  <a:lnTo>
                    <a:pt x="34" y="80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83" name="Freeform 499"/>
            <p:cNvSpPr>
              <a:spLocks/>
            </p:cNvSpPr>
            <p:nvPr/>
          </p:nvSpPr>
          <p:spPr bwMode="auto">
            <a:xfrm>
              <a:off x="4327" y="1664"/>
              <a:ext cx="87" cy="171"/>
            </a:xfrm>
            <a:custGeom>
              <a:avLst/>
              <a:gdLst/>
              <a:ahLst/>
              <a:cxnLst>
                <a:cxn ang="0">
                  <a:pos x="58" y="343"/>
                </a:cxn>
                <a:cxn ang="0">
                  <a:pos x="66" y="302"/>
                </a:cxn>
                <a:cxn ang="0">
                  <a:pos x="72" y="271"/>
                </a:cxn>
                <a:cxn ang="0">
                  <a:pos x="71" y="242"/>
                </a:cxn>
                <a:cxn ang="0">
                  <a:pos x="54" y="204"/>
                </a:cxn>
                <a:cxn ang="0">
                  <a:pos x="48" y="186"/>
                </a:cxn>
                <a:cxn ang="0">
                  <a:pos x="44" y="170"/>
                </a:cxn>
                <a:cxn ang="0">
                  <a:pos x="41" y="159"/>
                </a:cxn>
                <a:cxn ang="0">
                  <a:pos x="36" y="149"/>
                </a:cxn>
                <a:cxn ang="0">
                  <a:pos x="31" y="141"/>
                </a:cxn>
                <a:cxn ang="0">
                  <a:pos x="25" y="136"/>
                </a:cxn>
                <a:cxn ang="0">
                  <a:pos x="13" y="131"/>
                </a:cxn>
                <a:cxn ang="0">
                  <a:pos x="0" y="128"/>
                </a:cxn>
                <a:cxn ang="0">
                  <a:pos x="5" y="116"/>
                </a:cxn>
                <a:cxn ang="0">
                  <a:pos x="10" y="102"/>
                </a:cxn>
                <a:cxn ang="0">
                  <a:pos x="17" y="88"/>
                </a:cxn>
                <a:cxn ang="0">
                  <a:pos x="23" y="75"/>
                </a:cxn>
                <a:cxn ang="0">
                  <a:pos x="30" y="62"/>
                </a:cxn>
                <a:cxn ang="0">
                  <a:pos x="38" y="51"/>
                </a:cxn>
                <a:cxn ang="0">
                  <a:pos x="46" y="41"/>
                </a:cxn>
                <a:cxn ang="0">
                  <a:pos x="54" y="33"/>
                </a:cxn>
                <a:cxn ang="0">
                  <a:pos x="61" y="22"/>
                </a:cxn>
                <a:cxn ang="0">
                  <a:pos x="67" y="13"/>
                </a:cxn>
                <a:cxn ang="0">
                  <a:pos x="71" y="7"/>
                </a:cxn>
                <a:cxn ang="0">
                  <a:pos x="74" y="0"/>
                </a:cxn>
                <a:cxn ang="0">
                  <a:pos x="85" y="0"/>
                </a:cxn>
                <a:cxn ang="0">
                  <a:pos x="95" y="2"/>
                </a:cxn>
                <a:cxn ang="0">
                  <a:pos x="105" y="2"/>
                </a:cxn>
                <a:cxn ang="0">
                  <a:pos x="116" y="4"/>
                </a:cxn>
                <a:cxn ang="0">
                  <a:pos x="116" y="15"/>
                </a:cxn>
                <a:cxn ang="0">
                  <a:pos x="116" y="23"/>
                </a:cxn>
                <a:cxn ang="0">
                  <a:pos x="118" y="35"/>
                </a:cxn>
                <a:cxn ang="0">
                  <a:pos x="126" y="49"/>
                </a:cxn>
                <a:cxn ang="0">
                  <a:pos x="133" y="49"/>
                </a:cxn>
                <a:cxn ang="0">
                  <a:pos x="139" y="49"/>
                </a:cxn>
                <a:cxn ang="0">
                  <a:pos x="147" y="49"/>
                </a:cxn>
                <a:cxn ang="0">
                  <a:pos x="154" y="51"/>
                </a:cxn>
                <a:cxn ang="0">
                  <a:pos x="154" y="57"/>
                </a:cxn>
                <a:cxn ang="0">
                  <a:pos x="151" y="71"/>
                </a:cxn>
                <a:cxn ang="0">
                  <a:pos x="146" y="87"/>
                </a:cxn>
                <a:cxn ang="0">
                  <a:pos x="141" y="106"/>
                </a:cxn>
                <a:cxn ang="0">
                  <a:pos x="139" y="124"/>
                </a:cxn>
                <a:cxn ang="0">
                  <a:pos x="142" y="137"/>
                </a:cxn>
                <a:cxn ang="0">
                  <a:pos x="154" y="146"/>
                </a:cxn>
                <a:cxn ang="0">
                  <a:pos x="175" y="146"/>
                </a:cxn>
                <a:cxn ang="0">
                  <a:pos x="175" y="173"/>
                </a:cxn>
                <a:cxn ang="0">
                  <a:pos x="175" y="206"/>
                </a:cxn>
                <a:cxn ang="0">
                  <a:pos x="170" y="238"/>
                </a:cxn>
                <a:cxn ang="0">
                  <a:pos x="159" y="268"/>
                </a:cxn>
                <a:cxn ang="0">
                  <a:pos x="149" y="273"/>
                </a:cxn>
                <a:cxn ang="0">
                  <a:pos x="141" y="278"/>
                </a:cxn>
                <a:cxn ang="0">
                  <a:pos x="133" y="281"/>
                </a:cxn>
                <a:cxn ang="0">
                  <a:pos x="128" y="286"/>
                </a:cxn>
                <a:cxn ang="0">
                  <a:pos x="121" y="291"/>
                </a:cxn>
                <a:cxn ang="0">
                  <a:pos x="113" y="296"/>
                </a:cxn>
                <a:cxn ang="0">
                  <a:pos x="103" y="302"/>
                </a:cxn>
                <a:cxn ang="0">
                  <a:pos x="92" y="312"/>
                </a:cxn>
                <a:cxn ang="0">
                  <a:pos x="85" y="320"/>
                </a:cxn>
                <a:cxn ang="0">
                  <a:pos x="75" y="330"/>
                </a:cxn>
                <a:cxn ang="0">
                  <a:pos x="67" y="338"/>
                </a:cxn>
                <a:cxn ang="0">
                  <a:pos x="58" y="343"/>
                </a:cxn>
              </a:cxnLst>
              <a:rect l="0" t="0" r="r" b="b"/>
              <a:pathLst>
                <a:path w="175" h="343">
                  <a:moveTo>
                    <a:pt x="58" y="343"/>
                  </a:moveTo>
                  <a:lnTo>
                    <a:pt x="66" y="302"/>
                  </a:lnTo>
                  <a:lnTo>
                    <a:pt x="72" y="271"/>
                  </a:lnTo>
                  <a:lnTo>
                    <a:pt x="71" y="242"/>
                  </a:lnTo>
                  <a:lnTo>
                    <a:pt x="54" y="204"/>
                  </a:lnTo>
                  <a:lnTo>
                    <a:pt x="48" y="186"/>
                  </a:lnTo>
                  <a:lnTo>
                    <a:pt x="44" y="170"/>
                  </a:lnTo>
                  <a:lnTo>
                    <a:pt x="41" y="159"/>
                  </a:lnTo>
                  <a:lnTo>
                    <a:pt x="36" y="149"/>
                  </a:lnTo>
                  <a:lnTo>
                    <a:pt x="31" y="141"/>
                  </a:lnTo>
                  <a:lnTo>
                    <a:pt x="25" y="136"/>
                  </a:lnTo>
                  <a:lnTo>
                    <a:pt x="13" y="131"/>
                  </a:lnTo>
                  <a:lnTo>
                    <a:pt x="0" y="128"/>
                  </a:lnTo>
                  <a:lnTo>
                    <a:pt x="5" y="116"/>
                  </a:lnTo>
                  <a:lnTo>
                    <a:pt x="10" y="102"/>
                  </a:lnTo>
                  <a:lnTo>
                    <a:pt x="17" y="88"/>
                  </a:lnTo>
                  <a:lnTo>
                    <a:pt x="23" y="75"/>
                  </a:lnTo>
                  <a:lnTo>
                    <a:pt x="30" y="62"/>
                  </a:lnTo>
                  <a:lnTo>
                    <a:pt x="38" y="51"/>
                  </a:lnTo>
                  <a:lnTo>
                    <a:pt x="46" y="41"/>
                  </a:lnTo>
                  <a:lnTo>
                    <a:pt x="54" y="33"/>
                  </a:lnTo>
                  <a:lnTo>
                    <a:pt x="61" y="22"/>
                  </a:lnTo>
                  <a:lnTo>
                    <a:pt x="67" y="13"/>
                  </a:lnTo>
                  <a:lnTo>
                    <a:pt x="71" y="7"/>
                  </a:lnTo>
                  <a:lnTo>
                    <a:pt x="74" y="0"/>
                  </a:lnTo>
                  <a:lnTo>
                    <a:pt x="85" y="0"/>
                  </a:lnTo>
                  <a:lnTo>
                    <a:pt x="95" y="2"/>
                  </a:lnTo>
                  <a:lnTo>
                    <a:pt x="105" y="2"/>
                  </a:lnTo>
                  <a:lnTo>
                    <a:pt x="116" y="4"/>
                  </a:lnTo>
                  <a:lnTo>
                    <a:pt x="116" y="15"/>
                  </a:lnTo>
                  <a:lnTo>
                    <a:pt x="116" y="23"/>
                  </a:lnTo>
                  <a:lnTo>
                    <a:pt x="118" y="35"/>
                  </a:lnTo>
                  <a:lnTo>
                    <a:pt x="126" y="49"/>
                  </a:lnTo>
                  <a:lnTo>
                    <a:pt x="133" y="49"/>
                  </a:lnTo>
                  <a:lnTo>
                    <a:pt x="139" y="49"/>
                  </a:lnTo>
                  <a:lnTo>
                    <a:pt x="147" y="49"/>
                  </a:lnTo>
                  <a:lnTo>
                    <a:pt x="154" y="51"/>
                  </a:lnTo>
                  <a:lnTo>
                    <a:pt x="154" y="57"/>
                  </a:lnTo>
                  <a:lnTo>
                    <a:pt x="151" y="71"/>
                  </a:lnTo>
                  <a:lnTo>
                    <a:pt x="146" y="87"/>
                  </a:lnTo>
                  <a:lnTo>
                    <a:pt x="141" y="106"/>
                  </a:lnTo>
                  <a:lnTo>
                    <a:pt x="139" y="124"/>
                  </a:lnTo>
                  <a:lnTo>
                    <a:pt x="142" y="137"/>
                  </a:lnTo>
                  <a:lnTo>
                    <a:pt x="154" y="146"/>
                  </a:lnTo>
                  <a:lnTo>
                    <a:pt x="175" y="146"/>
                  </a:lnTo>
                  <a:lnTo>
                    <a:pt x="175" y="173"/>
                  </a:lnTo>
                  <a:lnTo>
                    <a:pt x="175" y="206"/>
                  </a:lnTo>
                  <a:lnTo>
                    <a:pt x="170" y="238"/>
                  </a:lnTo>
                  <a:lnTo>
                    <a:pt x="159" y="268"/>
                  </a:lnTo>
                  <a:lnTo>
                    <a:pt x="149" y="273"/>
                  </a:lnTo>
                  <a:lnTo>
                    <a:pt x="141" y="278"/>
                  </a:lnTo>
                  <a:lnTo>
                    <a:pt x="133" y="281"/>
                  </a:lnTo>
                  <a:lnTo>
                    <a:pt x="128" y="286"/>
                  </a:lnTo>
                  <a:lnTo>
                    <a:pt x="121" y="291"/>
                  </a:lnTo>
                  <a:lnTo>
                    <a:pt x="113" y="296"/>
                  </a:lnTo>
                  <a:lnTo>
                    <a:pt x="103" y="302"/>
                  </a:lnTo>
                  <a:lnTo>
                    <a:pt x="92" y="312"/>
                  </a:lnTo>
                  <a:lnTo>
                    <a:pt x="85" y="320"/>
                  </a:lnTo>
                  <a:lnTo>
                    <a:pt x="75" y="330"/>
                  </a:lnTo>
                  <a:lnTo>
                    <a:pt x="67" y="338"/>
                  </a:lnTo>
                  <a:lnTo>
                    <a:pt x="58" y="343"/>
                  </a:lnTo>
                  <a:close/>
                </a:path>
              </a:pathLst>
            </a:cu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84" name="Freeform 500"/>
            <p:cNvSpPr>
              <a:spLocks/>
            </p:cNvSpPr>
            <p:nvPr/>
          </p:nvSpPr>
          <p:spPr bwMode="auto">
            <a:xfrm>
              <a:off x="4034" y="1676"/>
              <a:ext cx="95" cy="141"/>
            </a:xfrm>
            <a:custGeom>
              <a:avLst/>
              <a:gdLst/>
              <a:ahLst/>
              <a:cxnLst>
                <a:cxn ang="0">
                  <a:pos x="80" y="273"/>
                </a:cxn>
                <a:cxn ang="0">
                  <a:pos x="67" y="253"/>
                </a:cxn>
                <a:cxn ang="0">
                  <a:pos x="56" y="224"/>
                </a:cxn>
                <a:cxn ang="0">
                  <a:pos x="49" y="191"/>
                </a:cxn>
                <a:cxn ang="0">
                  <a:pos x="38" y="168"/>
                </a:cxn>
                <a:cxn ang="0">
                  <a:pos x="17" y="154"/>
                </a:cxn>
                <a:cxn ang="0">
                  <a:pos x="4" y="132"/>
                </a:cxn>
                <a:cxn ang="0">
                  <a:pos x="18" y="100"/>
                </a:cxn>
                <a:cxn ang="0">
                  <a:pos x="38" y="69"/>
                </a:cxn>
                <a:cxn ang="0">
                  <a:pos x="56" y="36"/>
                </a:cxn>
                <a:cxn ang="0">
                  <a:pos x="66" y="15"/>
                </a:cxn>
                <a:cxn ang="0">
                  <a:pos x="72" y="5"/>
                </a:cxn>
                <a:cxn ang="0">
                  <a:pos x="82" y="2"/>
                </a:cxn>
                <a:cxn ang="0">
                  <a:pos x="92" y="8"/>
                </a:cxn>
                <a:cxn ang="0">
                  <a:pos x="102" y="18"/>
                </a:cxn>
                <a:cxn ang="0">
                  <a:pos x="116" y="26"/>
                </a:cxn>
                <a:cxn ang="0">
                  <a:pos x="129" y="26"/>
                </a:cxn>
                <a:cxn ang="0">
                  <a:pos x="138" y="25"/>
                </a:cxn>
                <a:cxn ang="0">
                  <a:pos x="149" y="28"/>
                </a:cxn>
                <a:cxn ang="0">
                  <a:pos x="154" y="36"/>
                </a:cxn>
                <a:cxn ang="0">
                  <a:pos x="151" y="48"/>
                </a:cxn>
                <a:cxn ang="0">
                  <a:pos x="138" y="62"/>
                </a:cxn>
                <a:cxn ang="0">
                  <a:pos x="133" y="77"/>
                </a:cxn>
                <a:cxn ang="0">
                  <a:pos x="139" y="93"/>
                </a:cxn>
                <a:cxn ang="0">
                  <a:pos x="156" y="103"/>
                </a:cxn>
                <a:cxn ang="0">
                  <a:pos x="175" y="98"/>
                </a:cxn>
                <a:cxn ang="0">
                  <a:pos x="188" y="100"/>
                </a:cxn>
                <a:cxn ang="0">
                  <a:pos x="190" y="111"/>
                </a:cxn>
                <a:cxn ang="0">
                  <a:pos x="183" y="131"/>
                </a:cxn>
                <a:cxn ang="0">
                  <a:pos x="185" y="154"/>
                </a:cxn>
                <a:cxn ang="0">
                  <a:pos x="190" y="193"/>
                </a:cxn>
                <a:cxn ang="0">
                  <a:pos x="183" y="238"/>
                </a:cxn>
                <a:cxn ang="0">
                  <a:pos x="169" y="268"/>
                </a:cxn>
                <a:cxn ang="0">
                  <a:pos x="146" y="276"/>
                </a:cxn>
                <a:cxn ang="0">
                  <a:pos x="123" y="281"/>
                </a:cxn>
                <a:cxn ang="0">
                  <a:pos x="100" y="282"/>
                </a:cxn>
              </a:cxnLst>
              <a:rect l="0" t="0" r="r" b="b"/>
              <a:pathLst>
                <a:path w="191" h="282">
                  <a:moveTo>
                    <a:pt x="87" y="282"/>
                  </a:moveTo>
                  <a:lnTo>
                    <a:pt x="80" y="273"/>
                  </a:lnTo>
                  <a:lnTo>
                    <a:pt x="74" y="263"/>
                  </a:lnTo>
                  <a:lnTo>
                    <a:pt x="67" y="253"/>
                  </a:lnTo>
                  <a:lnTo>
                    <a:pt x="61" y="243"/>
                  </a:lnTo>
                  <a:lnTo>
                    <a:pt x="56" y="224"/>
                  </a:lnTo>
                  <a:lnTo>
                    <a:pt x="53" y="206"/>
                  </a:lnTo>
                  <a:lnTo>
                    <a:pt x="49" y="191"/>
                  </a:lnTo>
                  <a:lnTo>
                    <a:pt x="45" y="178"/>
                  </a:lnTo>
                  <a:lnTo>
                    <a:pt x="38" y="168"/>
                  </a:lnTo>
                  <a:lnTo>
                    <a:pt x="30" y="160"/>
                  </a:lnTo>
                  <a:lnTo>
                    <a:pt x="17" y="154"/>
                  </a:lnTo>
                  <a:lnTo>
                    <a:pt x="0" y="149"/>
                  </a:lnTo>
                  <a:lnTo>
                    <a:pt x="4" y="132"/>
                  </a:lnTo>
                  <a:lnTo>
                    <a:pt x="10" y="116"/>
                  </a:lnTo>
                  <a:lnTo>
                    <a:pt x="18" y="100"/>
                  </a:lnTo>
                  <a:lnTo>
                    <a:pt x="28" y="83"/>
                  </a:lnTo>
                  <a:lnTo>
                    <a:pt x="38" y="69"/>
                  </a:lnTo>
                  <a:lnTo>
                    <a:pt x="48" y="52"/>
                  </a:lnTo>
                  <a:lnTo>
                    <a:pt x="56" y="36"/>
                  </a:lnTo>
                  <a:lnTo>
                    <a:pt x="62" y="20"/>
                  </a:lnTo>
                  <a:lnTo>
                    <a:pt x="66" y="15"/>
                  </a:lnTo>
                  <a:lnTo>
                    <a:pt x="69" y="10"/>
                  </a:lnTo>
                  <a:lnTo>
                    <a:pt x="72" y="5"/>
                  </a:lnTo>
                  <a:lnTo>
                    <a:pt x="76" y="0"/>
                  </a:lnTo>
                  <a:lnTo>
                    <a:pt x="82" y="2"/>
                  </a:lnTo>
                  <a:lnTo>
                    <a:pt x="87" y="3"/>
                  </a:lnTo>
                  <a:lnTo>
                    <a:pt x="92" y="8"/>
                  </a:lnTo>
                  <a:lnTo>
                    <a:pt x="97" y="13"/>
                  </a:lnTo>
                  <a:lnTo>
                    <a:pt x="102" y="18"/>
                  </a:lnTo>
                  <a:lnTo>
                    <a:pt x="108" y="21"/>
                  </a:lnTo>
                  <a:lnTo>
                    <a:pt x="116" y="26"/>
                  </a:lnTo>
                  <a:lnTo>
                    <a:pt x="126" y="28"/>
                  </a:lnTo>
                  <a:lnTo>
                    <a:pt x="129" y="26"/>
                  </a:lnTo>
                  <a:lnTo>
                    <a:pt x="134" y="25"/>
                  </a:lnTo>
                  <a:lnTo>
                    <a:pt x="138" y="25"/>
                  </a:lnTo>
                  <a:lnTo>
                    <a:pt x="146" y="25"/>
                  </a:lnTo>
                  <a:lnTo>
                    <a:pt x="149" y="28"/>
                  </a:lnTo>
                  <a:lnTo>
                    <a:pt x="151" y="33"/>
                  </a:lnTo>
                  <a:lnTo>
                    <a:pt x="154" y="36"/>
                  </a:lnTo>
                  <a:lnTo>
                    <a:pt x="157" y="41"/>
                  </a:lnTo>
                  <a:lnTo>
                    <a:pt x="151" y="48"/>
                  </a:lnTo>
                  <a:lnTo>
                    <a:pt x="144" y="54"/>
                  </a:lnTo>
                  <a:lnTo>
                    <a:pt x="138" y="62"/>
                  </a:lnTo>
                  <a:lnTo>
                    <a:pt x="131" y="69"/>
                  </a:lnTo>
                  <a:lnTo>
                    <a:pt x="133" y="77"/>
                  </a:lnTo>
                  <a:lnTo>
                    <a:pt x="134" y="85"/>
                  </a:lnTo>
                  <a:lnTo>
                    <a:pt x="139" y="93"/>
                  </a:lnTo>
                  <a:lnTo>
                    <a:pt x="147" y="105"/>
                  </a:lnTo>
                  <a:lnTo>
                    <a:pt x="156" y="103"/>
                  </a:lnTo>
                  <a:lnTo>
                    <a:pt x="165" y="100"/>
                  </a:lnTo>
                  <a:lnTo>
                    <a:pt x="175" y="98"/>
                  </a:lnTo>
                  <a:lnTo>
                    <a:pt x="187" y="96"/>
                  </a:lnTo>
                  <a:lnTo>
                    <a:pt x="188" y="100"/>
                  </a:lnTo>
                  <a:lnTo>
                    <a:pt x="190" y="105"/>
                  </a:lnTo>
                  <a:lnTo>
                    <a:pt x="190" y="111"/>
                  </a:lnTo>
                  <a:lnTo>
                    <a:pt x="191" y="118"/>
                  </a:lnTo>
                  <a:lnTo>
                    <a:pt x="183" y="131"/>
                  </a:lnTo>
                  <a:lnTo>
                    <a:pt x="182" y="142"/>
                  </a:lnTo>
                  <a:lnTo>
                    <a:pt x="185" y="154"/>
                  </a:lnTo>
                  <a:lnTo>
                    <a:pt x="191" y="171"/>
                  </a:lnTo>
                  <a:lnTo>
                    <a:pt x="190" y="193"/>
                  </a:lnTo>
                  <a:lnTo>
                    <a:pt x="187" y="214"/>
                  </a:lnTo>
                  <a:lnTo>
                    <a:pt x="183" y="238"/>
                  </a:lnTo>
                  <a:lnTo>
                    <a:pt x="182" y="263"/>
                  </a:lnTo>
                  <a:lnTo>
                    <a:pt x="169" y="268"/>
                  </a:lnTo>
                  <a:lnTo>
                    <a:pt x="157" y="273"/>
                  </a:lnTo>
                  <a:lnTo>
                    <a:pt x="146" y="276"/>
                  </a:lnTo>
                  <a:lnTo>
                    <a:pt x="134" y="277"/>
                  </a:lnTo>
                  <a:lnTo>
                    <a:pt x="123" y="281"/>
                  </a:lnTo>
                  <a:lnTo>
                    <a:pt x="111" y="281"/>
                  </a:lnTo>
                  <a:lnTo>
                    <a:pt x="100" y="282"/>
                  </a:lnTo>
                  <a:lnTo>
                    <a:pt x="87" y="282"/>
                  </a:lnTo>
                  <a:close/>
                </a:path>
              </a:pathLst>
            </a:cu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85" name="Freeform 501"/>
            <p:cNvSpPr>
              <a:spLocks/>
            </p:cNvSpPr>
            <p:nvPr/>
          </p:nvSpPr>
          <p:spPr bwMode="auto">
            <a:xfrm>
              <a:off x="4607" y="1702"/>
              <a:ext cx="117" cy="109"/>
            </a:xfrm>
            <a:custGeom>
              <a:avLst/>
              <a:gdLst/>
              <a:ahLst/>
              <a:cxnLst>
                <a:cxn ang="0">
                  <a:pos x="121" y="219"/>
                </a:cxn>
                <a:cxn ang="0">
                  <a:pos x="112" y="212"/>
                </a:cxn>
                <a:cxn ang="0">
                  <a:pos x="106" y="209"/>
                </a:cxn>
                <a:cxn ang="0">
                  <a:pos x="99" y="207"/>
                </a:cxn>
                <a:cxn ang="0">
                  <a:pos x="90" y="206"/>
                </a:cxn>
                <a:cxn ang="0">
                  <a:pos x="75" y="188"/>
                </a:cxn>
                <a:cxn ang="0">
                  <a:pos x="65" y="170"/>
                </a:cxn>
                <a:cxn ang="0">
                  <a:pos x="59" y="152"/>
                </a:cxn>
                <a:cxn ang="0">
                  <a:pos x="54" y="136"/>
                </a:cxn>
                <a:cxn ang="0">
                  <a:pos x="47" y="121"/>
                </a:cxn>
                <a:cxn ang="0">
                  <a:pos x="37" y="108"/>
                </a:cxn>
                <a:cxn ang="0">
                  <a:pos x="23" y="98"/>
                </a:cxn>
                <a:cxn ang="0">
                  <a:pos x="0" y="92"/>
                </a:cxn>
                <a:cxn ang="0">
                  <a:pos x="3" y="80"/>
                </a:cxn>
                <a:cxn ang="0">
                  <a:pos x="10" y="69"/>
                </a:cxn>
                <a:cxn ang="0">
                  <a:pos x="16" y="56"/>
                </a:cxn>
                <a:cxn ang="0">
                  <a:pos x="26" y="44"/>
                </a:cxn>
                <a:cxn ang="0">
                  <a:pos x="36" y="33"/>
                </a:cxn>
                <a:cxn ang="0">
                  <a:pos x="46" y="22"/>
                </a:cxn>
                <a:cxn ang="0">
                  <a:pos x="54" y="10"/>
                </a:cxn>
                <a:cxn ang="0">
                  <a:pos x="62" y="0"/>
                </a:cxn>
                <a:cxn ang="0">
                  <a:pos x="70" y="0"/>
                </a:cxn>
                <a:cxn ang="0">
                  <a:pos x="80" y="0"/>
                </a:cxn>
                <a:cxn ang="0">
                  <a:pos x="90" y="0"/>
                </a:cxn>
                <a:cxn ang="0">
                  <a:pos x="99" y="0"/>
                </a:cxn>
                <a:cxn ang="0">
                  <a:pos x="109" y="0"/>
                </a:cxn>
                <a:cxn ang="0">
                  <a:pos x="119" y="0"/>
                </a:cxn>
                <a:cxn ang="0">
                  <a:pos x="129" y="0"/>
                </a:cxn>
                <a:cxn ang="0">
                  <a:pos x="139" y="2"/>
                </a:cxn>
                <a:cxn ang="0">
                  <a:pos x="147" y="13"/>
                </a:cxn>
                <a:cxn ang="0">
                  <a:pos x="155" y="22"/>
                </a:cxn>
                <a:cxn ang="0">
                  <a:pos x="161" y="27"/>
                </a:cxn>
                <a:cxn ang="0">
                  <a:pos x="170" y="28"/>
                </a:cxn>
                <a:cxn ang="0">
                  <a:pos x="179" y="30"/>
                </a:cxn>
                <a:cxn ang="0">
                  <a:pos x="191" y="28"/>
                </a:cxn>
                <a:cxn ang="0">
                  <a:pos x="204" y="27"/>
                </a:cxn>
                <a:cxn ang="0">
                  <a:pos x="222" y="25"/>
                </a:cxn>
                <a:cxn ang="0">
                  <a:pos x="233" y="41"/>
                </a:cxn>
                <a:cxn ang="0">
                  <a:pos x="232" y="51"/>
                </a:cxn>
                <a:cxn ang="0">
                  <a:pos x="220" y="61"/>
                </a:cxn>
                <a:cxn ang="0">
                  <a:pos x="207" y="71"/>
                </a:cxn>
                <a:cxn ang="0">
                  <a:pos x="209" y="90"/>
                </a:cxn>
                <a:cxn ang="0">
                  <a:pos x="210" y="108"/>
                </a:cxn>
                <a:cxn ang="0">
                  <a:pos x="209" y="128"/>
                </a:cxn>
                <a:cxn ang="0">
                  <a:pos x="201" y="149"/>
                </a:cxn>
                <a:cxn ang="0">
                  <a:pos x="199" y="163"/>
                </a:cxn>
                <a:cxn ang="0">
                  <a:pos x="197" y="177"/>
                </a:cxn>
                <a:cxn ang="0">
                  <a:pos x="194" y="191"/>
                </a:cxn>
                <a:cxn ang="0">
                  <a:pos x="192" y="204"/>
                </a:cxn>
                <a:cxn ang="0">
                  <a:pos x="183" y="207"/>
                </a:cxn>
                <a:cxn ang="0">
                  <a:pos x="173" y="211"/>
                </a:cxn>
                <a:cxn ang="0">
                  <a:pos x="165" y="212"/>
                </a:cxn>
                <a:cxn ang="0">
                  <a:pos x="155" y="216"/>
                </a:cxn>
                <a:cxn ang="0">
                  <a:pos x="147" y="217"/>
                </a:cxn>
                <a:cxn ang="0">
                  <a:pos x="139" y="217"/>
                </a:cxn>
                <a:cxn ang="0">
                  <a:pos x="130" y="219"/>
                </a:cxn>
                <a:cxn ang="0">
                  <a:pos x="121" y="219"/>
                </a:cxn>
              </a:cxnLst>
              <a:rect l="0" t="0" r="r" b="b"/>
              <a:pathLst>
                <a:path w="233" h="219">
                  <a:moveTo>
                    <a:pt x="121" y="219"/>
                  </a:moveTo>
                  <a:lnTo>
                    <a:pt x="112" y="212"/>
                  </a:lnTo>
                  <a:lnTo>
                    <a:pt x="106" y="209"/>
                  </a:lnTo>
                  <a:lnTo>
                    <a:pt x="99" y="207"/>
                  </a:lnTo>
                  <a:lnTo>
                    <a:pt x="90" y="206"/>
                  </a:lnTo>
                  <a:lnTo>
                    <a:pt x="75" y="188"/>
                  </a:lnTo>
                  <a:lnTo>
                    <a:pt x="65" y="170"/>
                  </a:lnTo>
                  <a:lnTo>
                    <a:pt x="59" y="152"/>
                  </a:lnTo>
                  <a:lnTo>
                    <a:pt x="54" y="136"/>
                  </a:lnTo>
                  <a:lnTo>
                    <a:pt x="47" y="121"/>
                  </a:lnTo>
                  <a:lnTo>
                    <a:pt x="37" y="108"/>
                  </a:lnTo>
                  <a:lnTo>
                    <a:pt x="23" y="98"/>
                  </a:lnTo>
                  <a:lnTo>
                    <a:pt x="0" y="92"/>
                  </a:lnTo>
                  <a:lnTo>
                    <a:pt x="3" y="80"/>
                  </a:lnTo>
                  <a:lnTo>
                    <a:pt x="10" y="69"/>
                  </a:lnTo>
                  <a:lnTo>
                    <a:pt x="16" y="56"/>
                  </a:lnTo>
                  <a:lnTo>
                    <a:pt x="26" y="44"/>
                  </a:lnTo>
                  <a:lnTo>
                    <a:pt x="36" y="33"/>
                  </a:lnTo>
                  <a:lnTo>
                    <a:pt x="46" y="22"/>
                  </a:lnTo>
                  <a:lnTo>
                    <a:pt x="54" y="10"/>
                  </a:lnTo>
                  <a:lnTo>
                    <a:pt x="62" y="0"/>
                  </a:lnTo>
                  <a:lnTo>
                    <a:pt x="70" y="0"/>
                  </a:lnTo>
                  <a:lnTo>
                    <a:pt x="80" y="0"/>
                  </a:lnTo>
                  <a:lnTo>
                    <a:pt x="90" y="0"/>
                  </a:lnTo>
                  <a:lnTo>
                    <a:pt x="99" y="0"/>
                  </a:lnTo>
                  <a:lnTo>
                    <a:pt x="109" y="0"/>
                  </a:lnTo>
                  <a:lnTo>
                    <a:pt x="119" y="0"/>
                  </a:lnTo>
                  <a:lnTo>
                    <a:pt x="129" y="0"/>
                  </a:lnTo>
                  <a:lnTo>
                    <a:pt x="139" y="2"/>
                  </a:lnTo>
                  <a:lnTo>
                    <a:pt x="147" y="13"/>
                  </a:lnTo>
                  <a:lnTo>
                    <a:pt x="155" y="22"/>
                  </a:lnTo>
                  <a:lnTo>
                    <a:pt x="161" y="27"/>
                  </a:lnTo>
                  <a:lnTo>
                    <a:pt x="170" y="28"/>
                  </a:lnTo>
                  <a:lnTo>
                    <a:pt x="179" y="30"/>
                  </a:lnTo>
                  <a:lnTo>
                    <a:pt x="191" y="28"/>
                  </a:lnTo>
                  <a:lnTo>
                    <a:pt x="204" y="27"/>
                  </a:lnTo>
                  <a:lnTo>
                    <a:pt x="222" y="25"/>
                  </a:lnTo>
                  <a:lnTo>
                    <a:pt x="233" y="41"/>
                  </a:lnTo>
                  <a:lnTo>
                    <a:pt x="232" y="51"/>
                  </a:lnTo>
                  <a:lnTo>
                    <a:pt x="220" y="61"/>
                  </a:lnTo>
                  <a:lnTo>
                    <a:pt x="207" y="71"/>
                  </a:lnTo>
                  <a:lnTo>
                    <a:pt x="209" y="90"/>
                  </a:lnTo>
                  <a:lnTo>
                    <a:pt x="210" y="108"/>
                  </a:lnTo>
                  <a:lnTo>
                    <a:pt x="209" y="128"/>
                  </a:lnTo>
                  <a:lnTo>
                    <a:pt x="201" y="149"/>
                  </a:lnTo>
                  <a:lnTo>
                    <a:pt x="199" y="163"/>
                  </a:lnTo>
                  <a:lnTo>
                    <a:pt x="197" y="177"/>
                  </a:lnTo>
                  <a:lnTo>
                    <a:pt x="194" y="191"/>
                  </a:lnTo>
                  <a:lnTo>
                    <a:pt x="192" y="204"/>
                  </a:lnTo>
                  <a:lnTo>
                    <a:pt x="183" y="207"/>
                  </a:lnTo>
                  <a:lnTo>
                    <a:pt x="173" y="211"/>
                  </a:lnTo>
                  <a:lnTo>
                    <a:pt x="165" y="212"/>
                  </a:lnTo>
                  <a:lnTo>
                    <a:pt x="155" y="216"/>
                  </a:lnTo>
                  <a:lnTo>
                    <a:pt x="147" y="217"/>
                  </a:lnTo>
                  <a:lnTo>
                    <a:pt x="139" y="217"/>
                  </a:lnTo>
                  <a:lnTo>
                    <a:pt x="130" y="219"/>
                  </a:lnTo>
                  <a:lnTo>
                    <a:pt x="121" y="219"/>
                  </a:lnTo>
                  <a:close/>
                </a:path>
              </a:pathLst>
            </a:custGeom>
            <a:solidFill>
              <a:srgbClr val="FF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86" name="Freeform 502"/>
            <p:cNvSpPr>
              <a:spLocks/>
            </p:cNvSpPr>
            <p:nvPr/>
          </p:nvSpPr>
          <p:spPr bwMode="auto">
            <a:xfrm>
              <a:off x="4622" y="1633"/>
              <a:ext cx="142" cy="140"/>
            </a:xfrm>
            <a:custGeom>
              <a:avLst/>
              <a:gdLst/>
              <a:ahLst/>
              <a:cxnLst>
                <a:cxn ang="0">
                  <a:pos x="196" y="273"/>
                </a:cxn>
                <a:cxn ang="0">
                  <a:pos x="198" y="239"/>
                </a:cxn>
                <a:cxn ang="0">
                  <a:pos x="209" y="201"/>
                </a:cxn>
                <a:cxn ang="0">
                  <a:pos x="219" y="183"/>
                </a:cxn>
                <a:cxn ang="0">
                  <a:pos x="214" y="165"/>
                </a:cxn>
                <a:cxn ang="0">
                  <a:pos x="198" y="150"/>
                </a:cxn>
                <a:cxn ang="0">
                  <a:pos x="175" y="147"/>
                </a:cxn>
                <a:cxn ang="0">
                  <a:pos x="152" y="152"/>
                </a:cxn>
                <a:cxn ang="0">
                  <a:pos x="131" y="147"/>
                </a:cxn>
                <a:cxn ang="0">
                  <a:pos x="119" y="133"/>
                </a:cxn>
                <a:cxn ang="0">
                  <a:pos x="97" y="124"/>
                </a:cxn>
                <a:cxn ang="0">
                  <a:pos x="66" y="121"/>
                </a:cxn>
                <a:cxn ang="0">
                  <a:pos x="38" y="116"/>
                </a:cxn>
                <a:cxn ang="0">
                  <a:pos x="13" y="106"/>
                </a:cxn>
                <a:cxn ang="0">
                  <a:pos x="2" y="92"/>
                </a:cxn>
                <a:cxn ang="0">
                  <a:pos x="2" y="79"/>
                </a:cxn>
                <a:cxn ang="0">
                  <a:pos x="13" y="51"/>
                </a:cxn>
                <a:cxn ang="0">
                  <a:pos x="31" y="17"/>
                </a:cxn>
                <a:cxn ang="0">
                  <a:pos x="52" y="0"/>
                </a:cxn>
                <a:cxn ang="0">
                  <a:pos x="85" y="7"/>
                </a:cxn>
                <a:cxn ang="0">
                  <a:pos x="118" y="20"/>
                </a:cxn>
                <a:cxn ang="0">
                  <a:pos x="137" y="12"/>
                </a:cxn>
                <a:cxn ang="0">
                  <a:pos x="159" y="4"/>
                </a:cxn>
                <a:cxn ang="0">
                  <a:pos x="180" y="5"/>
                </a:cxn>
                <a:cxn ang="0">
                  <a:pos x="211" y="17"/>
                </a:cxn>
                <a:cxn ang="0">
                  <a:pos x="240" y="40"/>
                </a:cxn>
                <a:cxn ang="0">
                  <a:pos x="261" y="75"/>
                </a:cxn>
                <a:cxn ang="0">
                  <a:pos x="278" y="118"/>
                </a:cxn>
                <a:cxn ang="0">
                  <a:pos x="284" y="160"/>
                </a:cxn>
                <a:cxn ang="0">
                  <a:pos x="278" y="209"/>
                </a:cxn>
                <a:cxn ang="0">
                  <a:pos x="258" y="252"/>
                </a:cxn>
                <a:cxn ang="0">
                  <a:pos x="222" y="278"/>
                </a:cxn>
              </a:cxnLst>
              <a:rect l="0" t="0" r="r" b="b"/>
              <a:pathLst>
                <a:path w="284" h="281">
                  <a:moveTo>
                    <a:pt x="196" y="281"/>
                  </a:moveTo>
                  <a:lnTo>
                    <a:pt x="196" y="273"/>
                  </a:lnTo>
                  <a:lnTo>
                    <a:pt x="196" y="260"/>
                  </a:lnTo>
                  <a:lnTo>
                    <a:pt x="198" y="239"/>
                  </a:lnTo>
                  <a:lnTo>
                    <a:pt x="196" y="209"/>
                  </a:lnTo>
                  <a:lnTo>
                    <a:pt x="209" y="201"/>
                  </a:lnTo>
                  <a:lnTo>
                    <a:pt x="216" y="193"/>
                  </a:lnTo>
                  <a:lnTo>
                    <a:pt x="219" y="183"/>
                  </a:lnTo>
                  <a:lnTo>
                    <a:pt x="219" y="175"/>
                  </a:lnTo>
                  <a:lnTo>
                    <a:pt x="214" y="165"/>
                  </a:lnTo>
                  <a:lnTo>
                    <a:pt x="206" y="159"/>
                  </a:lnTo>
                  <a:lnTo>
                    <a:pt x="198" y="150"/>
                  </a:lnTo>
                  <a:lnTo>
                    <a:pt x="186" y="146"/>
                  </a:lnTo>
                  <a:lnTo>
                    <a:pt x="175" y="147"/>
                  </a:lnTo>
                  <a:lnTo>
                    <a:pt x="163" y="150"/>
                  </a:lnTo>
                  <a:lnTo>
                    <a:pt x="152" y="152"/>
                  </a:lnTo>
                  <a:lnTo>
                    <a:pt x="141" y="155"/>
                  </a:lnTo>
                  <a:lnTo>
                    <a:pt x="131" y="147"/>
                  </a:lnTo>
                  <a:lnTo>
                    <a:pt x="124" y="139"/>
                  </a:lnTo>
                  <a:lnTo>
                    <a:pt x="119" y="133"/>
                  </a:lnTo>
                  <a:lnTo>
                    <a:pt x="113" y="126"/>
                  </a:lnTo>
                  <a:lnTo>
                    <a:pt x="97" y="124"/>
                  </a:lnTo>
                  <a:lnTo>
                    <a:pt x="80" y="123"/>
                  </a:lnTo>
                  <a:lnTo>
                    <a:pt x="66" y="121"/>
                  </a:lnTo>
                  <a:lnTo>
                    <a:pt x="52" y="119"/>
                  </a:lnTo>
                  <a:lnTo>
                    <a:pt x="38" y="116"/>
                  </a:lnTo>
                  <a:lnTo>
                    <a:pt x="25" y="111"/>
                  </a:lnTo>
                  <a:lnTo>
                    <a:pt x="13" y="106"/>
                  </a:lnTo>
                  <a:lnTo>
                    <a:pt x="0" y="98"/>
                  </a:lnTo>
                  <a:lnTo>
                    <a:pt x="2" y="92"/>
                  </a:lnTo>
                  <a:lnTo>
                    <a:pt x="2" y="85"/>
                  </a:lnTo>
                  <a:lnTo>
                    <a:pt x="2" y="79"/>
                  </a:lnTo>
                  <a:lnTo>
                    <a:pt x="4" y="74"/>
                  </a:lnTo>
                  <a:lnTo>
                    <a:pt x="13" y="51"/>
                  </a:lnTo>
                  <a:lnTo>
                    <a:pt x="23" y="31"/>
                  </a:lnTo>
                  <a:lnTo>
                    <a:pt x="31" y="17"/>
                  </a:lnTo>
                  <a:lnTo>
                    <a:pt x="41" y="5"/>
                  </a:lnTo>
                  <a:lnTo>
                    <a:pt x="52" y="0"/>
                  </a:lnTo>
                  <a:lnTo>
                    <a:pt x="67" y="0"/>
                  </a:lnTo>
                  <a:lnTo>
                    <a:pt x="85" y="7"/>
                  </a:lnTo>
                  <a:lnTo>
                    <a:pt x="108" y="22"/>
                  </a:lnTo>
                  <a:lnTo>
                    <a:pt x="118" y="20"/>
                  </a:lnTo>
                  <a:lnTo>
                    <a:pt x="128" y="15"/>
                  </a:lnTo>
                  <a:lnTo>
                    <a:pt x="137" y="12"/>
                  </a:lnTo>
                  <a:lnTo>
                    <a:pt x="149" y="7"/>
                  </a:lnTo>
                  <a:lnTo>
                    <a:pt x="159" y="4"/>
                  </a:lnTo>
                  <a:lnTo>
                    <a:pt x="170" y="4"/>
                  </a:lnTo>
                  <a:lnTo>
                    <a:pt x="180" y="5"/>
                  </a:lnTo>
                  <a:lnTo>
                    <a:pt x="191" y="12"/>
                  </a:lnTo>
                  <a:lnTo>
                    <a:pt x="211" y="17"/>
                  </a:lnTo>
                  <a:lnTo>
                    <a:pt x="227" y="27"/>
                  </a:lnTo>
                  <a:lnTo>
                    <a:pt x="240" y="40"/>
                  </a:lnTo>
                  <a:lnTo>
                    <a:pt x="252" y="58"/>
                  </a:lnTo>
                  <a:lnTo>
                    <a:pt x="261" y="75"/>
                  </a:lnTo>
                  <a:lnTo>
                    <a:pt x="270" y="97"/>
                  </a:lnTo>
                  <a:lnTo>
                    <a:pt x="278" y="118"/>
                  </a:lnTo>
                  <a:lnTo>
                    <a:pt x="284" y="137"/>
                  </a:lnTo>
                  <a:lnTo>
                    <a:pt x="284" y="160"/>
                  </a:lnTo>
                  <a:lnTo>
                    <a:pt x="281" y="185"/>
                  </a:lnTo>
                  <a:lnTo>
                    <a:pt x="278" y="209"/>
                  </a:lnTo>
                  <a:lnTo>
                    <a:pt x="270" y="232"/>
                  </a:lnTo>
                  <a:lnTo>
                    <a:pt x="258" y="252"/>
                  </a:lnTo>
                  <a:lnTo>
                    <a:pt x="243" y="266"/>
                  </a:lnTo>
                  <a:lnTo>
                    <a:pt x="222" y="278"/>
                  </a:lnTo>
                  <a:lnTo>
                    <a:pt x="196" y="281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87" name="Freeform 503"/>
            <p:cNvSpPr>
              <a:spLocks/>
            </p:cNvSpPr>
            <p:nvPr/>
          </p:nvSpPr>
          <p:spPr bwMode="auto">
            <a:xfrm>
              <a:off x="4345" y="1592"/>
              <a:ext cx="153" cy="173"/>
            </a:xfrm>
            <a:custGeom>
              <a:avLst/>
              <a:gdLst/>
              <a:ahLst/>
              <a:cxnLst>
                <a:cxn ang="0">
                  <a:pos x="170" y="342"/>
                </a:cxn>
                <a:cxn ang="0">
                  <a:pos x="157" y="337"/>
                </a:cxn>
                <a:cxn ang="0">
                  <a:pos x="148" y="316"/>
                </a:cxn>
                <a:cxn ang="0">
                  <a:pos x="150" y="284"/>
                </a:cxn>
                <a:cxn ang="0">
                  <a:pos x="137" y="274"/>
                </a:cxn>
                <a:cxn ang="0">
                  <a:pos x="122" y="275"/>
                </a:cxn>
                <a:cxn ang="0">
                  <a:pos x="119" y="251"/>
                </a:cxn>
                <a:cxn ang="0">
                  <a:pos x="131" y="205"/>
                </a:cxn>
                <a:cxn ang="0">
                  <a:pos x="124" y="184"/>
                </a:cxn>
                <a:cxn ang="0">
                  <a:pos x="108" y="184"/>
                </a:cxn>
                <a:cxn ang="0">
                  <a:pos x="91" y="171"/>
                </a:cxn>
                <a:cxn ang="0">
                  <a:pos x="95" y="148"/>
                </a:cxn>
                <a:cxn ang="0">
                  <a:pos x="83" y="135"/>
                </a:cxn>
                <a:cxn ang="0">
                  <a:pos x="57" y="129"/>
                </a:cxn>
                <a:cxn ang="0">
                  <a:pos x="33" y="121"/>
                </a:cxn>
                <a:cxn ang="0">
                  <a:pos x="11" y="108"/>
                </a:cxn>
                <a:cxn ang="0">
                  <a:pos x="2" y="81"/>
                </a:cxn>
                <a:cxn ang="0">
                  <a:pos x="13" y="64"/>
                </a:cxn>
                <a:cxn ang="0">
                  <a:pos x="33" y="60"/>
                </a:cxn>
                <a:cxn ang="0">
                  <a:pos x="57" y="59"/>
                </a:cxn>
                <a:cxn ang="0">
                  <a:pos x="70" y="33"/>
                </a:cxn>
                <a:cxn ang="0">
                  <a:pos x="77" y="6"/>
                </a:cxn>
                <a:cxn ang="0">
                  <a:pos x="91" y="0"/>
                </a:cxn>
                <a:cxn ang="0">
                  <a:pos x="117" y="6"/>
                </a:cxn>
                <a:cxn ang="0">
                  <a:pos x="140" y="24"/>
                </a:cxn>
                <a:cxn ang="0">
                  <a:pos x="155" y="36"/>
                </a:cxn>
                <a:cxn ang="0">
                  <a:pos x="176" y="18"/>
                </a:cxn>
                <a:cxn ang="0">
                  <a:pos x="196" y="6"/>
                </a:cxn>
                <a:cxn ang="0">
                  <a:pos x="220" y="28"/>
                </a:cxn>
                <a:cxn ang="0">
                  <a:pos x="227" y="70"/>
                </a:cxn>
                <a:cxn ang="0">
                  <a:pos x="225" y="98"/>
                </a:cxn>
                <a:cxn ang="0">
                  <a:pos x="227" y="101"/>
                </a:cxn>
                <a:cxn ang="0">
                  <a:pos x="235" y="103"/>
                </a:cxn>
                <a:cxn ang="0">
                  <a:pos x="248" y="101"/>
                </a:cxn>
                <a:cxn ang="0">
                  <a:pos x="261" y="99"/>
                </a:cxn>
                <a:cxn ang="0">
                  <a:pos x="276" y="98"/>
                </a:cxn>
                <a:cxn ang="0">
                  <a:pos x="300" y="108"/>
                </a:cxn>
                <a:cxn ang="0">
                  <a:pos x="302" y="140"/>
                </a:cxn>
                <a:cxn ang="0">
                  <a:pos x="277" y="179"/>
                </a:cxn>
                <a:cxn ang="0">
                  <a:pos x="248" y="214"/>
                </a:cxn>
                <a:cxn ang="0">
                  <a:pos x="240" y="227"/>
                </a:cxn>
                <a:cxn ang="0">
                  <a:pos x="240" y="231"/>
                </a:cxn>
                <a:cxn ang="0">
                  <a:pos x="251" y="253"/>
                </a:cxn>
                <a:cxn ang="0">
                  <a:pos x="245" y="280"/>
                </a:cxn>
                <a:cxn ang="0">
                  <a:pos x="217" y="305"/>
                </a:cxn>
                <a:cxn ang="0">
                  <a:pos x="191" y="331"/>
                </a:cxn>
                <a:cxn ang="0">
                  <a:pos x="181" y="346"/>
                </a:cxn>
                <a:cxn ang="0">
                  <a:pos x="178" y="346"/>
                </a:cxn>
              </a:cxnLst>
              <a:rect l="0" t="0" r="r" b="b"/>
              <a:pathLst>
                <a:path w="305" h="346">
                  <a:moveTo>
                    <a:pt x="176" y="346"/>
                  </a:moveTo>
                  <a:lnTo>
                    <a:pt x="170" y="342"/>
                  </a:lnTo>
                  <a:lnTo>
                    <a:pt x="163" y="339"/>
                  </a:lnTo>
                  <a:lnTo>
                    <a:pt x="157" y="337"/>
                  </a:lnTo>
                  <a:lnTo>
                    <a:pt x="150" y="334"/>
                  </a:lnTo>
                  <a:lnTo>
                    <a:pt x="148" y="316"/>
                  </a:lnTo>
                  <a:lnTo>
                    <a:pt x="150" y="300"/>
                  </a:lnTo>
                  <a:lnTo>
                    <a:pt x="150" y="284"/>
                  </a:lnTo>
                  <a:lnTo>
                    <a:pt x="145" y="272"/>
                  </a:lnTo>
                  <a:lnTo>
                    <a:pt x="137" y="274"/>
                  </a:lnTo>
                  <a:lnTo>
                    <a:pt x="129" y="274"/>
                  </a:lnTo>
                  <a:lnTo>
                    <a:pt x="122" y="275"/>
                  </a:lnTo>
                  <a:lnTo>
                    <a:pt x="116" y="275"/>
                  </a:lnTo>
                  <a:lnTo>
                    <a:pt x="119" y="251"/>
                  </a:lnTo>
                  <a:lnTo>
                    <a:pt x="124" y="227"/>
                  </a:lnTo>
                  <a:lnTo>
                    <a:pt x="131" y="205"/>
                  </a:lnTo>
                  <a:lnTo>
                    <a:pt x="132" y="186"/>
                  </a:lnTo>
                  <a:lnTo>
                    <a:pt x="124" y="184"/>
                  </a:lnTo>
                  <a:lnTo>
                    <a:pt x="116" y="184"/>
                  </a:lnTo>
                  <a:lnTo>
                    <a:pt x="108" y="184"/>
                  </a:lnTo>
                  <a:lnTo>
                    <a:pt x="100" y="184"/>
                  </a:lnTo>
                  <a:lnTo>
                    <a:pt x="91" y="171"/>
                  </a:lnTo>
                  <a:lnTo>
                    <a:pt x="91" y="160"/>
                  </a:lnTo>
                  <a:lnTo>
                    <a:pt x="95" y="148"/>
                  </a:lnTo>
                  <a:lnTo>
                    <a:pt x="98" y="137"/>
                  </a:lnTo>
                  <a:lnTo>
                    <a:pt x="83" y="135"/>
                  </a:lnTo>
                  <a:lnTo>
                    <a:pt x="70" y="132"/>
                  </a:lnTo>
                  <a:lnTo>
                    <a:pt x="57" y="129"/>
                  </a:lnTo>
                  <a:lnTo>
                    <a:pt x="44" y="125"/>
                  </a:lnTo>
                  <a:lnTo>
                    <a:pt x="33" y="121"/>
                  </a:lnTo>
                  <a:lnTo>
                    <a:pt x="21" y="116"/>
                  </a:lnTo>
                  <a:lnTo>
                    <a:pt x="11" y="108"/>
                  </a:lnTo>
                  <a:lnTo>
                    <a:pt x="0" y="99"/>
                  </a:lnTo>
                  <a:lnTo>
                    <a:pt x="2" y="81"/>
                  </a:lnTo>
                  <a:lnTo>
                    <a:pt x="6" y="70"/>
                  </a:lnTo>
                  <a:lnTo>
                    <a:pt x="13" y="64"/>
                  </a:lnTo>
                  <a:lnTo>
                    <a:pt x="23" y="62"/>
                  </a:lnTo>
                  <a:lnTo>
                    <a:pt x="33" y="60"/>
                  </a:lnTo>
                  <a:lnTo>
                    <a:pt x="44" y="60"/>
                  </a:lnTo>
                  <a:lnTo>
                    <a:pt x="57" y="59"/>
                  </a:lnTo>
                  <a:lnTo>
                    <a:pt x="68" y="54"/>
                  </a:lnTo>
                  <a:lnTo>
                    <a:pt x="70" y="33"/>
                  </a:lnTo>
                  <a:lnTo>
                    <a:pt x="73" y="18"/>
                  </a:lnTo>
                  <a:lnTo>
                    <a:pt x="77" y="6"/>
                  </a:lnTo>
                  <a:lnTo>
                    <a:pt x="83" y="2"/>
                  </a:lnTo>
                  <a:lnTo>
                    <a:pt x="91" y="0"/>
                  </a:lnTo>
                  <a:lnTo>
                    <a:pt x="103" y="2"/>
                  </a:lnTo>
                  <a:lnTo>
                    <a:pt x="117" y="6"/>
                  </a:lnTo>
                  <a:lnTo>
                    <a:pt x="137" y="15"/>
                  </a:lnTo>
                  <a:lnTo>
                    <a:pt x="140" y="24"/>
                  </a:lnTo>
                  <a:lnTo>
                    <a:pt x="147" y="33"/>
                  </a:lnTo>
                  <a:lnTo>
                    <a:pt x="155" y="36"/>
                  </a:lnTo>
                  <a:lnTo>
                    <a:pt x="170" y="33"/>
                  </a:lnTo>
                  <a:lnTo>
                    <a:pt x="176" y="18"/>
                  </a:lnTo>
                  <a:lnTo>
                    <a:pt x="184" y="10"/>
                  </a:lnTo>
                  <a:lnTo>
                    <a:pt x="196" y="6"/>
                  </a:lnTo>
                  <a:lnTo>
                    <a:pt x="212" y="5"/>
                  </a:lnTo>
                  <a:lnTo>
                    <a:pt x="220" y="28"/>
                  </a:lnTo>
                  <a:lnTo>
                    <a:pt x="225" y="47"/>
                  </a:lnTo>
                  <a:lnTo>
                    <a:pt x="227" y="70"/>
                  </a:lnTo>
                  <a:lnTo>
                    <a:pt x="224" y="96"/>
                  </a:lnTo>
                  <a:lnTo>
                    <a:pt x="225" y="98"/>
                  </a:lnTo>
                  <a:lnTo>
                    <a:pt x="225" y="99"/>
                  </a:lnTo>
                  <a:lnTo>
                    <a:pt x="227" y="101"/>
                  </a:lnTo>
                  <a:lnTo>
                    <a:pt x="228" y="103"/>
                  </a:lnTo>
                  <a:lnTo>
                    <a:pt x="235" y="103"/>
                  </a:lnTo>
                  <a:lnTo>
                    <a:pt x="242" y="103"/>
                  </a:lnTo>
                  <a:lnTo>
                    <a:pt x="248" y="101"/>
                  </a:lnTo>
                  <a:lnTo>
                    <a:pt x="255" y="101"/>
                  </a:lnTo>
                  <a:lnTo>
                    <a:pt x="261" y="99"/>
                  </a:lnTo>
                  <a:lnTo>
                    <a:pt x="269" y="99"/>
                  </a:lnTo>
                  <a:lnTo>
                    <a:pt x="276" y="98"/>
                  </a:lnTo>
                  <a:lnTo>
                    <a:pt x="284" y="98"/>
                  </a:lnTo>
                  <a:lnTo>
                    <a:pt x="300" y="108"/>
                  </a:lnTo>
                  <a:lnTo>
                    <a:pt x="305" y="122"/>
                  </a:lnTo>
                  <a:lnTo>
                    <a:pt x="302" y="140"/>
                  </a:lnTo>
                  <a:lnTo>
                    <a:pt x="290" y="160"/>
                  </a:lnTo>
                  <a:lnTo>
                    <a:pt x="277" y="179"/>
                  </a:lnTo>
                  <a:lnTo>
                    <a:pt x="261" y="197"/>
                  </a:lnTo>
                  <a:lnTo>
                    <a:pt x="248" y="214"/>
                  </a:lnTo>
                  <a:lnTo>
                    <a:pt x="240" y="225"/>
                  </a:lnTo>
                  <a:lnTo>
                    <a:pt x="240" y="227"/>
                  </a:lnTo>
                  <a:lnTo>
                    <a:pt x="240" y="230"/>
                  </a:lnTo>
                  <a:lnTo>
                    <a:pt x="240" y="231"/>
                  </a:lnTo>
                  <a:lnTo>
                    <a:pt x="242" y="235"/>
                  </a:lnTo>
                  <a:lnTo>
                    <a:pt x="251" y="253"/>
                  </a:lnTo>
                  <a:lnTo>
                    <a:pt x="251" y="267"/>
                  </a:lnTo>
                  <a:lnTo>
                    <a:pt x="245" y="280"/>
                  </a:lnTo>
                  <a:lnTo>
                    <a:pt x="232" y="293"/>
                  </a:lnTo>
                  <a:lnTo>
                    <a:pt x="217" y="305"/>
                  </a:lnTo>
                  <a:lnTo>
                    <a:pt x="202" y="318"/>
                  </a:lnTo>
                  <a:lnTo>
                    <a:pt x="191" y="331"/>
                  </a:lnTo>
                  <a:lnTo>
                    <a:pt x="183" y="346"/>
                  </a:lnTo>
                  <a:lnTo>
                    <a:pt x="181" y="346"/>
                  </a:lnTo>
                  <a:lnTo>
                    <a:pt x="179" y="346"/>
                  </a:lnTo>
                  <a:lnTo>
                    <a:pt x="178" y="346"/>
                  </a:lnTo>
                  <a:lnTo>
                    <a:pt x="176" y="346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88" name="Freeform 504"/>
            <p:cNvSpPr>
              <a:spLocks/>
            </p:cNvSpPr>
            <p:nvPr/>
          </p:nvSpPr>
          <p:spPr bwMode="auto">
            <a:xfrm>
              <a:off x="4056" y="1623"/>
              <a:ext cx="107" cy="134"/>
            </a:xfrm>
            <a:custGeom>
              <a:avLst/>
              <a:gdLst/>
              <a:ahLst/>
              <a:cxnLst>
                <a:cxn ang="0">
                  <a:pos x="153" y="250"/>
                </a:cxn>
                <a:cxn ang="0">
                  <a:pos x="156" y="229"/>
                </a:cxn>
                <a:cxn ang="0">
                  <a:pos x="158" y="206"/>
                </a:cxn>
                <a:cxn ang="0">
                  <a:pos x="153" y="196"/>
                </a:cxn>
                <a:cxn ang="0">
                  <a:pos x="137" y="191"/>
                </a:cxn>
                <a:cxn ang="0">
                  <a:pos x="119" y="196"/>
                </a:cxn>
                <a:cxn ang="0">
                  <a:pos x="102" y="183"/>
                </a:cxn>
                <a:cxn ang="0">
                  <a:pos x="114" y="162"/>
                </a:cxn>
                <a:cxn ang="0">
                  <a:pos x="120" y="137"/>
                </a:cxn>
                <a:cxn ang="0">
                  <a:pos x="111" y="123"/>
                </a:cxn>
                <a:cxn ang="0">
                  <a:pos x="99" y="119"/>
                </a:cxn>
                <a:cxn ang="0">
                  <a:pos x="83" y="121"/>
                </a:cxn>
                <a:cxn ang="0">
                  <a:pos x="65" y="113"/>
                </a:cxn>
                <a:cxn ang="0">
                  <a:pos x="44" y="98"/>
                </a:cxn>
                <a:cxn ang="0">
                  <a:pos x="24" y="87"/>
                </a:cxn>
                <a:cxn ang="0">
                  <a:pos x="8" y="75"/>
                </a:cxn>
                <a:cxn ang="0">
                  <a:pos x="3" y="49"/>
                </a:cxn>
                <a:cxn ang="0">
                  <a:pos x="19" y="17"/>
                </a:cxn>
                <a:cxn ang="0">
                  <a:pos x="44" y="0"/>
                </a:cxn>
                <a:cxn ang="0">
                  <a:pos x="62" y="4"/>
                </a:cxn>
                <a:cxn ang="0">
                  <a:pos x="78" y="10"/>
                </a:cxn>
                <a:cxn ang="0">
                  <a:pos x="97" y="18"/>
                </a:cxn>
                <a:cxn ang="0">
                  <a:pos x="143" y="31"/>
                </a:cxn>
                <a:cxn ang="0">
                  <a:pos x="184" y="49"/>
                </a:cxn>
                <a:cxn ang="0">
                  <a:pos x="200" y="77"/>
                </a:cxn>
                <a:cxn ang="0">
                  <a:pos x="200" y="124"/>
                </a:cxn>
                <a:cxn ang="0">
                  <a:pos x="208" y="171"/>
                </a:cxn>
                <a:cxn ang="0">
                  <a:pos x="213" y="199"/>
                </a:cxn>
                <a:cxn ang="0">
                  <a:pos x="205" y="222"/>
                </a:cxn>
                <a:cxn ang="0">
                  <a:pos x="186" y="250"/>
                </a:cxn>
                <a:cxn ang="0">
                  <a:pos x="169" y="268"/>
                </a:cxn>
                <a:cxn ang="0">
                  <a:pos x="164" y="268"/>
                </a:cxn>
              </a:cxnLst>
              <a:rect l="0" t="0" r="r" b="b"/>
              <a:pathLst>
                <a:path w="213" h="269">
                  <a:moveTo>
                    <a:pt x="161" y="269"/>
                  </a:moveTo>
                  <a:lnTo>
                    <a:pt x="153" y="250"/>
                  </a:lnTo>
                  <a:lnTo>
                    <a:pt x="153" y="238"/>
                  </a:lnTo>
                  <a:lnTo>
                    <a:pt x="156" y="229"/>
                  </a:lnTo>
                  <a:lnTo>
                    <a:pt x="161" y="211"/>
                  </a:lnTo>
                  <a:lnTo>
                    <a:pt x="158" y="206"/>
                  </a:lnTo>
                  <a:lnTo>
                    <a:pt x="156" y="201"/>
                  </a:lnTo>
                  <a:lnTo>
                    <a:pt x="153" y="196"/>
                  </a:lnTo>
                  <a:lnTo>
                    <a:pt x="150" y="191"/>
                  </a:lnTo>
                  <a:lnTo>
                    <a:pt x="137" y="191"/>
                  </a:lnTo>
                  <a:lnTo>
                    <a:pt x="127" y="194"/>
                  </a:lnTo>
                  <a:lnTo>
                    <a:pt x="119" y="196"/>
                  </a:lnTo>
                  <a:lnTo>
                    <a:pt x="111" y="198"/>
                  </a:lnTo>
                  <a:lnTo>
                    <a:pt x="102" y="183"/>
                  </a:lnTo>
                  <a:lnTo>
                    <a:pt x="106" y="171"/>
                  </a:lnTo>
                  <a:lnTo>
                    <a:pt x="114" y="162"/>
                  </a:lnTo>
                  <a:lnTo>
                    <a:pt x="124" y="152"/>
                  </a:lnTo>
                  <a:lnTo>
                    <a:pt x="120" y="137"/>
                  </a:lnTo>
                  <a:lnTo>
                    <a:pt x="117" y="127"/>
                  </a:lnTo>
                  <a:lnTo>
                    <a:pt x="111" y="123"/>
                  </a:lnTo>
                  <a:lnTo>
                    <a:pt x="106" y="119"/>
                  </a:lnTo>
                  <a:lnTo>
                    <a:pt x="99" y="119"/>
                  </a:lnTo>
                  <a:lnTo>
                    <a:pt x="91" y="119"/>
                  </a:lnTo>
                  <a:lnTo>
                    <a:pt x="83" y="121"/>
                  </a:lnTo>
                  <a:lnTo>
                    <a:pt x="75" y="121"/>
                  </a:lnTo>
                  <a:lnTo>
                    <a:pt x="65" y="113"/>
                  </a:lnTo>
                  <a:lnTo>
                    <a:pt x="53" y="105"/>
                  </a:lnTo>
                  <a:lnTo>
                    <a:pt x="44" y="98"/>
                  </a:lnTo>
                  <a:lnTo>
                    <a:pt x="34" y="92"/>
                  </a:lnTo>
                  <a:lnTo>
                    <a:pt x="24" y="87"/>
                  </a:lnTo>
                  <a:lnTo>
                    <a:pt x="16" y="80"/>
                  </a:lnTo>
                  <a:lnTo>
                    <a:pt x="8" y="75"/>
                  </a:lnTo>
                  <a:lnTo>
                    <a:pt x="0" y="69"/>
                  </a:lnTo>
                  <a:lnTo>
                    <a:pt x="3" y="49"/>
                  </a:lnTo>
                  <a:lnTo>
                    <a:pt x="9" y="31"/>
                  </a:lnTo>
                  <a:lnTo>
                    <a:pt x="19" y="17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3" y="2"/>
                  </a:lnTo>
                  <a:lnTo>
                    <a:pt x="62" y="4"/>
                  </a:lnTo>
                  <a:lnTo>
                    <a:pt x="70" y="7"/>
                  </a:lnTo>
                  <a:lnTo>
                    <a:pt x="78" y="10"/>
                  </a:lnTo>
                  <a:lnTo>
                    <a:pt x="88" y="13"/>
                  </a:lnTo>
                  <a:lnTo>
                    <a:pt x="97" y="18"/>
                  </a:lnTo>
                  <a:lnTo>
                    <a:pt x="111" y="25"/>
                  </a:lnTo>
                  <a:lnTo>
                    <a:pt x="143" y="31"/>
                  </a:lnTo>
                  <a:lnTo>
                    <a:pt x="168" y="39"/>
                  </a:lnTo>
                  <a:lnTo>
                    <a:pt x="184" y="49"/>
                  </a:lnTo>
                  <a:lnTo>
                    <a:pt x="194" y="61"/>
                  </a:lnTo>
                  <a:lnTo>
                    <a:pt x="200" y="77"/>
                  </a:lnTo>
                  <a:lnTo>
                    <a:pt x="202" y="98"/>
                  </a:lnTo>
                  <a:lnTo>
                    <a:pt x="200" y="124"/>
                  </a:lnTo>
                  <a:lnTo>
                    <a:pt x="199" y="155"/>
                  </a:lnTo>
                  <a:lnTo>
                    <a:pt x="208" y="171"/>
                  </a:lnTo>
                  <a:lnTo>
                    <a:pt x="213" y="186"/>
                  </a:lnTo>
                  <a:lnTo>
                    <a:pt x="213" y="199"/>
                  </a:lnTo>
                  <a:lnTo>
                    <a:pt x="210" y="211"/>
                  </a:lnTo>
                  <a:lnTo>
                    <a:pt x="205" y="222"/>
                  </a:lnTo>
                  <a:lnTo>
                    <a:pt x="195" y="235"/>
                  </a:lnTo>
                  <a:lnTo>
                    <a:pt x="186" y="250"/>
                  </a:lnTo>
                  <a:lnTo>
                    <a:pt x="173" y="268"/>
                  </a:lnTo>
                  <a:lnTo>
                    <a:pt x="169" y="268"/>
                  </a:lnTo>
                  <a:lnTo>
                    <a:pt x="168" y="268"/>
                  </a:lnTo>
                  <a:lnTo>
                    <a:pt x="164" y="268"/>
                  </a:lnTo>
                  <a:lnTo>
                    <a:pt x="161" y="2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890" name="Freeform 506"/>
            <p:cNvSpPr>
              <a:spLocks/>
            </p:cNvSpPr>
            <p:nvPr/>
          </p:nvSpPr>
          <p:spPr bwMode="auto">
            <a:xfrm>
              <a:off x="4738" y="1621"/>
              <a:ext cx="54" cy="86"/>
            </a:xfrm>
            <a:custGeom>
              <a:avLst/>
              <a:gdLst/>
              <a:ahLst/>
              <a:cxnLst>
                <a:cxn ang="0">
                  <a:pos x="67" y="171"/>
                </a:cxn>
                <a:cxn ang="0">
                  <a:pos x="64" y="153"/>
                </a:cxn>
                <a:cxn ang="0">
                  <a:pos x="59" y="134"/>
                </a:cxn>
                <a:cxn ang="0">
                  <a:pos x="52" y="114"/>
                </a:cxn>
                <a:cxn ang="0">
                  <a:pos x="44" y="95"/>
                </a:cxn>
                <a:cxn ang="0">
                  <a:pos x="34" y="77"/>
                </a:cxn>
                <a:cxn ang="0">
                  <a:pos x="23" y="60"/>
                </a:cxn>
                <a:cxn ang="0">
                  <a:pos x="11" y="46"/>
                </a:cxn>
                <a:cxn ang="0">
                  <a:pos x="0" y="33"/>
                </a:cxn>
                <a:cxn ang="0">
                  <a:pos x="2" y="23"/>
                </a:cxn>
                <a:cxn ang="0">
                  <a:pos x="8" y="15"/>
                </a:cxn>
                <a:cxn ang="0">
                  <a:pos x="15" y="8"/>
                </a:cxn>
                <a:cxn ang="0">
                  <a:pos x="23" y="0"/>
                </a:cxn>
                <a:cxn ang="0">
                  <a:pos x="38" y="3"/>
                </a:cxn>
                <a:cxn ang="0">
                  <a:pos x="52" y="11"/>
                </a:cxn>
                <a:cxn ang="0">
                  <a:pos x="65" y="23"/>
                </a:cxn>
                <a:cxn ang="0">
                  <a:pos x="77" y="39"/>
                </a:cxn>
                <a:cxn ang="0">
                  <a:pos x="87" y="57"/>
                </a:cxn>
                <a:cxn ang="0">
                  <a:pos x="95" y="75"/>
                </a:cxn>
                <a:cxn ang="0">
                  <a:pos x="103" y="95"/>
                </a:cxn>
                <a:cxn ang="0">
                  <a:pos x="108" y="112"/>
                </a:cxn>
                <a:cxn ang="0">
                  <a:pos x="108" y="140"/>
                </a:cxn>
                <a:cxn ang="0">
                  <a:pos x="104" y="157"/>
                </a:cxn>
                <a:cxn ang="0">
                  <a:pos x="93" y="166"/>
                </a:cxn>
                <a:cxn ang="0">
                  <a:pos x="67" y="171"/>
                </a:cxn>
              </a:cxnLst>
              <a:rect l="0" t="0" r="r" b="b"/>
              <a:pathLst>
                <a:path w="108" h="171">
                  <a:moveTo>
                    <a:pt x="67" y="171"/>
                  </a:moveTo>
                  <a:lnTo>
                    <a:pt x="64" y="153"/>
                  </a:lnTo>
                  <a:lnTo>
                    <a:pt x="59" y="134"/>
                  </a:lnTo>
                  <a:lnTo>
                    <a:pt x="52" y="114"/>
                  </a:lnTo>
                  <a:lnTo>
                    <a:pt x="44" y="95"/>
                  </a:lnTo>
                  <a:lnTo>
                    <a:pt x="34" y="77"/>
                  </a:lnTo>
                  <a:lnTo>
                    <a:pt x="23" y="60"/>
                  </a:lnTo>
                  <a:lnTo>
                    <a:pt x="11" y="46"/>
                  </a:lnTo>
                  <a:lnTo>
                    <a:pt x="0" y="33"/>
                  </a:lnTo>
                  <a:lnTo>
                    <a:pt x="2" y="23"/>
                  </a:lnTo>
                  <a:lnTo>
                    <a:pt x="8" y="15"/>
                  </a:lnTo>
                  <a:lnTo>
                    <a:pt x="15" y="8"/>
                  </a:lnTo>
                  <a:lnTo>
                    <a:pt x="23" y="0"/>
                  </a:lnTo>
                  <a:lnTo>
                    <a:pt x="38" y="3"/>
                  </a:lnTo>
                  <a:lnTo>
                    <a:pt x="52" y="11"/>
                  </a:lnTo>
                  <a:lnTo>
                    <a:pt x="65" y="23"/>
                  </a:lnTo>
                  <a:lnTo>
                    <a:pt x="77" y="39"/>
                  </a:lnTo>
                  <a:lnTo>
                    <a:pt x="87" y="57"/>
                  </a:lnTo>
                  <a:lnTo>
                    <a:pt x="95" y="75"/>
                  </a:lnTo>
                  <a:lnTo>
                    <a:pt x="103" y="95"/>
                  </a:lnTo>
                  <a:lnTo>
                    <a:pt x="108" y="112"/>
                  </a:lnTo>
                  <a:lnTo>
                    <a:pt x="108" y="140"/>
                  </a:lnTo>
                  <a:lnTo>
                    <a:pt x="104" y="157"/>
                  </a:lnTo>
                  <a:lnTo>
                    <a:pt x="93" y="166"/>
                  </a:lnTo>
                  <a:lnTo>
                    <a:pt x="67" y="171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09600" y="2428869"/>
            <a:ext cx="4419600" cy="4370427"/>
          </a:xfrm>
          <a:prstGeom prst="rect">
            <a:avLst/>
          </a:prstGeom>
          <a:solidFill>
            <a:schemeClr val="bg1"/>
          </a:solidFill>
          <a:ln w="952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ru-RU" b="1" i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ctr"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sz="2000" b="1" dirty="0" smtClean="0"/>
              <a:t> согласованность изменений физических объектов;</a:t>
            </a:r>
            <a:endParaRPr lang="ru-RU" sz="2000" dirty="0" smtClean="0"/>
          </a:p>
          <a:p>
            <a:pPr algn="ctr"/>
            <a:r>
              <a:rPr lang="ru-RU" sz="2000" b="1" dirty="0" smtClean="0"/>
              <a:t> </a:t>
            </a:r>
            <a:endParaRPr lang="ru-RU" sz="2000" dirty="0" smtClean="0"/>
          </a:p>
          <a:p>
            <a:pPr algn="ctr">
              <a:buFont typeface="Wingdings" pitchFamily="2" charset="2"/>
              <a:buChar char="q"/>
            </a:pPr>
            <a:r>
              <a:rPr lang="ru-RU" sz="2000" b="1" dirty="0" smtClean="0"/>
              <a:t> использование геометрических образов;</a:t>
            </a:r>
            <a:endParaRPr lang="ru-RU" sz="2000" dirty="0" smtClean="0"/>
          </a:p>
          <a:p>
            <a:r>
              <a:rPr lang="ru-RU" sz="2000" b="1" dirty="0" smtClean="0"/>
              <a:t> </a:t>
            </a:r>
            <a:endParaRPr lang="ru-RU" sz="2000" dirty="0" smtClean="0"/>
          </a:p>
          <a:p>
            <a:pPr algn="ctr">
              <a:buFont typeface="Wingdings" pitchFamily="2" charset="2"/>
              <a:buChar char="q"/>
            </a:pPr>
            <a:r>
              <a:rPr lang="ru-RU" sz="2000" b="1" dirty="0" smtClean="0"/>
              <a:t>построение графика выявленной зависимости;</a:t>
            </a:r>
            <a:endParaRPr lang="ru-RU" sz="2000" dirty="0" smtClean="0"/>
          </a:p>
          <a:p>
            <a:r>
              <a:rPr lang="ru-RU" sz="2000" b="1" dirty="0" smtClean="0"/>
              <a:t> </a:t>
            </a:r>
            <a:endParaRPr lang="ru-RU" sz="2000" dirty="0" smtClean="0"/>
          </a:p>
          <a:p>
            <a:pPr algn="ctr">
              <a:buFont typeface="Wingdings" pitchFamily="2" charset="2"/>
              <a:buChar char="q"/>
            </a:pPr>
            <a:r>
              <a:rPr lang="ru-RU" sz="2000" b="1" dirty="0" smtClean="0"/>
              <a:t>  особенности объектов, уточнение или изменение модели.</a:t>
            </a:r>
            <a:endParaRPr lang="ru-RU" sz="2000" dirty="0" smtClean="0"/>
          </a:p>
          <a:p>
            <a:pPr algn="ctr">
              <a:spcBef>
                <a:spcPct val="50000"/>
              </a:spcBef>
            </a:pPr>
            <a:r>
              <a:rPr lang="ru-RU" sz="2000" b="1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sz="2000" b="1" i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16389" name="Picture 5" descr="E:\CLIPART\POWERPNT\PEOPLE2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2713" y="3886200"/>
            <a:ext cx="1741487" cy="1981200"/>
          </a:xfrm>
          <a:prstGeom prst="rect">
            <a:avLst/>
          </a:prstGeom>
          <a:noFill/>
        </p:spPr>
      </p:pic>
      <p:grpSp>
        <p:nvGrpSpPr>
          <p:cNvPr id="16911" name="Group 527"/>
          <p:cNvGrpSpPr>
            <a:grpSpLocks/>
          </p:cNvGrpSpPr>
          <p:nvPr/>
        </p:nvGrpSpPr>
        <p:grpSpPr bwMode="auto">
          <a:xfrm>
            <a:off x="0" y="457200"/>
            <a:ext cx="8458200" cy="1806576"/>
            <a:chOff x="0" y="288"/>
            <a:chExt cx="5328" cy="1138"/>
          </a:xfrm>
        </p:grpSpPr>
        <p:sp>
          <p:nvSpPr>
            <p:cNvPr id="16386" name="Text Box 2"/>
            <p:cNvSpPr txBox="1">
              <a:spLocks noChangeArrowheads="1"/>
            </p:cNvSpPr>
            <p:nvPr/>
          </p:nvSpPr>
          <p:spPr bwMode="auto">
            <a:xfrm>
              <a:off x="1215" y="554"/>
              <a:ext cx="4113" cy="8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6633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i="1" dirty="0" smtClean="0">
                  <a:solidFill>
                    <a:srgbClr val="FF0000"/>
                  </a:solidFill>
                  <a:cs typeface="Times New Roman" pitchFamily="18" charset="0"/>
                </a:rPr>
                <a:t>Группа №3</a:t>
              </a:r>
            </a:p>
            <a:p>
              <a:pPr algn="ctr">
                <a:spcBef>
                  <a:spcPct val="50000"/>
                </a:spcBef>
              </a:pPr>
              <a:r>
                <a:rPr lang="ru-RU" b="1" dirty="0" smtClean="0">
                  <a:solidFill>
                    <a:schemeClr val="accent6">
                      <a:lumMod val="75000"/>
                    </a:schemeClr>
                  </a:solidFill>
                </a:rPr>
                <a:t> «Выявление особенностей рассматриваемых объектов».</a:t>
              </a:r>
              <a:r>
                <a:rPr lang="ru-RU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endParaRPr lang="ru-RU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16829" name="Group 445"/>
            <p:cNvGrpSpPr>
              <a:grpSpLocks/>
            </p:cNvGrpSpPr>
            <p:nvPr/>
          </p:nvGrpSpPr>
          <p:grpSpPr bwMode="auto">
            <a:xfrm flipH="1">
              <a:off x="0" y="288"/>
              <a:ext cx="1095" cy="1065"/>
              <a:chOff x="1826" y="866"/>
              <a:chExt cx="1095" cy="1065"/>
            </a:xfrm>
          </p:grpSpPr>
          <p:sp>
            <p:nvSpPr>
              <p:cNvPr id="16688" name="Freeform 304"/>
              <p:cNvSpPr>
                <a:spLocks/>
              </p:cNvSpPr>
              <p:nvPr/>
            </p:nvSpPr>
            <p:spPr bwMode="auto">
              <a:xfrm>
                <a:off x="1826" y="1095"/>
                <a:ext cx="1095" cy="836"/>
              </a:xfrm>
              <a:custGeom>
                <a:avLst/>
                <a:gdLst/>
                <a:ahLst/>
                <a:cxnLst>
                  <a:cxn ang="0">
                    <a:pos x="325" y="130"/>
                  </a:cxn>
                  <a:cxn ang="0">
                    <a:pos x="372" y="87"/>
                  </a:cxn>
                  <a:cxn ang="0">
                    <a:pos x="434" y="16"/>
                  </a:cxn>
                  <a:cxn ang="0">
                    <a:pos x="561" y="2"/>
                  </a:cxn>
                  <a:cxn ang="0">
                    <a:pos x="567" y="30"/>
                  </a:cxn>
                  <a:cxn ang="0">
                    <a:pos x="615" y="19"/>
                  </a:cxn>
                  <a:cxn ang="0">
                    <a:pos x="641" y="23"/>
                  </a:cxn>
                  <a:cxn ang="0">
                    <a:pos x="653" y="47"/>
                  </a:cxn>
                  <a:cxn ang="0">
                    <a:pos x="633" y="80"/>
                  </a:cxn>
                  <a:cxn ang="0">
                    <a:pos x="608" y="127"/>
                  </a:cxn>
                  <a:cxn ang="0">
                    <a:pos x="619" y="179"/>
                  </a:cxn>
                  <a:cxn ang="0">
                    <a:pos x="636" y="276"/>
                  </a:cxn>
                  <a:cxn ang="0">
                    <a:pos x="598" y="358"/>
                  </a:cxn>
                  <a:cxn ang="0">
                    <a:pos x="527" y="372"/>
                  </a:cxn>
                  <a:cxn ang="0">
                    <a:pos x="513" y="389"/>
                  </a:cxn>
                  <a:cxn ang="0">
                    <a:pos x="549" y="443"/>
                  </a:cxn>
                  <a:cxn ang="0">
                    <a:pos x="513" y="482"/>
                  </a:cxn>
                  <a:cxn ang="0">
                    <a:pos x="478" y="530"/>
                  </a:cxn>
                  <a:cxn ang="0">
                    <a:pos x="500" y="546"/>
                  </a:cxn>
                  <a:cxn ang="0">
                    <a:pos x="547" y="511"/>
                  </a:cxn>
                  <a:cxn ang="0">
                    <a:pos x="589" y="452"/>
                  </a:cxn>
                  <a:cxn ang="0">
                    <a:pos x="613" y="389"/>
                  </a:cxn>
                  <a:cxn ang="0">
                    <a:pos x="666" y="346"/>
                  </a:cxn>
                  <a:cxn ang="0">
                    <a:pos x="709" y="325"/>
                  </a:cxn>
                  <a:cxn ang="0">
                    <a:pos x="749" y="351"/>
                  </a:cxn>
                  <a:cxn ang="0">
                    <a:pos x="747" y="431"/>
                  </a:cxn>
                  <a:cxn ang="0">
                    <a:pos x="711" y="459"/>
                  </a:cxn>
                  <a:cxn ang="0">
                    <a:pos x="700" y="504"/>
                  </a:cxn>
                  <a:cxn ang="0">
                    <a:pos x="742" y="471"/>
                  </a:cxn>
                  <a:cxn ang="0">
                    <a:pos x="779" y="464"/>
                  </a:cxn>
                  <a:cxn ang="0">
                    <a:pos x="806" y="475"/>
                  </a:cxn>
                  <a:cxn ang="0">
                    <a:pos x="838" y="469"/>
                  </a:cxn>
                  <a:cxn ang="0">
                    <a:pos x="812" y="256"/>
                  </a:cxn>
                  <a:cxn ang="0">
                    <a:pos x="805" y="226"/>
                  </a:cxn>
                  <a:cxn ang="0">
                    <a:pos x="808" y="193"/>
                  </a:cxn>
                  <a:cxn ang="0">
                    <a:pos x="805" y="186"/>
                  </a:cxn>
                  <a:cxn ang="0">
                    <a:pos x="826" y="84"/>
                  </a:cxn>
                  <a:cxn ang="0">
                    <a:pos x="916" y="75"/>
                  </a:cxn>
                  <a:cxn ang="0">
                    <a:pos x="1032" y="68"/>
                  </a:cxn>
                  <a:cxn ang="0">
                    <a:pos x="1092" y="73"/>
                  </a:cxn>
                  <a:cxn ang="0">
                    <a:pos x="1095" y="694"/>
                  </a:cxn>
                  <a:cxn ang="0">
                    <a:pos x="1046" y="834"/>
                  </a:cxn>
                  <a:cxn ang="0">
                    <a:pos x="544" y="829"/>
                  </a:cxn>
                  <a:cxn ang="0">
                    <a:pos x="516" y="803"/>
                  </a:cxn>
                  <a:cxn ang="0">
                    <a:pos x="493" y="749"/>
                  </a:cxn>
                  <a:cxn ang="0">
                    <a:pos x="445" y="767"/>
                  </a:cxn>
                  <a:cxn ang="0">
                    <a:pos x="417" y="777"/>
                  </a:cxn>
                  <a:cxn ang="0">
                    <a:pos x="401" y="798"/>
                  </a:cxn>
                  <a:cxn ang="0">
                    <a:pos x="81" y="829"/>
                  </a:cxn>
                  <a:cxn ang="0">
                    <a:pos x="28" y="820"/>
                  </a:cxn>
                  <a:cxn ang="0">
                    <a:pos x="8" y="713"/>
                  </a:cxn>
                  <a:cxn ang="0">
                    <a:pos x="0" y="544"/>
                  </a:cxn>
                  <a:cxn ang="0">
                    <a:pos x="15" y="464"/>
                  </a:cxn>
                  <a:cxn ang="0">
                    <a:pos x="48" y="455"/>
                  </a:cxn>
                  <a:cxn ang="0">
                    <a:pos x="81" y="447"/>
                  </a:cxn>
                  <a:cxn ang="0">
                    <a:pos x="148" y="469"/>
                  </a:cxn>
                  <a:cxn ang="0">
                    <a:pos x="233" y="363"/>
                  </a:cxn>
                  <a:cxn ang="0">
                    <a:pos x="327" y="275"/>
                  </a:cxn>
                  <a:cxn ang="0">
                    <a:pos x="297" y="216"/>
                  </a:cxn>
                </a:cxnLst>
                <a:rect l="0" t="0" r="r" b="b"/>
                <a:pathLst>
                  <a:path w="1095" h="836">
                    <a:moveTo>
                      <a:pt x="304" y="191"/>
                    </a:moveTo>
                    <a:lnTo>
                      <a:pt x="304" y="190"/>
                    </a:lnTo>
                    <a:lnTo>
                      <a:pt x="306" y="184"/>
                    </a:lnTo>
                    <a:lnTo>
                      <a:pt x="306" y="179"/>
                    </a:lnTo>
                    <a:lnTo>
                      <a:pt x="309" y="169"/>
                    </a:lnTo>
                    <a:lnTo>
                      <a:pt x="313" y="160"/>
                    </a:lnTo>
                    <a:lnTo>
                      <a:pt x="316" y="150"/>
                    </a:lnTo>
                    <a:lnTo>
                      <a:pt x="321" y="139"/>
                    </a:lnTo>
                    <a:lnTo>
                      <a:pt x="325" y="130"/>
                    </a:lnTo>
                    <a:lnTo>
                      <a:pt x="330" y="122"/>
                    </a:lnTo>
                    <a:lnTo>
                      <a:pt x="335" y="111"/>
                    </a:lnTo>
                    <a:lnTo>
                      <a:pt x="341" y="103"/>
                    </a:lnTo>
                    <a:lnTo>
                      <a:pt x="344" y="97"/>
                    </a:lnTo>
                    <a:lnTo>
                      <a:pt x="349" y="94"/>
                    </a:lnTo>
                    <a:lnTo>
                      <a:pt x="354" y="91"/>
                    </a:lnTo>
                    <a:lnTo>
                      <a:pt x="360" y="89"/>
                    </a:lnTo>
                    <a:lnTo>
                      <a:pt x="367" y="87"/>
                    </a:lnTo>
                    <a:lnTo>
                      <a:pt x="372" y="87"/>
                    </a:lnTo>
                    <a:lnTo>
                      <a:pt x="379" y="85"/>
                    </a:lnTo>
                    <a:lnTo>
                      <a:pt x="384" y="85"/>
                    </a:lnTo>
                    <a:lnTo>
                      <a:pt x="412" y="38"/>
                    </a:lnTo>
                    <a:lnTo>
                      <a:pt x="414" y="33"/>
                    </a:lnTo>
                    <a:lnTo>
                      <a:pt x="417" y="28"/>
                    </a:lnTo>
                    <a:lnTo>
                      <a:pt x="420" y="24"/>
                    </a:lnTo>
                    <a:lnTo>
                      <a:pt x="426" y="21"/>
                    </a:lnTo>
                    <a:lnTo>
                      <a:pt x="429" y="19"/>
                    </a:lnTo>
                    <a:lnTo>
                      <a:pt x="434" y="16"/>
                    </a:lnTo>
                    <a:lnTo>
                      <a:pt x="438" y="14"/>
                    </a:lnTo>
                    <a:lnTo>
                      <a:pt x="443" y="12"/>
                    </a:lnTo>
                    <a:lnTo>
                      <a:pt x="448" y="12"/>
                    </a:lnTo>
                    <a:lnTo>
                      <a:pt x="454" y="11"/>
                    </a:lnTo>
                    <a:lnTo>
                      <a:pt x="464" y="11"/>
                    </a:lnTo>
                    <a:lnTo>
                      <a:pt x="469" y="9"/>
                    </a:lnTo>
                    <a:lnTo>
                      <a:pt x="481" y="9"/>
                    </a:lnTo>
                    <a:lnTo>
                      <a:pt x="487" y="7"/>
                    </a:lnTo>
                    <a:lnTo>
                      <a:pt x="561" y="2"/>
                    </a:lnTo>
                    <a:lnTo>
                      <a:pt x="568" y="2"/>
                    </a:lnTo>
                    <a:lnTo>
                      <a:pt x="572" y="0"/>
                    </a:lnTo>
                    <a:lnTo>
                      <a:pt x="593" y="0"/>
                    </a:lnTo>
                    <a:lnTo>
                      <a:pt x="582" y="11"/>
                    </a:lnTo>
                    <a:lnTo>
                      <a:pt x="579" y="16"/>
                    </a:lnTo>
                    <a:lnTo>
                      <a:pt x="575" y="18"/>
                    </a:lnTo>
                    <a:lnTo>
                      <a:pt x="572" y="21"/>
                    </a:lnTo>
                    <a:lnTo>
                      <a:pt x="570" y="24"/>
                    </a:lnTo>
                    <a:lnTo>
                      <a:pt x="567" y="30"/>
                    </a:lnTo>
                    <a:lnTo>
                      <a:pt x="577" y="30"/>
                    </a:lnTo>
                    <a:lnTo>
                      <a:pt x="582" y="28"/>
                    </a:lnTo>
                    <a:lnTo>
                      <a:pt x="587" y="28"/>
                    </a:lnTo>
                    <a:lnTo>
                      <a:pt x="591" y="26"/>
                    </a:lnTo>
                    <a:lnTo>
                      <a:pt x="596" y="24"/>
                    </a:lnTo>
                    <a:lnTo>
                      <a:pt x="601" y="24"/>
                    </a:lnTo>
                    <a:lnTo>
                      <a:pt x="607" y="23"/>
                    </a:lnTo>
                    <a:lnTo>
                      <a:pt x="612" y="21"/>
                    </a:lnTo>
                    <a:lnTo>
                      <a:pt x="615" y="19"/>
                    </a:lnTo>
                    <a:lnTo>
                      <a:pt x="620" y="16"/>
                    </a:lnTo>
                    <a:lnTo>
                      <a:pt x="626" y="16"/>
                    </a:lnTo>
                    <a:lnTo>
                      <a:pt x="631" y="12"/>
                    </a:lnTo>
                    <a:lnTo>
                      <a:pt x="636" y="12"/>
                    </a:lnTo>
                    <a:lnTo>
                      <a:pt x="640" y="11"/>
                    </a:lnTo>
                    <a:lnTo>
                      <a:pt x="645" y="9"/>
                    </a:lnTo>
                    <a:lnTo>
                      <a:pt x="645" y="14"/>
                    </a:lnTo>
                    <a:lnTo>
                      <a:pt x="643" y="19"/>
                    </a:lnTo>
                    <a:lnTo>
                      <a:pt x="641" y="23"/>
                    </a:lnTo>
                    <a:lnTo>
                      <a:pt x="640" y="28"/>
                    </a:lnTo>
                    <a:lnTo>
                      <a:pt x="636" y="33"/>
                    </a:lnTo>
                    <a:lnTo>
                      <a:pt x="634" y="37"/>
                    </a:lnTo>
                    <a:lnTo>
                      <a:pt x="633" y="42"/>
                    </a:lnTo>
                    <a:lnTo>
                      <a:pt x="631" y="47"/>
                    </a:lnTo>
                    <a:lnTo>
                      <a:pt x="633" y="47"/>
                    </a:lnTo>
                    <a:lnTo>
                      <a:pt x="636" y="49"/>
                    </a:lnTo>
                    <a:lnTo>
                      <a:pt x="650" y="49"/>
                    </a:lnTo>
                    <a:lnTo>
                      <a:pt x="653" y="47"/>
                    </a:lnTo>
                    <a:lnTo>
                      <a:pt x="657" y="47"/>
                    </a:lnTo>
                    <a:lnTo>
                      <a:pt x="657" y="51"/>
                    </a:lnTo>
                    <a:lnTo>
                      <a:pt x="653" y="54"/>
                    </a:lnTo>
                    <a:lnTo>
                      <a:pt x="650" y="59"/>
                    </a:lnTo>
                    <a:lnTo>
                      <a:pt x="646" y="63"/>
                    </a:lnTo>
                    <a:lnTo>
                      <a:pt x="643" y="68"/>
                    </a:lnTo>
                    <a:lnTo>
                      <a:pt x="640" y="71"/>
                    </a:lnTo>
                    <a:lnTo>
                      <a:pt x="638" y="77"/>
                    </a:lnTo>
                    <a:lnTo>
                      <a:pt x="633" y="80"/>
                    </a:lnTo>
                    <a:lnTo>
                      <a:pt x="629" y="84"/>
                    </a:lnTo>
                    <a:lnTo>
                      <a:pt x="627" y="89"/>
                    </a:lnTo>
                    <a:lnTo>
                      <a:pt x="622" y="92"/>
                    </a:lnTo>
                    <a:lnTo>
                      <a:pt x="619" y="97"/>
                    </a:lnTo>
                    <a:lnTo>
                      <a:pt x="612" y="104"/>
                    </a:lnTo>
                    <a:lnTo>
                      <a:pt x="608" y="110"/>
                    </a:lnTo>
                    <a:lnTo>
                      <a:pt x="601" y="117"/>
                    </a:lnTo>
                    <a:lnTo>
                      <a:pt x="601" y="120"/>
                    </a:lnTo>
                    <a:lnTo>
                      <a:pt x="608" y="127"/>
                    </a:lnTo>
                    <a:lnTo>
                      <a:pt x="610" y="130"/>
                    </a:lnTo>
                    <a:lnTo>
                      <a:pt x="612" y="132"/>
                    </a:lnTo>
                    <a:lnTo>
                      <a:pt x="613" y="136"/>
                    </a:lnTo>
                    <a:lnTo>
                      <a:pt x="615" y="139"/>
                    </a:lnTo>
                    <a:lnTo>
                      <a:pt x="615" y="143"/>
                    </a:lnTo>
                    <a:lnTo>
                      <a:pt x="610" y="144"/>
                    </a:lnTo>
                    <a:lnTo>
                      <a:pt x="613" y="155"/>
                    </a:lnTo>
                    <a:lnTo>
                      <a:pt x="617" y="167"/>
                    </a:lnTo>
                    <a:lnTo>
                      <a:pt x="619" y="179"/>
                    </a:lnTo>
                    <a:lnTo>
                      <a:pt x="622" y="190"/>
                    </a:lnTo>
                    <a:lnTo>
                      <a:pt x="626" y="202"/>
                    </a:lnTo>
                    <a:lnTo>
                      <a:pt x="627" y="214"/>
                    </a:lnTo>
                    <a:lnTo>
                      <a:pt x="629" y="226"/>
                    </a:lnTo>
                    <a:lnTo>
                      <a:pt x="631" y="238"/>
                    </a:lnTo>
                    <a:lnTo>
                      <a:pt x="638" y="247"/>
                    </a:lnTo>
                    <a:lnTo>
                      <a:pt x="640" y="257"/>
                    </a:lnTo>
                    <a:lnTo>
                      <a:pt x="638" y="266"/>
                    </a:lnTo>
                    <a:lnTo>
                      <a:pt x="636" y="276"/>
                    </a:lnTo>
                    <a:lnTo>
                      <a:pt x="631" y="287"/>
                    </a:lnTo>
                    <a:lnTo>
                      <a:pt x="627" y="296"/>
                    </a:lnTo>
                    <a:lnTo>
                      <a:pt x="622" y="306"/>
                    </a:lnTo>
                    <a:lnTo>
                      <a:pt x="619" y="315"/>
                    </a:lnTo>
                    <a:lnTo>
                      <a:pt x="613" y="323"/>
                    </a:lnTo>
                    <a:lnTo>
                      <a:pt x="610" y="332"/>
                    </a:lnTo>
                    <a:lnTo>
                      <a:pt x="607" y="341"/>
                    </a:lnTo>
                    <a:lnTo>
                      <a:pt x="603" y="349"/>
                    </a:lnTo>
                    <a:lnTo>
                      <a:pt x="598" y="358"/>
                    </a:lnTo>
                    <a:lnTo>
                      <a:pt x="591" y="365"/>
                    </a:lnTo>
                    <a:lnTo>
                      <a:pt x="584" y="370"/>
                    </a:lnTo>
                    <a:lnTo>
                      <a:pt x="575" y="374"/>
                    </a:lnTo>
                    <a:lnTo>
                      <a:pt x="570" y="376"/>
                    </a:lnTo>
                    <a:lnTo>
                      <a:pt x="561" y="376"/>
                    </a:lnTo>
                    <a:lnTo>
                      <a:pt x="558" y="374"/>
                    </a:lnTo>
                    <a:lnTo>
                      <a:pt x="542" y="374"/>
                    </a:lnTo>
                    <a:lnTo>
                      <a:pt x="539" y="372"/>
                    </a:lnTo>
                    <a:lnTo>
                      <a:pt x="527" y="372"/>
                    </a:lnTo>
                    <a:lnTo>
                      <a:pt x="523" y="370"/>
                    </a:lnTo>
                    <a:lnTo>
                      <a:pt x="509" y="370"/>
                    </a:lnTo>
                    <a:lnTo>
                      <a:pt x="509" y="374"/>
                    </a:lnTo>
                    <a:lnTo>
                      <a:pt x="511" y="376"/>
                    </a:lnTo>
                    <a:lnTo>
                      <a:pt x="513" y="379"/>
                    </a:lnTo>
                    <a:lnTo>
                      <a:pt x="513" y="381"/>
                    </a:lnTo>
                    <a:lnTo>
                      <a:pt x="514" y="384"/>
                    </a:lnTo>
                    <a:lnTo>
                      <a:pt x="514" y="388"/>
                    </a:lnTo>
                    <a:lnTo>
                      <a:pt x="513" y="389"/>
                    </a:lnTo>
                    <a:lnTo>
                      <a:pt x="513" y="395"/>
                    </a:lnTo>
                    <a:lnTo>
                      <a:pt x="518" y="398"/>
                    </a:lnTo>
                    <a:lnTo>
                      <a:pt x="523" y="403"/>
                    </a:lnTo>
                    <a:lnTo>
                      <a:pt x="528" y="407"/>
                    </a:lnTo>
                    <a:lnTo>
                      <a:pt x="533" y="410"/>
                    </a:lnTo>
                    <a:lnTo>
                      <a:pt x="539" y="414"/>
                    </a:lnTo>
                    <a:lnTo>
                      <a:pt x="549" y="424"/>
                    </a:lnTo>
                    <a:lnTo>
                      <a:pt x="551" y="429"/>
                    </a:lnTo>
                    <a:lnTo>
                      <a:pt x="549" y="443"/>
                    </a:lnTo>
                    <a:lnTo>
                      <a:pt x="549" y="455"/>
                    </a:lnTo>
                    <a:lnTo>
                      <a:pt x="547" y="469"/>
                    </a:lnTo>
                    <a:lnTo>
                      <a:pt x="547" y="482"/>
                    </a:lnTo>
                    <a:lnTo>
                      <a:pt x="546" y="485"/>
                    </a:lnTo>
                    <a:lnTo>
                      <a:pt x="533" y="485"/>
                    </a:lnTo>
                    <a:lnTo>
                      <a:pt x="530" y="483"/>
                    </a:lnTo>
                    <a:lnTo>
                      <a:pt x="528" y="483"/>
                    </a:lnTo>
                    <a:lnTo>
                      <a:pt x="525" y="482"/>
                    </a:lnTo>
                    <a:lnTo>
                      <a:pt x="513" y="482"/>
                    </a:lnTo>
                    <a:lnTo>
                      <a:pt x="509" y="483"/>
                    </a:lnTo>
                    <a:lnTo>
                      <a:pt x="506" y="485"/>
                    </a:lnTo>
                    <a:lnTo>
                      <a:pt x="504" y="488"/>
                    </a:lnTo>
                    <a:lnTo>
                      <a:pt x="502" y="492"/>
                    </a:lnTo>
                    <a:lnTo>
                      <a:pt x="495" y="499"/>
                    </a:lnTo>
                    <a:lnTo>
                      <a:pt x="490" y="506"/>
                    </a:lnTo>
                    <a:lnTo>
                      <a:pt x="485" y="513"/>
                    </a:lnTo>
                    <a:lnTo>
                      <a:pt x="481" y="521"/>
                    </a:lnTo>
                    <a:lnTo>
                      <a:pt x="478" y="530"/>
                    </a:lnTo>
                    <a:lnTo>
                      <a:pt x="474" y="539"/>
                    </a:lnTo>
                    <a:lnTo>
                      <a:pt x="474" y="548"/>
                    </a:lnTo>
                    <a:lnTo>
                      <a:pt x="473" y="556"/>
                    </a:lnTo>
                    <a:lnTo>
                      <a:pt x="478" y="556"/>
                    </a:lnTo>
                    <a:lnTo>
                      <a:pt x="483" y="555"/>
                    </a:lnTo>
                    <a:lnTo>
                      <a:pt x="487" y="553"/>
                    </a:lnTo>
                    <a:lnTo>
                      <a:pt x="492" y="551"/>
                    </a:lnTo>
                    <a:lnTo>
                      <a:pt x="495" y="548"/>
                    </a:lnTo>
                    <a:lnTo>
                      <a:pt x="500" y="546"/>
                    </a:lnTo>
                    <a:lnTo>
                      <a:pt x="504" y="544"/>
                    </a:lnTo>
                    <a:lnTo>
                      <a:pt x="509" y="541"/>
                    </a:lnTo>
                    <a:lnTo>
                      <a:pt x="513" y="539"/>
                    </a:lnTo>
                    <a:lnTo>
                      <a:pt x="518" y="535"/>
                    </a:lnTo>
                    <a:lnTo>
                      <a:pt x="525" y="528"/>
                    </a:lnTo>
                    <a:lnTo>
                      <a:pt x="530" y="527"/>
                    </a:lnTo>
                    <a:lnTo>
                      <a:pt x="533" y="523"/>
                    </a:lnTo>
                    <a:lnTo>
                      <a:pt x="539" y="520"/>
                    </a:lnTo>
                    <a:lnTo>
                      <a:pt x="547" y="511"/>
                    </a:lnTo>
                    <a:lnTo>
                      <a:pt x="553" y="504"/>
                    </a:lnTo>
                    <a:lnTo>
                      <a:pt x="558" y="499"/>
                    </a:lnTo>
                    <a:lnTo>
                      <a:pt x="561" y="492"/>
                    </a:lnTo>
                    <a:lnTo>
                      <a:pt x="567" y="485"/>
                    </a:lnTo>
                    <a:lnTo>
                      <a:pt x="572" y="480"/>
                    </a:lnTo>
                    <a:lnTo>
                      <a:pt x="575" y="473"/>
                    </a:lnTo>
                    <a:lnTo>
                      <a:pt x="580" y="466"/>
                    </a:lnTo>
                    <a:lnTo>
                      <a:pt x="584" y="459"/>
                    </a:lnTo>
                    <a:lnTo>
                      <a:pt x="589" y="452"/>
                    </a:lnTo>
                    <a:lnTo>
                      <a:pt x="591" y="445"/>
                    </a:lnTo>
                    <a:lnTo>
                      <a:pt x="594" y="436"/>
                    </a:lnTo>
                    <a:lnTo>
                      <a:pt x="598" y="429"/>
                    </a:lnTo>
                    <a:lnTo>
                      <a:pt x="601" y="422"/>
                    </a:lnTo>
                    <a:lnTo>
                      <a:pt x="603" y="415"/>
                    </a:lnTo>
                    <a:lnTo>
                      <a:pt x="605" y="407"/>
                    </a:lnTo>
                    <a:lnTo>
                      <a:pt x="608" y="400"/>
                    </a:lnTo>
                    <a:lnTo>
                      <a:pt x="610" y="395"/>
                    </a:lnTo>
                    <a:lnTo>
                      <a:pt x="613" y="389"/>
                    </a:lnTo>
                    <a:lnTo>
                      <a:pt x="617" y="384"/>
                    </a:lnTo>
                    <a:lnTo>
                      <a:pt x="629" y="372"/>
                    </a:lnTo>
                    <a:lnTo>
                      <a:pt x="634" y="369"/>
                    </a:lnTo>
                    <a:lnTo>
                      <a:pt x="640" y="365"/>
                    </a:lnTo>
                    <a:lnTo>
                      <a:pt x="645" y="362"/>
                    </a:lnTo>
                    <a:lnTo>
                      <a:pt x="650" y="358"/>
                    </a:lnTo>
                    <a:lnTo>
                      <a:pt x="655" y="355"/>
                    </a:lnTo>
                    <a:lnTo>
                      <a:pt x="660" y="349"/>
                    </a:lnTo>
                    <a:lnTo>
                      <a:pt x="666" y="346"/>
                    </a:lnTo>
                    <a:lnTo>
                      <a:pt x="680" y="332"/>
                    </a:lnTo>
                    <a:lnTo>
                      <a:pt x="683" y="330"/>
                    </a:lnTo>
                    <a:lnTo>
                      <a:pt x="685" y="329"/>
                    </a:lnTo>
                    <a:lnTo>
                      <a:pt x="690" y="325"/>
                    </a:lnTo>
                    <a:lnTo>
                      <a:pt x="693" y="323"/>
                    </a:lnTo>
                    <a:lnTo>
                      <a:pt x="697" y="322"/>
                    </a:lnTo>
                    <a:lnTo>
                      <a:pt x="700" y="322"/>
                    </a:lnTo>
                    <a:lnTo>
                      <a:pt x="704" y="323"/>
                    </a:lnTo>
                    <a:lnTo>
                      <a:pt x="709" y="325"/>
                    </a:lnTo>
                    <a:lnTo>
                      <a:pt x="714" y="327"/>
                    </a:lnTo>
                    <a:lnTo>
                      <a:pt x="718" y="330"/>
                    </a:lnTo>
                    <a:lnTo>
                      <a:pt x="721" y="332"/>
                    </a:lnTo>
                    <a:lnTo>
                      <a:pt x="726" y="334"/>
                    </a:lnTo>
                    <a:lnTo>
                      <a:pt x="730" y="337"/>
                    </a:lnTo>
                    <a:lnTo>
                      <a:pt x="733" y="339"/>
                    </a:lnTo>
                    <a:lnTo>
                      <a:pt x="739" y="342"/>
                    </a:lnTo>
                    <a:lnTo>
                      <a:pt x="746" y="349"/>
                    </a:lnTo>
                    <a:lnTo>
                      <a:pt x="749" y="351"/>
                    </a:lnTo>
                    <a:lnTo>
                      <a:pt x="763" y="365"/>
                    </a:lnTo>
                    <a:lnTo>
                      <a:pt x="765" y="374"/>
                    </a:lnTo>
                    <a:lnTo>
                      <a:pt x="765" y="389"/>
                    </a:lnTo>
                    <a:lnTo>
                      <a:pt x="761" y="398"/>
                    </a:lnTo>
                    <a:lnTo>
                      <a:pt x="759" y="407"/>
                    </a:lnTo>
                    <a:lnTo>
                      <a:pt x="756" y="414"/>
                    </a:lnTo>
                    <a:lnTo>
                      <a:pt x="753" y="422"/>
                    </a:lnTo>
                    <a:lnTo>
                      <a:pt x="751" y="429"/>
                    </a:lnTo>
                    <a:lnTo>
                      <a:pt x="747" y="431"/>
                    </a:lnTo>
                    <a:lnTo>
                      <a:pt x="744" y="433"/>
                    </a:lnTo>
                    <a:lnTo>
                      <a:pt x="740" y="435"/>
                    </a:lnTo>
                    <a:lnTo>
                      <a:pt x="737" y="436"/>
                    </a:lnTo>
                    <a:lnTo>
                      <a:pt x="733" y="438"/>
                    </a:lnTo>
                    <a:lnTo>
                      <a:pt x="725" y="438"/>
                    </a:lnTo>
                    <a:lnTo>
                      <a:pt x="721" y="436"/>
                    </a:lnTo>
                    <a:lnTo>
                      <a:pt x="720" y="445"/>
                    </a:lnTo>
                    <a:lnTo>
                      <a:pt x="714" y="452"/>
                    </a:lnTo>
                    <a:lnTo>
                      <a:pt x="711" y="459"/>
                    </a:lnTo>
                    <a:lnTo>
                      <a:pt x="706" y="466"/>
                    </a:lnTo>
                    <a:lnTo>
                      <a:pt x="700" y="473"/>
                    </a:lnTo>
                    <a:lnTo>
                      <a:pt x="695" y="480"/>
                    </a:lnTo>
                    <a:lnTo>
                      <a:pt x="693" y="487"/>
                    </a:lnTo>
                    <a:lnTo>
                      <a:pt x="693" y="495"/>
                    </a:lnTo>
                    <a:lnTo>
                      <a:pt x="695" y="499"/>
                    </a:lnTo>
                    <a:lnTo>
                      <a:pt x="697" y="499"/>
                    </a:lnTo>
                    <a:lnTo>
                      <a:pt x="699" y="501"/>
                    </a:lnTo>
                    <a:lnTo>
                      <a:pt x="700" y="504"/>
                    </a:lnTo>
                    <a:lnTo>
                      <a:pt x="704" y="501"/>
                    </a:lnTo>
                    <a:lnTo>
                      <a:pt x="707" y="499"/>
                    </a:lnTo>
                    <a:lnTo>
                      <a:pt x="709" y="495"/>
                    </a:lnTo>
                    <a:lnTo>
                      <a:pt x="725" y="480"/>
                    </a:lnTo>
                    <a:lnTo>
                      <a:pt x="728" y="478"/>
                    </a:lnTo>
                    <a:lnTo>
                      <a:pt x="732" y="475"/>
                    </a:lnTo>
                    <a:lnTo>
                      <a:pt x="735" y="475"/>
                    </a:lnTo>
                    <a:lnTo>
                      <a:pt x="739" y="473"/>
                    </a:lnTo>
                    <a:lnTo>
                      <a:pt x="742" y="471"/>
                    </a:lnTo>
                    <a:lnTo>
                      <a:pt x="758" y="471"/>
                    </a:lnTo>
                    <a:lnTo>
                      <a:pt x="759" y="468"/>
                    </a:lnTo>
                    <a:lnTo>
                      <a:pt x="761" y="466"/>
                    </a:lnTo>
                    <a:lnTo>
                      <a:pt x="761" y="462"/>
                    </a:lnTo>
                    <a:lnTo>
                      <a:pt x="765" y="459"/>
                    </a:lnTo>
                    <a:lnTo>
                      <a:pt x="772" y="459"/>
                    </a:lnTo>
                    <a:lnTo>
                      <a:pt x="773" y="461"/>
                    </a:lnTo>
                    <a:lnTo>
                      <a:pt x="777" y="462"/>
                    </a:lnTo>
                    <a:lnTo>
                      <a:pt x="779" y="464"/>
                    </a:lnTo>
                    <a:lnTo>
                      <a:pt x="782" y="466"/>
                    </a:lnTo>
                    <a:lnTo>
                      <a:pt x="786" y="468"/>
                    </a:lnTo>
                    <a:lnTo>
                      <a:pt x="789" y="468"/>
                    </a:lnTo>
                    <a:lnTo>
                      <a:pt x="791" y="469"/>
                    </a:lnTo>
                    <a:lnTo>
                      <a:pt x="794" y="469"/>
                    </a:lnTo>
                    <a:lnTo>
                      <a:pt x="798" y="471"/>
                    </a:lnTo>
                    <a:lnTo>
                      <a:pt x="799" y="473"/>
                    </a:lnTo>
                    <a:lnTo>
                      <a:pt x="803" y="473"/>
                    </a:lnTo>
                    <a:lnTo>
                      <a:pt x="806" y="475"/>
                    </a:lnTo>
                    <a:lnTo>
                      <a:pt x="810" y="475"/>
                    </a:lnTo>
                    <a:lnTo>
                      <a:pt x="812" y="476"/>
                    </a:lnTo>
                    <a:lnTo>
                      <a:pt x="815" y="478"/>
                    </a:lnTo>
                    <a:lnTo>
                      <a:pt x="819" y="482"/>
                    </a:lnTo>
                    <a:lnTo>
                      <a:pt x="820" y="476"/>
                    </a:lnTo>
                    <a:lnTo>
                      <a:pt x="824" y="475"/>
                    </a:lnTo>
                    <a:lnTo>
                      <a:pt x="846" y="475"/>
                    </a:lnTo>
                    <a:lnTo>
                      <a:pt x="841" y="471"/>
                    </a:lnTo>
                    <a:lnTo>
                      <a:pt x="838" y="469"/>
                    </a:lnTo>
                    <a:lnTo>
                      <a:pt x="833" y="468"/>
                    </a:lnTo>
                    <a:lnTo>
                      <a:pt x="827" y="466"/>
                    </a:lnTo>
                    <a:lnTo>
                      <a:pt x="822" y="464"/>
                    </a:lnTo>
                    <a:lnTo>
                      <a:pt x="817" y="461"/>
                    </a:lnTo>
                    <a:lnTo>
                      <a:pt x="812" y="457"/>
                    </a:lnTo>
                    <a:lnTo>
                      <a:pt x="808" y="455"/>
                    </a:lnTo>
                    <a:lnTo>
                      <a:pt x="808" y="304"/>
                    </a:lnTo>
                    <a:lnTo>
                      <a:pt x="810" y="280"/>
                    </a:lnTo>
                    <a:lnTo>
                      <a:pt x="812" y="256"/>
                    </a:lnTo>
                    <a:lnTo>
                      <a:pt x="810" y="254"/>
                    </a:lnTo>
                    <a:lnTo>
                      <a:pt x="813" y="250"/>
                    </a:lnTo>
                    <a:lnTo>
                      <a:pt x="812" y="249"/>
                    </a:lnTo>
                    <a:lnTo>
                      <a:pt x="812" y="243"/>
                    </a:lnTo>
                    <a:lnTo>
                      <a:pt x="813" y="236"/>
                    </a:lnTo>
                    <a:lnTo>
                      <a:pt x="813" y="233"/>
                    </a:lnTo>
                    <a:lnTo>
                      <a:pt x="810" y="228"/>
                    </a:lnTo>
                    <a:lnTo>
                      <a:pt x="805" y="228"/>
                    </a:lnTo>
                    <a:lnTo>
                      <a:pt x="805" y="226"/>
                    </a:lnTo>
                    <a:lnTo>
                      <a:pt x="803" y="226"/>
                    </a:lnTo>
                    <a:lnTo>
                      <a:pt x="803" y="224"/>
                    </a:lnTo>
                    <a:lnTo>
                      <a:pt x="805" y="223"/>
                    </a:lnTo>
                    <a:lnTo>
                      <a:pt x="805" y="221"/>
                    </a:lnTo>
                    <a:lnTo>
                      <a:pt x="812" y="221"/>
                    </a:lnTo>
                    <a:lnTo>
                      <a:pt x="813" y="219"/>
                    </a:lnTo>
                    <a:lnTo>
                      <a:pt x="813" y="217"/>
                    </a:lnTo>
                    <a:lnTo>
                      <a:pt x="812" y="193"/>
                    </a:lnTo>
                    <a:lnTo>
                      <a:pt x="808" y="193"/>
                    </a:lnTo>
                    <a:lnTo>
                      <a:pt x="805" y="197"/>
                    </a:lnTo>
                    <a:lnTo>
                      <a:pt x="803" y="197"/>
                    </a:lnTo>
                    <a:lnTo>
                      <a:pt x="801" y="200"/>
                    </a:lnTo>
                    <a:lnTo>
                      <a:pt x="798" y="200"/>
                    </a:lnTo>
                    <a:lnTo>
                      <a:pt x="794" y="198"/>
                    </a:lnTo>
                    <a:lnTo>
                      <a:pt x="799" y="193"/>
                    </a:lnTo>
                    <a:lnTo>
                      <a:pt x="799" y="191"/>
                    </a:lnTo>
                    <a:lnTo>
                      <a:pt x="801" y="188"/>
                    </a:lnTo>
                    <a:lnTo>
                      <a:pt x="805" y="186"/>
                    </a:lnTo>
                    <a:lnTo>
                      <a:pt x="806" y="184"/>
                    </a:lnTo>
                    <a:lnTo>
                      <a:pt x="813" y="184"/>
                    </a:lnTo>
                    <a:lnTo>
                      <a:pt x="813" y="162"/>
                    </a:lnTo>
                    <a:lnTo>
                      <a:pt x="815" y="139"/>
                    </a:lnTo>
                    <a:lnTo>
                      <a:pt x="815" y="117"/>
                    </a:lnTo>
                    <a:lnTo>
                      <a:pt x="819" y="92"/>
                    </a:lnTo>
                    <a:lnTo>
                      <a:pt x="817" y="91"/>
                    </a:lnTo>
                    <a:lnTo>
                      <a:pt x="817" y="85"/>
                    </a:lnTo>
                    <a:lnTo>
                      <a:pt x="826" y="84"/>
                    </a:lnTo>
                    <a:lnTo>
                      <a:pt x="834" y="82"/>
                    </a:lnTo>
                    <a:lnTo>
                      <a:pt x="850" y="82"/>
                    </a:lnTo>
                    <a:lnTo>
                      <a:pt x="859" y="80"/>
                    </a:lnTo>
                    <a:lnTo>
                      <a:pt x="867" y="80"/>
                    </a:lnTo>
                    <a:lnTo>
                      <a:pt x="876" y="78"/>
                    </a:lnTo>
                    <a:lnTo>
                      <a:pt x="885" y="78"/>
                    </a:lnTo>
                    <a:lnTo>
                      <a:pt x="892" y="77"/>
                    </a:lnTo>
                    <a:lnTo>
                      <a:pt x="909" y="77"/>
                    </a:lnTo>
                    <a:lnTo>
                      <a:pt x="916" y="75"/>
                    </a:lnTo>
                    <a:lnTo>
                      <a:pt x="925" y="75"/>
                    </a:lnTo>
                    <a:lnTo>
                      <a:pt x="933" y="73"/>
                    </a:lnTo>
                    <a:lnTo>
                      <a:pt x="958" y="73"/>
                    </a:lnTo>
                    <a:lnTo>
                      <a:pt x="966" y="71"/>
                    </a:lnTo>
                    <a:lnTo>
                      <a:pt x="984" y="71"/>
                    </a:lnTo>
                    <a:lnTo>
                      <a:pt x="991" y="70"/>
                    </a:lnTo>
                    <a:lnTo>
                      <a:pt x="1008" y="70"/>
                    </a:lnTo>
                    <a:lnTo>
                      <a:pt x="1017" y="68"/>
                    </a:lnTo>
                    <a:lnTo>
                      <a:pt x="1032" y="68"/>
                    </a:lnTo>
                    <a:lnTo>
                      <a:pt x="1041" y="66"/>
                    </a:lnTo>
                    <a:lnTo>
                      <a:pt x="1050" y="66"/>
                    </a:lnTo>
                    <a:lnTo>
                      <a:pt x="1059" y="64"/>
                    </a:lnTo>
                    <a:lnTo>
                      <a:pt x="1074" y="64"/>
                    </a:lnTo>
                    <a:lnTo>
                      <a:pt x="1083" y="63"/>
                    </a:lnTo>
                    <a:lnTo>
                      <a:pt x="1086" y="64"/>
                    </a:lnTo>
                    <a:lnTo>
                      <a:pt x="1090" y="68"/>
                    </a:lnTo>
                    <a:lnTo>
                      <a:pt x="1090" y="71"/>
                    </a:lnTo>
                    <a:lnTo>
                      <a:pt x="1092" y="73"/>
                    </a:lnTo>
                    <a:lnTo>
                      <a:pt x="1090" y="75"/>
                    </a:lnTo>
                    <a:lnTo>
                      <a:pt x="1088" y="78"/>
                    </a:lnTo>
                    <a:lnTo>
                      <a:pt x="1086" y="78"/>
                    </a:lnTo>
                    <a:lnTo>
                      <a:pt x="1088" y="117"/>
                    </a:lnTo>
                    <a:lnTo>
                      <a:pt x="1088" y="697"/>
                    </a:lnTo>
                    <a:lnTo>
                      <a:pt x="1090" y="697"/>
                    </a:lnTo>
                    <a:lnTo>
                      <a:pt x="1092" y="695"/>
                    </a:lnTo>
                    <a:lnTo>
                      <a:pt x="1093" y="695"/>
                    </a:lnTo>
                    <a:lnTo>
                      <a:pt x="1095" y="694"/>
                    </a:lnTo>
                    <a:lnTo>
                      <a:pt x="1090" y="697"/>
                    </a:lnTo>
                    <a:lnTo>
                      <a:pt x="1092" y="700"/>
                    </a:lnTo>
                    <a:lnTo>
                      <a:pt x="1086" y="706"/>
                    </a:lnTo>
                    <a:lnTo>
                      <a:pt x="1086" y="824"/>
                    </a:lnTo>
                    <a:lnTo>
                      <a:pt x="1088" y="826"/>
                    </a:lnTo>
                    <a:lnTo>
                      <a:pt x="1088" y="829"/>
                    </a:lnTo>
                    <a:lnTo>
                      <a:pt x="1079" y="836"/>
                    </a:lnTo>
                    <a:lnTo>
                      <a:pt x="1052" y="836"/>
                    </a:lnTo>
                    <a:lnTo>
                      <a:pt x="1046" y="834"/>
                    </a:lnTo>
                    <a:lnTo>
                      <a:pt x="932" y="834"/>
                    </a:lnTo>
                    <a:lnTo>
                      <a:pt x="925" y="833"/>
                    </a:lnTo>
                    <a:lnTo>
                      <a:pt x="893" y="833"/>
                    </a:lnTo>
                    <a:lnTo>
                      <a:pt x="888" y="834"/>
                    </a:lnTo>
                    <a:lnTo>
                      <a:pt x="876" y="834"/>
                    </a:lnTo>
                    <a:lnTo>
                      <a:pt x="871" y="831"/>
                    </a:lnTo>
                    <a:lnTo>
                      <a:pt x="692" y="831"/>
                    </a:lnTo>
                    <a:lnTo>
                      <a:pt x="685" y="829"/>
                    </a:lnTo>
                    <a:lnTo>
                      <a:pt x="544" y="829"/>
                    </a:lnTo>
                    <a:lnTo>
                      <a:pt x="544" y="831"/>
                    </a:lnTo>
                    <a:lnTo>
                      <a:pt x="540" y="834"/>
                    </a:lnTo>
                    <a:lnTo>
                      <a:pt x="535" y="834"/>
                    </a:lnTo>
                    <a:lnTo>
                      <a:pt x="535" y="829"/>
                    </a:lnTo>
                    <a:lnTo>
                      <a:pt x="528" y="829"/>
                    </a:lnTo>
                    <a:lnTo>
                      <a:pt x="527" y="827"/>
                    </a:lnTo>
                    <a:lnTo>
                      <a:pt x="523" y="820"/>
                    </a:lnTo>
                    <a:lnTo>
                      <a:pt x="520" y="812"/>
                    </a:lnTo>
                    <a:lnTo>
                      <a:pt x="516" y="803"/>
                    </a:lnTo>
                    <a:lnTo>
                      <a:pt x="513" y="794"/>
                    </a:lnTo>
                    <a:lnTo>
                      <a:pt x="509" y="786"/>
                    </a:lnTo>
                    <a:lnTo>
                      <a:pt x="506" y="777"/>
                    </a:lnTo>
                    <a:lnTo>
                      <a:pt x="502" y="767"/>
                    </a:lnTo>
                    <a:lnTo>
                      <a:pt x="500" y="758"/>
                    </a:lnTo>
                    <a:lnTo>
                      <a:pt x="500" y="756"/>
                    </a:lnTo>
                    <a:lnTo>
                      <a:pt x="499" y="753"/>
                    </a:lnTo>
                    <a:lnTo>
                      <a:pt x="497" y="751"/>
                    </a:lnTo>
                    <a:lnTo>
                      <a:pt x="493" y="749"/>
                    </a:lnTo>
                    <a:lnTo>
                      <a:pt x="488" y="751"/>
                    </a:lnTo>
                    <a:lnTo>
                      <a:pt x="483" y="753"/>
                    </a:lnTo>
                    <a:lnTo>
                      <a:pt x="478" y="756"/>
                    </a:lnTo>
                    <a:lnTo>
                      <a:pt x="473" y="758"/>
                    </a:lnTo>
                    <a:lnTo>
                      <a:pt x="467" y="760"/>
                    </a:lnTo>
                    <a:lnTo>
                      <a:pt x="462" y="761"/>
                    </a:lnTo>
                    <a:lnTo>
                      <a:pt x="457" y="763"/>
                    </a:lnTo>
                    <a:lnTo>
                      <a:pt x="452" y="767"/>
                    </a:lnTo>
                    <a:lnTo>
                      <a:pt x="445" y="767"/>
                    </a:lnTo>
                    <a:lnTo>
                      <a:pt x="443" y="768"/>
                    </a:lnTo>
                    <a:lnTo>
                      <a:pt x="440" y="768"/>
                    </a:lnTo>
                    <a:lnTo>
                      <a:pt x="436" y="770"/>
                    </a:lnTo>
                    <a:lnTo>
                      <a:pt x="433" y="772"/>
                    </a:lnTo>
                    <a:lnTo>
                      <a:pt x="429" y="772"/>
                    </a:lnTo>
                    <a:lnTo>
                      <a:pt x="426" y="773"/>
                    </a:lnTo>
                    <a:lnTo>
                      <a:pt x="424" y="773"/>
                    </a:lnTo>
                    <a:lnTo>
                      <a:pt x="420" y="775"/>
                    </a:lnTo>
                    <a:lnTo>
                      <a:pt x="417" y="777"/>
                    </a:lnTo>
                    <a:lnTo>
                      <a:pt x="414" y="777"/>
                    </a:lnTo>
                    <a:lnTo>
                      <a:pt x="410" y="779"/>
                    </a:lnTo>
                    <a:lnTo>
                      <a:pt x="403" y="779"/>
                    </a:lnTo>
                    <a:lnTo>
                      <a:pt x="400" y="780"/>
                    </a:lnTo>
                    <a:lnTo>
                      <a:pt x="398" y="784"/>
                    </a:lnTo>
                    <a:lnTo>
                      <a:pt x="398" y="787"/>
                    </a:lnTo>
                    <a:lnTo>
                      <a:pt x="400" y="791"/>
                    </a:lnTo>
                    <a:lnTo>
                      <a:pt x="400" y="794"/>
                    </a:lnTo>
                    <a:lnTo>
                      <a:pt x="401" y="798"/>
                    </a:lnTo>
                    <a:lnTo>
                      <a:pt x="403" y="801"/>
                    </a:lnTo>
                    <a:lnTo>
                      <a:pt x="403" y="813"/>
                    </a:lnTo>
                    <a:lnTo>
                      <a:pt x="401" y="820"/>
                    </a:lnTo>
                    <a:lnTo>
                      <a:pt x="400" y="826"/>
                    </a:lnTo>
                    <a:lnTo>
                      <a:pt x="398" y="831"/>
                    </a:lnTo>
                    <a:lnTo>
                      <a:pt x="384" y="836"/>
                    </a:lnTo>
                    <a:lnTo>
                      <a:pt x="304" y="834"/>
                    </a:lnTo>
                    <a:lnTo>
                      <a:pt x="106" y="829"/>
                    </a:lnTo>
                    <a:lnTo>
                      <a:pt x="81" y="829"/>
                    </a:lnTo>
                    <a:lnTo>
                      <a:pt x="78" y="831"/>
                    </a:lnTo>
                    <a:lnTo>
                      <a:pt x="74" y="834"/>
                    </a:lnTo>
                    <a:lnTo>
                      <a:pt x="69" y="831"/>
                    </a:lnTo>
                    <a:lnTo>
                      <a:pt x="64" y="829"/>
                    </a:lnTo>
                    <a:lnTo>
                      <a:pt x="54" y="829"/>
                    </a:lnTo>
                    <a:lnTo>
                      <a:pt x="48" y="827"/>
                    </a:lnTo>
                    <a:lnTo>
                      <a:pt x="33" y="827"/>
                    </a:lnTo>
                    <a:lnTo>
                      <a:pt x="29" y="824"/>
                    </a:lnTo>
                    <a:lnTo>
                      <a:pt x="28" y="820"/>
                    </a:lnTo>
                    <a:lnTo>
                      <a:pt x="26" y="817"/>
                    </a:lnTo>
                    <a:lnTo>
                      <a:pt x="24" y="812"/>
                    </a:lnTo>
                    <a:lnTo>
                      <a:pt x="24" y="801"/>
                    </a:lnTo>
                    <a:lnTo>
                      <a:pt x="22" y="796"/>
                    </a:lnTo>
                    <a:lnTo>
                      <a:pt x="22" y="791"/>
                    </a:lnTo>
                    <a:lnTo>
                      <a:pt x="17" y="772"/>
                    </a:lnTo>
                    <a:lnTo>
                      <a:pt x="14" y="753"/>
                    </a:lnTo>
                    <a:lnTo>
                      <a:pt x="10" y="734"/>
                    </a:lnTo>
                    <a:lnTo>
                      <a:pt x="8" y="713"/>
                    </a:lnTo>
                    <a:lnTo>
                      <a:pt x="5" y="694"/>
                    </a:lnTo>
                    <a:lnTo>
                      <a:pt x="5" y="673"/>
                    </a:lnTo>
                    <a:lnTo>
                      <a:pt x="3" y="654"/>
                    </a:lnTo>
                    <a:lnTo>
                      <a:pt x="1" y="633"/>
                    </a:lnTo>
                    <a:lnTo>
                      <a:pt x="5" y="615"/>
                    </a:lnTo>
                    <a:lnTo>
                      <a:pt x="5" y="598"/>
                    </a:lnTo>
                    <a:lnTo>
                      <a:pt x="3" y="579"/>
                    </a:lnTo>
                    <a:lnTo>
                      <a:pt x="1" y="560"/>
                    </a:lnTo>
                    <a:lnTo>
                      <a:pt x="0" y="544"/>
                    </a:lnTo>
                    <a:lnTo>
                      <a:pt x="0" y="525"/>
                    </a:lnTo>
                    <a:lnTo>
                      <a:pt x="1" y="508"/>
                    </a:lnTo>
                    <a:lnTo>
                      <a:pt x="1" y="492"/>
                    </a:lnTo>
                    <a:lnTo>
                      <a:pt x="3" y="485"/>
                    </a:lnTo>
                    <a:lnTo>
                      <a:pt x="5" y="480"/>
                    </a:lnTo>
                    <a:lnTo>
                      <a:pt x="7" y="475"/>
                    </a:lnTo>
                    <a:lnTo>
                      <a:pt x="10" y="468"/>
                    </a:lnTo>
                    <a:lnTo>
                      <a:pt x="12" y="466"/>
                    </a:lnTo>
                    <a:lnTo>
                      <a:pt x="15" y="464"/>
                    </a:lnTo>
                    <a:lnTo>
                      <a:pt x="19" y="464"/>
                    </a:lnTo>
                    <a:lnTo>
                      <a:pt x="22" y="462"/>
                    </a:lnTo>
                    <a:lnTo>
                      <a:pt x="24" y="461"/>
                    </a:lnTo>
                    <a:lnTo>
                      <a:pt x="28" y="461"/>
                    </a:lnTo>
                    <a:lnTo>
                      <a:pt x="33" y="459"/>
                    </a:lnTo>
                    <a:lnTo>
                      <a:pt x="35" y="459"/>
                    </a:lnTo>
                    <a:lnTo>
                      <a:pt x="38" y="457"/>
                    </a:lnTo>
                    <a:lnTo>
                      <a:pt x="45" y="457"/>
                    </a:lnTo>
                    <a:lnTo>
                      <a:pt x="48" y="455"/>
                    </a:lnTo>
                    <a:lnTo>
                      <a:pt x="55" y="455"/>
                    </a:lnTo>
                    <a:lnTo>
                      <a:pt x="59" y="454"/>
                    </a:lnTo>
                    <a:lnTo>
                      <a:pt x="62" y="452"/>
                    </a:lnTo>
                    <a:lnTo>
                      <a:pt x="66" y="452"/>
                    </a:lnTo>
                    <a:lnTo>
                      <a:pt x="69" y="450"/>
                    </a:lnTo>
                    <a:lnTo>
                      <a:pt x="73" y="450"/>
                    </a:lnTo>
                    <a:lnTo>
                      <a:pt x="76" y="449"/>
                    </a:lnTo>
                    <a:lnTo>
                      <a:pt x="80" y="449"/>
                    </a:lnTo>
                    <a:lnTo>
                      <a:pt x="81" y="447"/>
                    </a:lnTo>
                    <a:lnTo>
                      <a:pt x="114" y="447"/>
                    </a:lnTo>
                    <a:lnTo>
                      <a:pt x="118" y="449"/>
                    </a:lnTo>
                    <a:lnTo>
                      <a:pt x="121" y="452"/>
                    </a:lnTo>
                    <a:lnTo>
                      <a:pt x="127" y="454"/>
                    </a:lnTo>
                    <a:lnTo>
                      <a:pt x="130" y="455"/>
                    </a:lnTo>
                    <a:lnTo>
                      <a:pt x="134" y="457"/>
                    </a:lnTo>
                    <a:lnTo>
                      <a:pt x="137" y="461"/>
                    </a:lnTo>
                    <a:lnTo>
                      <a:pt x="141" y="462"/>
                    </a:lnTo>
                    <a:lnTo>
                      <a:pt x="148" y="469"/>
                    </a:lnTo>
                    <a:lnTo>
                      <a:pt x="154" y="457"/>
                    </a:lnTo>
                    <a:lnTo>
                      <a:pt x="163" y="445"/>
                    </a:lnTo>
                    <a:lnTo>
                      <a:pt x="172" y="433"/>
                    </a:lnTo>
                    <a:lnTo>
                      <a:pt x="181" y="421"/>
                    </a:lnTo>
                    <a:lnTo>
                      <a:pt x="191" y="409"/>
                    </a:lnTo>
                    <a:lnTo>
                      <a:pt x="200" y="396"/>
                    </a:lnTo>
                    <a:lnTo>
                      <a:pt x="210" y="386"/>
                    </a:lnTo>
                    <a:lnTo>
                      <a:pt x="221" y="374"/>
                    </a:lnTo>
                    <a:lnTo>
                      <a:pt x="233" y="363"/>
                    </a:lnTo>
                    <a:lnTo>
                      <a:pt x="243" y="353"/>
                    </a:lnTo>
                    <a:lnTo>
                      <a:pt x="255" y="344"/>
                    </a:lnTo>
                    <a:lnTo>
                      <a:pt x="267" y="334"/>
                    </a:lnTo>
                    <a:lnTo>
                      <a:pt x="280" y="325"/>
                    </a:lnTo>
                    <a:lnTo>
                      <a:pt x="292" y="316"/>
                    </a:lnTo>
                    <a:lnTo>
                      <a:pt x="304" y="308"/>
                    </a:lnTo>
                    <a:lnTo>
                      <a:pt x="318" y="301"/>
                    </a:lnTo>
                    <a:lnTo>
                      <a:pt x="332" y="280"/>
                    </a:lnTo>
                    <a:lnTo>
                      <a:pt x="327" y="275"/>
                    </a:lnTo>
                    <a:lnTo>
                      <a:pt x="320" y="270"/>
                    </a:lnTo>
                    <a:lnTo>
                      <a:pt x="313" y="264"/>
                    </a:lnTo>
                    <a:lnTo>
                      <a:pt x="302" y="254"/>
                    </a:lnTo>
                    <a:lnTo>
                      <a:pt x="299" y="247"/>
                    </a:lnTo>
                    <a:lnTo>
                      <a:pt x="295" y="238"/>
                    </a:lnTo>
                    <a:lnTo>
                      <a:pt x="294" y="231"/>
                    </a:lnTo>
                    <a:lnTo>
                      <a:pt x="295" y="226"/>
                    </a:lnTo>
                    <a:lnTo>
                      <a:pt x="295" y="221"/>
                    </a:lnTo>
                    <a:lnTo>
                      <a:pt x="297" y="216"/>
                    </a:lnTo>
                    <a:lnTo>
                      <a:pt x="299" y="210"/>
                    </a:lnTo>
                    <a:lnTo>
                      <a:pt x="301" y="205"/>
                    </a:lnTo>
                    <a:lnTo>
                      <a:pt x="302" y="200"/>
                    </a:lnTo>
                    <a:lnTo>
                      <a:pt x="302" y="197"/>
                    </a:lnTo>
                    <a:lnTo>
                      <a:pt x="304" y="191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89" name="Freeform 305"/>
              <p:cNvSpPr>
                <a:spLocks/>
              </p:cNvSpPr>
              <p:nvPr/>
            </p:nvSpPr>
            <p:spPr bwMode="auto">
              <a:xfrm>
                <a:off x="1907" y="866"/>
                <a:ext cx="402" cy="401"/>
              </a:xfrm>
              <a:custGeom>
                <a:avLst/>
                <a:gdLst/>
                <a:ahLst/>
                <a:cxnLst>
                  <a:cxn ang="0">
                    <a:pos x="195" y="1"/>
                  </a:cxn>
                  <a:cxn ang="0">
                    <a:pos x="233" y="3"/>
                  </a:cxn>
                  <a:cxn ang="0">
                    <a:pos x="258" y="8"/>
                  </a:cxn>
                  <a:cxn ang="0">
                    <a:pos x="282" y="17"/>
                  </a:cxn>
                  <a:cxn ang="0">
                    <a:pos x="305" y="29"/>
                  </a:cxn>
                  <a:cxn ang="0">
                    <a:pos x="326" y="43"/>
                  </a:cxn>
                  <a:cxn ang="0">
                    <a:pos x="345" y="61"/>
                  </a:cxn>
                  <a:cxn ang="0">
                    <a:pos x="362" y="80"/>
                  </a:cxn>
                  <a:cxn ang="0">
                    <a:pos x="373" y="95"/>
                  </a:cxn>
                  <a:cxn ang="0">
                    <a:pos x="378" y="106"/>
                  </a:cxn>
                  <a:cxn ang="0">
                    <a:pos x="383" y="118"/>
                  </a:cxn>
                  <a:cxn ang="0">
                    <a:pos x="388" y="128"/>
                  </a:cxn>
                  <a:cxn ang="0">
                    <a:pos x="393" y="146"/>
                  </a:cxn>
                  <a:cxn ang="0">
                    <a:pos x="400" y="168"/>
                  </a:cxn>
                  <a:cxn ang="0">
                    <a:pos x="402" y="215"/>
                  </a:cxn>
                  <a:cxn ang="0">
                    <a:pos x="393" y="227"/>
                  </a:cxn>
                  <a:cxn ang="0">
                    <a:pos x="378" y="229"/>
                  </a:cxn>
                  <a:cxn ang="0">
                    <a:pos x="362" y="231"/>
                  </a:cxn>
                  <a:cxn ang="0">
                    <a:pos x="352" y="233"/>
                  </a:cxn>
                  <a:cxn ang="0">
                    <a:pos x="343" y="236"/>
                  </a:cxn>
                  <a:cxn ang="0">
                    <a:pos x="331" y="247"/>
                  </a:cxn>
                  <a:cxn ang="0">
                    <a:pos x="324" y="257"/>
                  </a:cxn>
                  <a:cxn ang="0">
                    <a:pos x="291" y="304"/>
                  </a:cxn>
                  <a:cxn ang="0">
                    <a:pos x="279" y="306"/>
                  </a:cxn>
                  <a:cxn ang="0">
                    <a:pos x="266" y="309"/>
                  </a:cxn>
                  <a:cxn ang="0">
                    <a:pos x="258" y="316"/>
                  </a:cxn>
                  <a:cxn ang="0">
                    <a:pos x="247" y="330"/>
                  </a:cxn>
                  <a:cxn ang="0">
                    <a:pos x="239" y="349"/>
                  </a:cxn>
                  <a:cxn ang="0">
                    <a:pos x="230" y="368"/>
                  </a:cxn>
                  <a:cxn ang="0">
                    <a:pos x="223" y="387"/>
                  </a:cxn>
                  <a:cxn ang="0">
                    <a:pos x="214" y="399"/>
                  </a:cxn>
                  <a:cxn ang="0">
                    <a:pos x="206" y="401"/>
                  </a:cxn>
                  <a:cxn ang="0">
                    <a:pos x="183" y="399"/>
                  </a:cxn>
                  <a:cxn ang="0">
                    <a:pos x="173" y="398"/>
                  </a:cxn>
                  <a:cxn ang="0">
                    <a:pos x="157" y="396"/>
                  </a:cxn>
                  <a:cxn ang="0">
                    <a:pos x="148" y="394"/>
                  </a:cxn>
                  <a:cxn ang="0">
                    <a:pos x="143" y="391"/>
                  </a:cxn>
                  <a:cxn ang="0">
                    <a:pos x="140" y="389"/>
                  </a:cxn>
                  <a:cxn ang="0">
                    <a:pos x="119" y="384"/>
                  </a:cxn>
                  <a:cxn ang="0">
                    <a:pos x="94" y="370"/>
                  </a:cxn>
                  <a:cxn ang="0">
                    <a:pos x="70" y="353"/>
                  </a:cxn>
                  <a:cxn ang="0">
                    <a:pos x="40" y="321"/>
                  </a:cxn>
                  <a:cxn ang="0">
                    <a:pos x="25" y="295"/>
                  </a:cxn>
                  <a:cxn ang="0">
                    <a:pos x="13" y="269"/>
                  </a:cxn>
                  <a:cxn ang="0">
                    <a:pos x="4" y="241"/>
                  </a:cxn>
                  <a:cxn ang="0">
                    <a:pos x="0" y="213"/>
                  </a:cxn>
                  <a:cxn ang="0">
                    <a:pos x="2" y="182"/>
                  </a:cxn>
                  <a:cxn ang="0">
                    <a:pos x="7" y="151"/>
                  </a:cxn>
                  <a:cxn ang="0">
                    <a:pos x="20" y="121"/>
                  </a:cxn>
                  <a:cxn ang="0">
                    <a:pos x="33" y="94"/>
                  </a:cxn>
                  <a:cxn ang="0">
                    <a:pos x="53" y="69"/>
                  </a:cxn>
                  <a:cxn ang="0">
                    <a:pos x="75" y="47"/>
                  </a:cxn>
                  <a:cxn ang="0">
                    <a:pos x="100" y="29"/>
                  </a:cxn>
                  <a:cxn ang="0">
                    <a:pos x="127" y="14"/>
                  </a:cxn>
                  <a:cxn ang="0">
                    <a:pos x="134" y="12"/>
                  </a:cxn>
                  <a:cxn ang="0">
                    <a:pos x="143" y="10"/>
                  </a:cxn>
                  <a:cxn ang="0">
                    <a:pos x="150" y="8"/>
                  </a:cxn>
                  <a:cxn ang="0">
                    <a:pos x="157" y="7"/>
                  </a:cxn>
                  <a:cxn ang="0">
                    <a:pos x="164" y="5"/>
                  </a:cxn>
                  <a:cxn ang="0">
                    <a:pos x="171" y="3"/>
                  </a:cxn>
                  <a:cxn ang="0">
                    <a:pos x="181" y="1"/>
                  </a:cxn>
                  <a:cxn ang="0">
                    <a:pos x="186" y="1"/>
                  </a:cxn>
                  <a:cxn ang="0">
                    <a:pos x="193" y="0"/>
                  </a:cxn>
                </a:cxnLst>
                <a:rect l="0" t="0" r="r" b="b"/>
                <a:pathLst>
                  <a:path w="402" h="401">
                    <a:moveTo>
                      <a:pt x="197" y="0"/>
                    </a:moveTo>
                    <a:lnTo>
                      <a:pt x="195" y="1"/>
                    </a:lnTo>
                    <a:lnTo>
                      <a:pt x="221" y="1"/>
                    </a:lnTo>
                    <a:lnTo>
                      <a:pt x="233" y="3"/>
                    </a:lnTo>
                    <a:lnTo>
                      <a:pt x="246" y="5"/>
                    </a:lnTo>
                    <a:lnTo>
                      <a:pt x="258" y="8"/>
                    </a:lnTo>
                    <a:lnTo>
                      <a:pt x="270" y="14"/>
                    </a:lnTo>
                    <a:lnTo>
                      <a:pt x="282" y="17"/>
                    </a:lnTo>
                    <a:lnTo>
                      <a:pt x="293" y="24"/>
                    </a:lnTo>
                    <a:lnTo>
                      <a:pt x="305" y="29"/>
                    </a:lnTo>
                    <a:lnTo>
                      <a:pt x="315" y="36"/>
                    </a:lnTo>
                    <a:lnTo>
                      <a:pt x="326" y="43"/>
                    </a:lnTo>
                    <a:lnTo>
                      <a:pt x="336" y="52"/>
                    </a:lnTo>
                    <a:lnTo>
                      <a:pt x="345" y="61"/>
                    </a:lnTo>
                    <a:lnTo>
                      <a:pt x="353" y="71"/>
                    </a:lnTo>
                    <a:lnTo>
                      <a:pt x="362" y="80"/>
                    </a:lnTo>
                    <a:lnTo>
                      <a:pt x="369" y="90"/>
                    </a:lnTo>
                    <a:lnTo>
                      <a:pt x="373" y="95"/>
                    </a:lnTo>
                    <a:lnTo>
                      <a:pt x="374" y="101"/>
                    </a:lnTo>
                    <a:lnTo>
                      <a:pt x="378" y="106"/>
                    </a:lnTo>
                    <a:lnTo>
                      <a:pt x="381" y="111"/>
                    </a:lnTo>
                    <a:lnTo>
                      <a:pt x="383" y="118"/>
                    </a:lnTo>
                    <a:lnTo>
                      <a:pt x="386" y="123"/>
                    </a:lnTo>
                    <a:lnTo>
                      <a:pt x="388" y="128"/>
                    </a:lnTo>
                    <a:lnTo>
                      <a:pt x="392" y="135"/>
                    </a:lnTo>
                    <a:lnTo>
                      <a:pt x="393" y="146"/>
                    </a:lnTo>
                    <a:lnTo>
                      <a:pt x="397" y="156"/>
                    </a:lnTo>
                    <a:lnTo>
                      <a:pt x="400" y="168"/>
                    </a:lnTo>
                    <a:lnTo>
                      <a:pt x="402" y="179"/>
                    </a:lnTo>
                    <a:lnTo>
                      <a:pt x="402" y="215"/>
                    </a:lnTo>
                    <a:lnTo>
                      <a:pt x="400" y="226"/>
                    </a:lnTo>
                    <a:lnTo>
                      <a:pt x="393" y="227"/>
                    </a:lnTo>
                    <a:lnTo>
                      <a:pt x="383" y="227"/>
                    </a:lnTo>
                    <a:lnTo>
                      <a:pt x="378" y="229"/>
                    </a:lnTo>
                    <a:lnTo>
                      <a:pt x="366" y="229"/>
                    </a:lnTo>
                    <a:lnTo>
                      <a:pt x="362" y="231"/>
                    </a:lnTo>
                    <a:lnTo>
                      <a:pt x="355" y="231"/>
                    </a:lnTo>
                    <a:lnTo>
                      <a:pt x="352" y="233"/>
                    </a:lnTo>
                    <a:lnTo>
                      <a:pt x="346" y="234"/>
                    </a:lnTo>
                    <a:lnTo>
                      <a:pt x="343" y="236"/>
                    </a:lnTo>
                    <a:lnTo>
                      <a:pt x="338" y="240"/>
                    </a:lnTo>
                    <a:lnTo>
                      <a:pt x="331" y="247"/>
                    </a:lnTo>
                    <a:lnTo>
                      <a:pt x="327" y="252"/>
                    </a:lnTo>
                    <a:lnTo>
                      <a:pt x="324" y="257"/>
                    </a:lnTo>
                    <a:lnTo>
                      <a:pt x="296" y="302"/>
                    </a:lnTo>
                    <a:lnTo>
                      <a:pt x="291" y="304"/>
                    </a:lnTo>
                    <a:lnTo>
                      <a:pt x="284" y="306"/>
                    </a:lnTo>
                    <a:lnTo>
                      <a:pt x="279" y="306"/>
                    </a:lnTo>
                    <a:lnTo>
                      <a:pt x="273" y="307"/>
                    </a:lnTo>
                    <a:lnTo>
                      <a:pt x="266" y="309"/>
                    </a:lnTo>
                    <a:lnTo>
                      <a:pt x="261" y="311"/>
                    </a:lnTo>
                    <a:lnTo>
                      <a:pt x="258" y="316"/>
                    </a:lnTo>
                    <a:lnTo>
                      <a:pt x="254" y="321"/>
                    </a:lnTo>
                    <a:lnTo>
                      <a:pt x="247" y="330"/>
                    </a:lnTo>
                    <a:lnTo>
                      <a:pt x="242" y="340"/>
                    </a:lnTo>
                    <a:lnTo>
                      <a:pt x="239" y="349"/>
                    </a:lnTo>
                    <a:lnTo>
                      <a:pt x="233" y="359"/>
                    </a:lnTo>
                    <a:lnTo>
                      <a:pt x="230" y="368"/>
                    </a:lnTo>
                    <a:lnTo>
                      <a:pt x="226" y="379"/>
                    </a:lnTo>
                    <a:lnTo>
                      <a:pt x="223" y="387"/>
                    </a:lnTo>
                    <a:lnTo>
                      <a:pt x="220" y="398"/>
                    </a:lnTo>
                    <a:lnTo>
                      <a:pt x="214" y="399"/>
                    </a:lnTo>
                    <a:lnTo>
                      <a:pt x="211" y="399"/>
                    </a:lnTo>
                    <a:lnTo>
                      <a:pt x="206" y="401"/>
                    </a:lnTo>
                    <a:lnTo>
                      <a:pt x="186" y="401"/>
                    </a:lnTo>
                    <a:lnTo>
                      <a:pt x="183" y="399"/>
                    </a:lnTo>
                    <a:lnTo>
                      <a:pt x="176" y="399"/>
                    </a:lnTo>
                    <a:lnTo>
                      <a:pt x="173" y="398"/>
                    </a:lnTo>
                    <a:lnTo>
                      <a:pt x="162" y="398"/>
                    </a:lnTo>
                    <a:lnTo>
                      <a:pt x="157" y="396"/>
                    </a:lnTo>
                    <a:lnTo>
                      <a:pt x="153" y="396"/>
                    </a:lnTo>
                    <a:lnTo>
                      <a:pt x="148" y="394"/>
                    </a:lnTo>
                    <a:lnTo>
                      <a:pt x="143" y="392"/>
                    </a:lnTo>
                    <a:lnTo>
                      <a:pt x="143" y="391"/>
                    </a:lnTo>
                    <a:lnTo>
                      <a:pt x="141" y="391"/>
                    </a:lnTo>
                    <a:lnTo>
                      <a:pt x="140" y="389"/>
                    </a:lnTo>
                    <a:lnTo>
                      <a:pt x="133" y="389"/>
                    </a:lnTo>
                    <a:lnTo>
                      <a:pt x="119" y="384"/>
                    </a:lnTo>
                    <a:lnTo>
                      <a:pt x="107" y="377"/>
                    </a:lnTo>
                    <a:lnTo>
                      <a:pt x="94" y="370"/>
                    </a:lnTo>
                    <a:lnTo>
                      <a:pt x="82" y="361"/>
                    </a:lnTo>
                    <a:lnTo>
                      <a:pt x="70" y="353"/>
                    </a:lnTo>
                    <a:lnTo>
                      <a:pt x="49" y="332"/>
                    </a:lnTo>
                    <a:lnTo>
                      <a:pt x="40" y="321"/>
                    </a:lnTo>
                    <a:lnTo>
                      <a:pt x="32" y="309"/>
                    </a:lnTo>
                    <a:lnTo>
                      <a:pt x="25" y="295"/>
                    </a:lnTo>
                    <a:lnTo>
                      <a:pt x="18" y="283"/>
                    </a:lnTo>
                    <a:lnTo>
                      <a:pt x="13" y="269"/>
                    </a:lnTo>
                    <a:lnTo>
                      <a:pt x="9" y="255"/>
                    </a:lnTo>
                    <a:lnTo>
                      <a:pt x="4" y="241"/>
                    </a:lnTo>
                    <a:lnTo>
                      <a:pt x="2" y="227"/>
                    </a:lnTo>
                    <a:lnTo>
                      <a:pt x="0" y="213"/>
                    </a:lnTo>
                    <a:lnTo>
                      <a:pt x="0" y="198"/>
                    </a:lnTo>
                    <a:lnTo>
                      <a:pt x="2" y="182"/>
                    </a:lnTo>
                    <a:lnTo>
                      <a:pt x="4" y="167"/>
                    </a:lnTo>
                    <a:lnTo>
                      <a:pt x="7" y="151"/>
                    </a:lnTo>
                    <a:lnTo>
                      <a:pt x="13" y="135"/>
                    </a:lnTo>
                    <a:lnTo>
                      <a:pt x="20" y="121"/>
                    </a:lnTo>
                    <a:lnTo>
                      <a:pt x="27" y="107"/>
                    </a:lnTo>
                    <a:lnTo>
                      <a:pt x="33" y="94"/>
                    </a:lnTo>
                    <a:lnTo>
                      <a:pt x="42" y="81"/>
                    </a:lnTo>
                    <a:lnTo>
                      <a:pt x="53" y="69"/>
                    </a:lnTo>
                    <a:lnTo>
                      <a:pt x="63" y="57"/>
                    </a:lnTo>
                    <a:lnTo>
                      <a:pt x="75" y="47"/>
                    </a:lnTo>
                    <a:lnTo>
                      <a:pt x="86" y="38"/>
                    </a:lnTo>
                    <a:lnTo>
                      <a:pt x="100" y="29"/>
                    </a:lnTo>
                    <a:lnTo>
                      <a:pt x="113" y="21"/>
                    </a:lnTo>
                    <a:lnTo>
                      <a:pt x="127" y="14"/>
                    </a:lnTo>
                    <a:lnTo>
                      <a:pt x="131" y="14"/>
                    </a:lnTo>
                    <a:lnTo>
                      <a:pt x="134" y="12"/>
                    </a:lnTo>
                    <a:lnTo>
                      <a:pt x="140" y="12"/>
                    </a:lnTo>
                    <a:lnTo>
                      <a:pt x="143" y="10"/>
                    </a:lnTo>
                    <a:lnTo>
                      <a:pt x="146" y="8"/>
                    </a:lnTo>
                    <a:lnTo>
                      <a:pt x="150" y="8"/>
                    </a:lnTo>
                    <a:lnTo>
                      <a:pt x="153" y="7"/>
                    </a:lnTo>
                    <a:lnTo>
                      <a:pt x="157" y="7"/>
                    </a:lnTo>
                    <a:lnTo>
                      <a:pt x="160" y="5"/>
                    </a:lnTo>
                    <a:lnTo>
                      <a:pt x="164" y="5"/>
                    </a:lnTo>
                    <a:lnTo>
                      <a:pt x="167" y="3"/>
                    </a:lnTo>
                    <a:lnTo>
                      <a:pt x="171" y="3"/>
                    </a:lnTo>
                    <a:lnTo>
                      <a:pt x="174" y="1"/>
                    </a:lnTo>
                    <a:lnTo>
                      <a:pt x="181" y="1"/>
                    </a:lnTo>
                    <a:lnTo>
                      <a:pt x="185" y="0"/>
                    </a:lnTo>
                    <a:lnTo>
                      <a:pt x="186" y="1"/>
                    </a:lnTo>
                    <a:lnTo>
                      <a:pt x="192" y="1"/>
                    </a:lnTo>
                    <a:lnTo>
                      <a:pt x="193" y="0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B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90" name="Freeform 306"/>
              <p:cNvSpPr>
                <a:spLocks/>
              </p:cNvSpPr>
              <p:nvPr/>
            </p:nvSpPr>
            <p:spPr bwMode="auto">
              <a:xfrm>
                <a:off x="2000" y="907"/>
                <a:ext cx="205" cy="176"/>
              </a:xfrm>
              <a:custGeom>
                <a:avLst/>
                <a:gdLst/>
                <a:ahLst/>
                <a:cxnLst>
                  <a:cxn ang="0">
                    <a:pos x="200" y="14"/>
                  </a:cxn>
                  <a:cxn ang="0">
                    <a:pos x="191" y="33"/>
                  </a:cxn>
                  <a:cxn ang="0">
                    <a:pos x="182" y="51"/>
                  </a:cxn>
                  <a:cxn ang="0">
                    <a:pos x="173" y="70"/>
                  </a:cxn>
                  <a:cxn ang="0">
                    <a:pos x="165" y="87"/>
                  </a:cxn>
                  <a:cxn ang="0">
                    <a:pos x="156" y="105"/>
                  </a:cxn>
                  <a:cxn ang="0">
                    <a:pos x="147" y="124"/>
                  </a:cxn>
                  <a:cxn ang="0">
                    <a:pos x="139" y="141"/>
                  </a:cxn>
                  <a:cxn ang="0">
                    <a:pos x="137" y="155"/>
                  </a:cxn>
                  <a:cxn ang="0">
                    <a:pos x="135" y="171"/>
                  </a:cxn>
                  <a:cxn ang="0">
                    <a:pos x="128" y="174"/>
                  </a:cxn>
                  <a:cxn ang="0">
                    <a:pos x="121" y="176"/>
                  </a:cxn>
                  <a:cxn ang="0">
                    <a:pos x="107" y="174"/>
                  </a:cxn>
                  <a:cxn ang="0">
                    <a:pos x="102" y="172"/>
                  </a:cxn>
                  <a:cxn ang="0">
                    <a:pos x="97" y="167"/>
                  </a:cxn>
                  <a:cxn ang="0">
                    <a:pos x="83" y="162"/>
                  </a:cxn>
                  <a:cxn ang="0">
                    <a:pos x="71" y="155"/>
                  </a:cxn>
                  <a:cxn ang="0">
                    <a:pos x="59" y="148"/>
                  </a:cxn>
                  <a:cxn ang="0">
                    <a:pos x="45" y="143"/>
                  </a:cxn>
                  <a:cxn ang="0">
                    <a:pos x="33" y="136"/>
                  </a:cxn>
                  <a:cxn ang="0">
                    <a:pos x="20" y="129"/>
                  </a:cxn>
                  <a:cxn ang="0">
                    <a:pos x="7" y="124"/>
                  </a:cxn>
                  <a:cxn ang="0">
                    <a:pos x="0" y="119"/>
                  </a:cxn>
                  <a:cxn ang="0">
                    <a:pos x="1" y="115"/>
                  </a:cxn>
                  <a:cxn ang="0">
                    <a:pos x="14" y="117"/>
                  </a:cxn>
                  <a:cxn ang="0">
                    <a:pos x="22" y="119"/>
                  </a:cxn>
                  <a:cxn ang="0">
                    <a:pos x="33" y="122"/>
                  </a:cxn>
                  <a:cxn ang="0">
                    <a:pos x="41" y="124"/>
                  </a:cxn>
                  <a:cxn ang="0">
                    <a:pos x="50" y="126"/>
                  </a:cxn>
                  <a:cxn ang="0">
                    <a:pos x="60" y="129"/>
                  </a:cxn>
                  <a:cxn ang="0">
                    <a:pos x="69" y="133"/>
                  </a:cxn>
                  <a:cxn ang="0">
                    <a:pos x="78" y="136"/>
                  </a:cxn>
                  <a:cxn ang="0">
                    <a:pos x="87" y="139"/>
                  </a:cxn>
                  <a:cxn ang="0">
                    <a:pos x="95" y="143"/>
                  </a:cxn>
                  <a:cxn ang="0">
                    <a:pos x="104" y="146"/>
                  </a:cxn>
                  <a:cxn ang="0">
                    <a:pos x="111" y="148"/>
                  </a:cxn>
                  <a:cxn ang="0">
                    <a:pos x="116" y="145"/>
                  </a:cxn>
                  <a:cxn ang="0">
                    <a:pos x="123" y="143"/>
                  </a:cxn>
                  <a:cxn ang="0">
                    <a:pos x="127" y="138"/>
                  </a:cxn>
                  <a:cxn ang="0">
                    <a:pos x="132" y="126"/>
                  </a:cxn>
                  <a:cxn ang="0">
                    <a:pos x="140" y="108"/>
                  </a:cxn>
                  <a:cxn ang="0">
                    <a:pos x="147" y="93"/>
                  </a:cxn>
                  <a:cxn ang="0">
                    <a:pos x="156" y="77"/>
                  </a:cxn>
                  <a:cxn ang="0">
                    <a:pos x="163" y="60"/>
                  </a:cxn>
                  <a:cxn ang="0">
                    <a:pos x="172" y="42"/>
                  </a:cxn>
                  <a:cxn ang="0">
                    <a:pos x="179" y="27"/>
                  </a:cxn>
                  <a:cxn ang="0">
                    <a:pos x="187" y="11"/>
                  </a:cxn>
                  <a:cxn ang="0">
                    <a:pos x="193" y="0"/>
                  </a:cxn>
                  <a:cxn ang="0">
                    <a:pos x="201" y="2"/>
                  </a:cxn>
                  <a:cxn ang="0">
                    <a:pos x="203" y="4"/>
                  </a:cxn>
                </a:cxnLst>
                <a:rect l="0" t="0" r="r" b="b"/>
                <a:pathLst>
                  <a:path w="205" h="176">
                    <a:moveTo>
                      <a:pt x="205" y="6"/>
                    </a:moveTo>
                    <a:lnTo>
                      <a:pt x="200" y="14"/>
                    </a:lnTo>
                    <a:lnTo>
                      <a:pt x="196" y="25"/>
                    </a:lnTo>
                    <a:lnTo>
                      <a:pt x="191" y="33"/>
                    </a:lnTo>
                    <a:lnTo>
                      <a:pt x="187" y="42"/>
                    </a:lnTo>
                    <a:lnTo>
                      <a:pt x="182" y="51"/>
                    </a:lnTo>
                    <a:lnTo>
                      <a:pt x="179" y="60"/>
                    </a:lnTo>
                    <a:lnTo>
                      <a:pt x="173" y="70"/>
                    </a:lnTo>
                    <a:lnTo>
                      <a:pt x="170" y="79"/>
                    </a:lnTo>
                    <a:lnTo>
                      <a:pt x="165" y="87"/>
                    </a:lnTo>
                    <a:lnTo>
                      <a:pt x="161" y="96"/>
                    </a:lnTo>
                    <a:lnTo>
                      <a:pt x="156" y="105"/>
                    </a:lnTo>
                    <a:lnTo>
                      <a:pt x="153" y="115"/>
                    </a:lnTo>
                    <a:lnTo>
                      <a:pt x="147" y="124"/>
                    </a:lnTo>
                    <a:lnTo>
                      <a:pt x="144" y="133"/>
                    </a:lnTo>
                    <a:lnTo>
                      <a:pt x="139" y="141"/>
                    </a:lnTo>
                    <a:lnTo>
                      <a:pt x="135" y="152"/>
                    </a:lnTo>
                    <a:lnTo>
                      <a:pt x="137" y="155"/>
                    </a:lnTo>
                    <a:lnTo>
                      <a:pt x="137" y="166"/>
                    </a:lnTo>
                    <a:lnTo>
                      <a:pt x="135" y="171"/>
                    </a:lnTo>
                    <a:lnTo>
                      <a:pt x="132" y="172"/>
                    </a:lnTo>
                    <a:lnTo>
                      <a:pt x="128" y="174"/>
                    </a:lnTo>
                    <a:lnTo>
                      <a:pt x="125" y="174"/>
                    </a:lnTo>
                    <a:lnTo>
                      <a:pt x="121" y="176"/>
                    </a:lnTo>
                    <a:lnTo>
                      <a:pt x="111" y="176"/>
                    </a:lnTo>
                    <a:lnTo>
                      <a:pt x="107" y="174"/>
                    </a:lnTo>
                    <a:lnTo>
                      <a:pt x="104" y="171"/>
                    </a:lnTo>
                    <a:lnTo>
                      <a:pt x="102" y="172"/>
                    </a:lnTo>
                    <a:lnTo>
                      <a:pt x="102" y="171"/>
                    </a:lnTo>
                    <a:lnTo>
                      <a:pt x="97" y="167"/>
                    </a:lnTo>
                    <a:lnTo>
                      <a:pt x="90" y="166"/>
                    </a:lnTo>
                    <a:lnTo>
                      <a:pt x="83" y="162"/>
                    </a:lnTo>
                    <a:lnTo>
                      <a:pt x="78" y="159"/>
                    </a:lnTo>
                    <a:lnTo>
                      <a:pt x="71" y="155"/>
                    </a:lnTo>
                    <a:lnTo>
                      <a:pt x="64" y="152"/>
                    </a:lnTo>
                    <a:lnTo>
                      <a:pt x="59" y="148"/>
                    </a:lnTo>
                    <a:lnTo>
                      <a:pt x="52" y="145"/>
                    </a:lnTo>
                    <a:lnTo>
                      <a:pt x="45" y="143"/>
                    </a:lnTo>
                    <a:lnTo>
                      <a:pt x="40" y="139"/>
                    </a:lnTo>
                    <a:lnTo>
                      <a:pt x="33" y="136"/>
                    </a:lnTo>
                    <a:lnTo>
                      <a:pt x="26" y="133"/>
                    </a:lnTo>
                    <a:lnTo>
                      <a:pt x="20" y="129"/>
                    </a:lnTo>
                    <a:lnTo>
                      <a:pt x="14" y="126"/>
                    </a:lnTo>
                    <a:lnTo>
                      <a:pt x="7" y="124"/>
                    </a:lnTo>
                    <a:lnTo>
                      <a:pt x="1" y="120"/>
                    </a:lnTo>
                    <a:lnTo>
                      <a:pt x="0" y="119"/>
                    </a:lnTo>
                    <a:lnTo>
                      <a:pt x="0" y="117"/>
                    </a:lnTo>
                    <a:lnTo>
                      <a:pt x="1" y="115"/>
                    </a:lnTo>
                    <a:lnTo>
                      <a:pt x="10" y="115"/>
                    </a:lnTo>
                    <a:lnTo>
                      <a:pt x="14" y="117"/>
                    </a:lnTo>
                    <a:lnTo>
                      <a:pt x="19" y="117"/>
                    </a:lnTo>
                    <a:lnTo>
                      <a:pt x="22" y="119"/>
                    </a:lnTo>
                    <a:lnTo>
                      <a:pt x="27" y="120"/>
                    </a:lnTo>
                    <a:lnTo>
                      <a:pt x="33" y="122"/>
                    </a:lnTo>
                    <a:lnTo>
                      <a:pt x="36" y="124"/>
                    </a:lnTo>
                    <a:lnTo>
                      <a:pt x="41" y="124"/>
                    </a:lnTo>
                    <a:lnTo>
                      <a:pt x="47" y="126"/>
                    </a:lnTo>
                    <a:lnTo>
                      <a:pt x="50" y="126"/>
                    </a:lnTo>
                    <a:lnTo>
                      <a:pt x="55" y="127"/>
                    </a:lnTo>
                    <a:lnTo>
                      <a:pt x="60" y="129"/>
                    </a:lnTo>
                    <a:lnTo>
                      <a:pt x="64" y="131"/>
                    </a:lnTo>
                    <a:lnTo>
                      <a:pt x="69" y="133"/>
                    </a:lnTo>
                    <a:lnTo>
                      <a:pt x="73" y="134"/>
                    </a:lnTo>
                    <a:lnTo>
                      <a:pt x="78" y="136"/>
                    </a:lnTo>
                    <a:lnTo>
                      <a:pt x="81" y="138"/>
                    </a:lnTo>
                    <a:lnTo>
                      <a:pt x="87" y="139"/>
                    </a:lnTo>
                    <a:lnTo>
                      <a:pt x="90" y="141"/>
                    </a:lnTo>
                    <a:lnTo>
                      <a:pt x="95" y="143"/>
                    </a:lnTo>
                    <a:lnTo>
                      <a:pt x="99" y="145"/>
                    </a:lnTo>
                    <a:lnTo>
                      <a:pt x="104" y="146"/>
                    </a:lnTo>
                    <a:lnTo>
                      <a:pt x="107" y="150"/>
                    </a:lnTo>
                    <a:lnTo>
                      <a:pt x="111" y="148"/>
                    </a:lnTo>
                    <a:lnTo>
                      <a:pt x="114" y="146"/>
                    </a:lnTo>
                    <a:lnTo>
                      <a:pt x="116" y="145"/>
                    </a:lnTo>
                    <a:lnTo>
                      <a:pt x="120" y="145"/>
                    </a:lnTo>
                    <a:lnTo>
                      <a:pt x="123" y="143"/>
                    </a:lnTo>
                    <a:lnTo>
                      <a:pt x="125" y="141"/>
                    </a:lnTo>
                    <a:lnTo>
                      <a:pt x="127" y="138"/>
                    </a:lnTo>
                    <a:lnTo>
                      <a:pt x="127" y="134"/>
                    </a:lnTo>
                    <a:lnTo>
                      <a:pt x="132" y="126"/>
                    </a:lnTo>
                    <a:lnTo>
                      <a:pt x="135" y="117"/>
                    </a:lnTo>
                    <a:lnTo>
                      <a:pt x="140" y="108"/>
                    </a:lnTo>
                    <a:lnTo>
                      <a:pt x="144" y="101"/>
                    </a:lnTo>
                    <a:lnTo>
                      <a:pt x="147" y="93"/>
                    </a:lnTo>
                    <a:lnTo>
                      <a:pt x="153" y="84"/>
                    </a:lnTo>
                    <a:lnTo>
                      <a:pt x="156" y="77"/>
                    </a:lnTo>
                    <a:lnTo>
                      <a:pt x="160" y="68"/>
                    </a:lnTo>
                    <a:lnTo>
                      <a:pt x="163" y="60"/>
                    </a:lnTo>
                    <a:lnTo>
                      <a:pt x="167" y="51"/>
                    </a:lnTo>
                    <a:lnTo>
                      <a:pt x="172" y="42"/>
                    </a:lnTo>
                    <a:lnTo>
                      <a:pt x="175" y="35"/>
                    </a:lnTo>
                    <a:lnTo>
                      <a:pt x="179" y="27"/>
                    </a:lnTo>
                    <a:lnTo>
                      <a:pt x="182" y="18"/>
                    </a:lnTo>
                    <a:lnTo>
                      <a:pt x="187" y="11"/>
                    </a:lnTo>
                    <a:lnTo>
                      <a:pt x="191" y="2"/>
                    </a:lnTo>
                    <a:lnTo>
                      <a:pt x="193" y="0"/>
                    </a:lnTo>
                    <a:lnTo>
                      <a:pt x="198" y="0"/>
                    </a:lnTo>
                    <a:lnTo>
                      <a:pt x="201" y="2"/>
                    </a:lnTo>
                    <a:lnTo>
                      <a:pt x="203" y="2"/>
                    </a:lnTo>
                    <a:lnTo>
                      <a:pt x="203" y="4"/>
                    </a:lnTo>
                    <a:lnTo>
                      <a:pt x="205" y="6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91" name="Freeform 307"/>
              <p:cNvSpPr>
                <a:spLocks/>
              </p:cNvSpPr>
              <p:nvPr/>
            </p:nvSpPr>
            <p:spPr bwMode="auto">
              <a:xfrm>
                <a:off x="2140" y="1111"/>
                <a:ext cx="306" cy="203"/>
              </a:xfrm>
              <a:custGeom>
                <a:avLst/>
                <a:gdLst/>
                <a:ahLst/>
                <a:cxnLst>
                  <a:cxn ang="0">
                    <a:pos x="233" y="14"/>
                  </a:cxn>
                  <a:cxn ang="0">
                    <a:pos x="221" y="38"/>
                  </a:cxn>
                  <a:cxn ang="0">
                    <a:pos x="237" y="33"/>
                  </a:cxn>
                  <a:cxn ang="0">
                    <a:pos x="253" y="29"/>
                  </a:cxn>
                  <a:cxn ang="0">
                    <a:pos x="275" y="26"/>
                  </a:cxn>
                  <a:cxn ang="0">
                    <a:pos x="289" y="22"/>
                  </a:cxn>
                  <a:cxn ang="0">
                    <a:pos x="303" y="19"/>
                  </a:cxn>
                  <a:cxn ang="0">
                    <a:pos x="296" y="36"/>
                  </a:cxn>
                  <a:cxn ang="0">
                    <a:pos x="286" y="54"/>
                  </a:cxn>
                  <a:cxn ang="0">
                    <a:pos x="299" y="54"/>
                  </a:cxn>
                  <a:cxn ang="0">
                    <a:pos x="293" y="71"/>
                  </a:cxn>
                  <a:cxn ang="0">
                    <a:pos x="277" y="88"/>
                  </a:cxn>
                  <a:cxn ang="0">
                    <a:pos x="268" y="75"/>
                  </a:cxn>
                  <a:cxn ang="0">
                    <a:pos x="251" y="66"/>
                  </a:cxn>
                  <a:cxn ang="0">
                    <a:pos x="242" y="68"/>
                  </a:cxn>
                  <a:cxn ang="0">
                    <a:pos x="249" y="80"/>
                  </a:cxn>
                  <a:cxn ang="0">
                    <a:pos x="235" y="76"/>
                  </a:cxn>
                  <a:cxn ang="0">
                    <a:pos x="204" y="80"/>
                  </a:cxn>
                  <a:cxn ang="0">
                    <a:pos x="214" y="92"/>
                  </a:cxn>
                  <a:cxn ang="0">
                    <a:pos x="211" y="97"/>
                  </a:cxn>
                  <a:cxn ang="0">
                    <a:pos x="185" y="94"/>
                  </a:cxn>
                  <a:cxn ang="0">
                    <a:pos x="169" y="94"/>
                  </a:cxn>
                  <a:cxn ang="0">
                    <a:pos x="155" y="99"/>
                  </a:cxn>
                  <a:cxn ang="0">
                    <a:pos x="141" y="108"/>
                  </a:cxn>
                  <a:cxn ang="0">
                    <a:pos x="127" y="118"/>
                  </a:cxn>
                  <a:cxn ang="0">
                    <a:pos x="105" y="146"/>
                  </a:cxn>
                  <a:cxn ang="0">
                    <a:pos x="115" y="135"/>
                  </a:cxn>
                  <a:cxn ang="0">
                    <a:pos x="117" y="121"/>
                  </a:cxn>
                  <a:cxn ang="0">
                    <a:pos x="105" y="134"/>
                  </a:cxn>
                  <a:cxn ang="0">
                    <a:pos x="79" y="160"/>
                  </a:cxn>
                  <a:cxn ang="0">
                    <a:pos x="66" y="168"/>
                  </a:cxn>
                  <a:cxn ang="0">
                    <a:pos x="87" y="144"/>
                  </a:cxn>
                  <a:cxn ang="0">
                    <a:pos x="91" y="134"/>
                  </a:cxn>
                  <a:cxn ang="0">
                    <a:pos x="68" y="154"/>
                  </a:cxn>
                  <a:cxn ang="0">
                    <a:pos x="47" y="177"/>
                  </a:cxn>
                  <a:cxn ang="0">
                    <a:pos x="33" y="189"/>
                  </a:cxn>
                  <a:cxn ang="0">
                    <a:pos x="60" y="160"/>
                  </a:cxn>
                  <a:cxn ang="0">
                    <a:pos x="53" y="154"/>
                  </a:cxn>
                  <a:cxn ang="0">
                    <a:pos x="27" y="186"/>
                  </a:cxn>
                  <a:cxn ang="0">
                    <a:pos x="18" y="189"/>
                  </a:cxn>
                  <a:cxn ang="0">
                    <a:pos x="32" y="163"/>
                  </a:cxn>
                  <a:cxn ang="0">
                    <a:pos x="7" y="186"/>
                  </a:cxn>
                  <a:cxn ang="0">
                    <a:pos x="9" y="165"/>
                  </a:cxn>
                  <a:cxn ang="0">
                    <a:pos x="27" y="121"/>
                  </a:cxn>
                  <a:cxn ang="0">
                    <a:pos x="46" y="88"/>
                  </a:cxn>
                  <a:cxn ang="0">
                    <a:pos x="66" y="85"/>
                  </a:cxn>
                  <a:cxn ang="0">
                    <a:pos x="75" y="85"/>
                  </a:cxn>
                  <a:cxn ang="0">
                    <a:pos x="84" y="73"/>
                  </a:cxn>
                  <a:cxn ang="0">
                    <a:pos x="96" y="55"/>
                  </a:cxn>
                  <a:cxn ang="0">
                    <a:pos x="112" y="28"/>
                  </a:cxn>
                  <a:cxn ang="0">
                    <a:pos x="138" y="10"/>
                  </a:cxn>
                  <a:cxn ang="0">
                    <a:pos x="171" y="7"/>
                  </a:cxn>
                  <a:cxn ang="0">
                    <a:pos x="199" y="2"/>
                  </a:cxn>
                  <a:cxn ang="0">
                    <a:pos x="242" y="2"/>
                  </a:cxn>
                </a:cxnLst>
                <a:rect l="0" t="0" r="r" b="b"/>
                <a:pathLst>
                  <a:path w="306" h="203">
                    <a:moveTo>
                      <a:pt x="242" y="2"/>
                    </a:moveTo>
                    <a:lnTo>
                      <a:pt x="239" y="7"/>
                    </a:lnTo>
                    <a:lnTo>
                      <a:pt x="237" y="10"/>
                    </a:lnTo>
                    <a:lnTo>
                      <a:pt x="233" y="14"/>
                    </a:lnTo>
                    <a:lnTo>
                      <a:pt x="230" y="19"/>
                    </a:lnTo>
                    <a:lnTo>
                      <a:pt x="219" y="29"/>
                    </a:lnTo>
                    <a:lnTo>
                      <a:pt x="218" y="35"/>
                    </a:lnTo>
                    <a:lnTo>
                      <a:pt x="221" y="38"/>
                    </a:lnTo>
                    <a:lnTo>
                      <a:pt x="226" y="38"/>
                    </a:lnTo>
                    <a:lnTo>
                      <a:pt x="230" y="36"/>
                    </a:lnTo>
                    <a:lnTo>
                      <a:pt x="235" y="35"/>
                    </a:lnTo>
                    <a:lnTo>
                      <a:pt x="237" y="33"/>
                    </a:lnTo>
                    <a:lnTo>
                      <a:pt x="242" y="31"/>
                    </a:lnTo>
                    <a:lnTo>
                      <a:pt x="246" y="33"/>
                    </a:lnTo>
                    <a:lnTo>
                      <a:pt x="249" y="31"/>
                    </a:lnTo>
                    <a:lnTo>
                      <a:pt x="253" y="29"/>
                    </a:lnTo>
                    <a:lnTo>
                      <a:pt x="256" y="29"/>
                    </a:lnTo>
                    <a:lnTo>
                      <a:pt x="259" y="28"/>
                    </a:lnTo>
                    <a:lnTo>
                      <a:pt x="272" y="28"/>
                    </a:lnTo>
                    <a:lnTo>
                      <a:pt x="275" y="26"/>
                    </a:lnTo>
                    <a:lnTo>
                      <a:pt x="279" y="26"/>
                    </a:lnTo>
                    <a:lnTo>
                      <a:pt x="282" y="24"/>
                    </a:lnTo>
                    <a:lnTo>
                      <a:pt x="286" y="24"/>
                    </a:lnTo>
                    <a:lnTo>
                      <a:pt x="289" y="22"/>
                    </a:lnTo>
                    <a:lnTo>
                      <a:pt x="293" y="22"/>
                    </a:lnTo>
                    <a:lnTo>
                      <a:pt x="296" y="21"/>
                    </a:lnTo>
                    <a:lnTo>
                      <a:pt x="299" y="19"/>
                    </a:lnTo>
                    <a:lnTo>
                      <a:pt x="303" y="19"/>
                    </a:lnTo>
                    <a:lnTo>
                      <a:pt x="301" y="22"/>
                    </a:lnTo>
                    <a:lnTo>
                      <a:pt x="299" y="28"/>
                    </a:lnTo>
                    <a:lnTo>
                      <a:pt x="298" y="31"/>
                    </a:lnTo>
                    <a:lnTo>
                      <a:pt x="296" y="36"/>
                    </a:lnTo>
                    <a:lnTo>
                      <a:pt x="294" y="40"/>
                    </a:lnTo>
                    <a:lnTo>
                      <a:pt x="291" y="45"/>
                    </a:lnTo>
                    <a:lnTo>
                      <a:pt x="287" y="48"/>
                    </a:lnTo>
                    <a:lnTo>
                      <a:pt x="286" y="54"/>
                    </a:lnTo>
                    <a:lnTo>
                      <a:pt x="289" y="54"/>
                    </a:lnTo>
                    <a:lnTo>
                      <a:pt x="291" y="55"/>
                    </a:lnTo>
                    <a:lnTo>
                      <a:pt x="296" y="55"/>
                    </a:lnTo>
                    <a:lnTo>
                      <a:pt x="299" y="54"/>
                    </a:lnTo>
                    <a:lnTo>
                      <a:pt x="306" y="54"/>
                    </a:lnTo>
                    <a:lnTo>
                      <a:pt x="305" y="57"/>
                    </a:lnTo>
                    <a:lnTo>
                      <a:pt x="296" y="66"/>
                    </a:lnTo>
                    <a:lnTo>
                      <a:pt x="293" y="71"/>
                    </a:lnTo>
                    <a:lnTo>
                      <a:pt x="289" y="76"/>
                    </a:lnTo>
                    <a:lnTo>
                      <a:pt x="286" y="81"/>
                    </a:lnTo>
                    <a:lnTo>
                      <a:pt x="282" y="85"/>
                    </a:lnTo>
                    <a:lnTo>
                      <a:pt x="277" y="88"/>
                    </a:lnTo>
                    <a:lnTo>
                      <a:pt x="279" y="88"/>
                    </a:lnTo>
                    <a:lnTo>
                      <a:pt x="279" y="83"/>
                    </a:lnTo>
                    <a:lnTo>
                      <a:pt x="272" y="76"/>
                    </a:lnTo>
                    <a:lnTo>
                      <a:pt x="268" y="75"/>
                    </a:lnTo>
                    <a:lnTo>
                      <a:pt x="265" y="73"/>
                    </a:lnTo>
                    <a:lnTo>
                      <a:pt x="259" y="71"/>
                    </a:lnTo>
                    <a:lnTo>
                      <a:pt x="256" y="68"/>
                    </a:lnTo>
                    <a:lnTo>
                      <a:pt x="251" y="66"/>
                    </a:lnTo>
                    <a:lnTo>
                      <a:pt x="247" y="64"/>
                    </a:lnTo>
                    <a:lnTo>
                      <a:pt x="246" y="66"/>
                    </a:lnTo>
                    <a:lnTo>
                      <a:pt x="244" y="66"/>
                    </a:lnTo>
                    <a:lnTo>
                      <a:pt x="242" y="68"/>
                    </a:lnTo>
                    <a:lnTo>
                      <a:pt x="242" y="71"/>
                    </a:lnTo>
                    <a:lnTo>
                      <a:pt x="244" y="75"/>
                    </a:lnTo>
                    <a:lnTo>
                      <a:pt x="247" y="76"/>
                    </a:lnTo>
                    <a:lnTo>
                      <a:pt x="249" y="80"/>
                    </a:lnTo>
                    <a:lnTo>
                      <a:pt x="246" y="80"/>
                    </a:lnTo>
                    <a:lnTo>
                      <a:pt x="244" y="78"/>
                    </a:lnTo>
                    <a:lnTo>
                      <a:pt x="239" y="78"/>
                    </a:lnTo>
                    <a:lnTo>
                      <a:pt x="235" y="76"/>
                    </a:lnTo>
                    <a:lnTo>
                      <a:pt x="226" y="76"/>
                    </a:lnTo>
                    <a:lnTo>
                      <a:pt x="225" y="75"/>
                    </a:lnTo>
                    <a:lnTo>
                      <a:pt x="204" y="75"/>
                    </a:lnTo>
                    <a:lnTo>
                      <a:pt x="204" y="80"/>
                    </a:lnTo>
                    <a:lnTo>
                      <a:pt x="206" y="83"/>
                    </a:lnTo>
                    <a:lnTo>
                      <a:pt x="207" y="87"/>
                    </a:lnTo>
                    <a:lnTo>
                      <a:pt x="211" y="88"/>
                    </a:lnTo>
                    <a:lnTo>
                      <a:pt x="214" y="92"/>
                    </a:lnTo>
                    <a:lnTo>
                      <a:pt x="216" y="95"/>
                    </a:lnTo>
                    <a:lnTo>
                      <a:pt x="218" y="99"/>
                    </a:lnTo>
                    <a:lnTo>
                      <a:pt x="214" y="97"/>
                    </a:lnTo>
                    <a:lnTo>
                      <a:pt x="211" y="97"/>
                    </a:lnTo>
                    <a:lnTo>
                      <a:pt x="207" y="95"/>
                    </a:lnTo>
                    <a:lnTo>
                      <a:pt x="204" y="95"/>
                    </a:lnTo>
                    <a:lnTo>
                      <a:pt x="200" y="94"/>
                    </a:lnTo>
                    <a:lnTo>
                      <a:pt x="185" y="94"/>
                    </a:lnTo>
                    <a:lnTo>
                      <a:pt x="181" y="92"/>
                    </a:lnTo>
                    <a:lnTo>
                      <a:pt x="176" y="92"/>
                    </a:lnTo>
                    <a:lnTo>
                      <a:pt x="173" y="94"/>
                    </a:lnTo>
                    <a:lnTo>
                      <a:pt x="169" y="94"/>
                    </a:lnTo>
                    <a:lnTo>
                      <a:pt x="166" y="95"/>
                    </a:lnTo>
                    <a:lnTo>
                      <a:pt x="162" y="95"/>
                    </a:lnTo>
                    <a:lnTo>
                      <a:pt x="159" y="97"/>
                    </a:lnTo>
                    <a:lnTo>
                      <a:pt x="155" y="99"/>
                    </a:lnTo>
                    <a:lnTo>
                      <a:pt x="150" y="102"/>
                    </a:lnTo>
                    <a:lnTo>
                      <a:pt x="148" y="104"/>
                    </a:lnTo>
                    <a:lnTo>
                      <a:pt x="145" y="106"/>
                    </a:lnTo>
                    <a:lnTo>
                      <a:pt x="141" y="108"/>
                    </a:lnTo>
                    <a:lnTo>
                      <a:pt x="138" y="109"/>
                    </a:lnTo>
                    <a:lnTo>
                      <a:pt x="134" y="113"/>
                    </a:lnTo>
                    <a:lnTo>
                      <a:pt x="131" y="114"/>
                    </a:lnTo>
                    <a:lnTo>
                      <a:pt x="127" y="118"/>
                    </a:lnTo>
                    <a:lnTo>
                      <a:pt x="127" y="121"/>
                    </a:lnTo>
                    <a:lnTo>
                      <a:pt x="129" y="123"/>
                    </a:lnTo>
                    <a:lnTo>
                      <a:pt x="103" y="149"/>
                    </a:lnTo>
                    <a:lnTo>
                      <a:pt x="105" y="146"/>
                    </a:lnTo>
                    <a:lnTo>
                      <a:pt x="106" y="142"/>
                    </a:lnTo>
                    <a:lnTo>
                      <a:pt x="110" y="141"/>
                    </a:lnTo>
                    <a:lnTo>
                      <a:pt x="112" y="137"/>
                    </a:lnTo>
                    <a:lnTo>
                      <a:pt x="115" y="135"/>
                    </a:lnTo>
                    <a:lnTo>
                      <a:pt x="119" y="132"/>
                    </a:lnTo>
                    <a:lnTo>
                      <a:pt x="120" y="128"/>
                    </a:lnTo>
                    <a:lnTo>
                      <a:pt x="122" y="125"/>
                    </a:lnTo>
                    <a:lnTo>
                      <a:pt x="117" y="121"/>
                    </a:lnTo>
                    <a:lnTo>
                      <a:pt x="113" y="125"/>
                    </a:lnTo>
                    <a:lnTo>
                      <a:pt x="110" y="127"/>
                    </a:lnTo>
                    <a:lnTo>
                      <a:pt x="106" y="130"/>
                    </a:lnTo>
                    <a:lnTo>
                      <a:pt x="105" y="134"/>
                    </a:lnTo>
                    <a:lnTo>
                      <a:pt x="98" y="141"/>
                    </a:lnTo>
                    <a:lnTo>
                      <a:pt x="94" y="142"/>
                    </a:lnTo>
                    <a:lnTo>
                      <a:pt x="93" y="146"/>
                    </a:lnTo>
                    <a:lnTo>
                      <a:pt x="79" y="160"/>
                    </a:lnTo>
                    <a:lnTo>
                      <a:pt x="75" y="161"/>
                    </a:lnTo>
                    <a:lnTo>
                      <a:pt x="73" y="165"/>
                    </a:lnTo>
                    <a:lnTo>
                      <a:pt x="66" y="172"/>
                    </a:lnTo>
                    <a:lnTo>
                      <a:pt x="66" y="168"/>
                    </a:lnTo>
                    <a:lnTo>
                      <a:pt x="73" y="161"/>
                    </a:lnTo>
                    <a:lnTo>
                      <a:pt x="77" y="156"/>
                    </a:lnTo>
                    <a:lnTo>
                      <a:pt x="84" y="149"/>
                    </a:lnTo>
                    <a:lnTo>
                      <a:pt x="87" y="144"/>
                    </a:lnTo>
                    <a:lnTo>
                      <a:pt x="89" y="141"/>
                    </a:lnTo>
                    <a:lnTo>
                      <a:pt x="93" y="135"/>
                    </a:lnTo>
                    <a:lnTo>
                      <a:pt x="91" y="135"/>
                    </a:lnTo>
                    <a:lnTo>
                      <a:pt x="91" y="134"/>
                    </a:lnTo>
                    <a:lnTo>
                      <a:pt x="87" y="134"/>
                    </a:lnTo>
                    <a:lnTo>
                      <a:pt x="77" y="144"/>
                    </a:lnTo>
                    <a:lnTo>
                      <a:pt x="75" y="147"/>
                    </a:lnTo>
                    <a:lnTo>
                      <a:pt x="68" y="154"/>
                    </a:lnTo>
                    <a:lnTo>
                      <a:pt x="65" y="160"/>
                    </a:lnTo>
                    <a:lnTo>
                      <a:pt x="61" y="161"/>
                    </a:lnTo>
                    <a:lnTo>
                      <a:pt x="58" y="167"/>
                    </a:lnTo>
                    <a:lnTo>
                      <a:pt x="47" y="177"/>
                    </a:lnTo>
                    <a:lnTo>
                      <a:pt x="46" y="181"/>
                    </a:lnTo>
                    <a:lnTo>
                      <a:pt x="42" y="182"/>
                    </a:lnTo>
                    <a:lnTo>
                      <a:pt x="37" y="186"/>
                    </a:lnTo>
                    <a:lnTo>
                      <a:pt x="33" y="189"/>
                    </a:lnTo>
                    <a:lnTo>
                      <a:pt x="47" y="175"/>
                    </a:lnTo>
                    <a:lnTo>
                      <a:pt x="51" y="170"/>
                    </a:lnTo>
                    <a:lnTo>
                      <a:pt x="56" y="163"/>
                    </a:lnTo>
                    <a:lnTo>
                      <a:pt x="60" y="160"/>
                    </a:lnTo>
                    <a:lnTo>
                      <a:pt x="63" y="153"/>
                    </a:lnTo>
                    <a:lnTo>
                      <a:pt x="66" y="147"/>
                    </a:lnTo>
                    <a:lnTo>
                      <a:pt x="63" y="144"/>
                    </a:lnTo>
                    <a:lnTo>
                      <a:pt x="53" y="154"/>
                    </a:lnTo>
                    <a:lnTo>
                      <a:pt x="49" y="160"/>
                    </a:lnTo>
                    <a:lnTo>
                      <a:pt x="32" y="177"/>
                    </a:lnTo>
                    <a:lnTo>
                      <a:pt x="30" y="181"/>
                    </a:lnTo>
                    <a:lnTo>
                      <a:pt x="27" y="186"/>
                    </a:lnTo>
                    <a:lnTo>
                      <a:pt x="9" y="203"/>
                    </a:lnTo>
                    <a:lnTo>
                      <a:pt x="11" y="198"/>
                    </a:lnTo>
                    <a:lnTo>
                      <a:pt x="14" y="194"/>
                    </a:lnTo>
                    <a:lnTo>
                      <a:pt x="18" y="189"/>
                    </a:lnTo>
                    <a:lnTo>
                      <a:pt x="27" y="181"/>
                    </a:lnTo>
                    <a:lnTo>
                      <a:pt x="30" y="175"/>
                    </a:lnTo>
                    <a:lnTo>
                      <a:pt x="37" y="168"/>
                    </a:lnTo>
                    <a:lnTo>
                      <a:pt x="32" y="163"/>
                    </a:lnTo>
                    <a:lnTo>
                      <a:pt x="0" y="198"/>
                    </a:lnTo>
                    <a:lnTo>
                      <a:pt x="0" y="194"/>
                    </a:lnTo>
                    <a:lnTo>
                      <a:pt x="6" y="189"/>
                    </a:lnTo>
                    <a:lnTo>
                      <a:pt x="7" y="186"/>
                    </a:lnTo>
                    <a:lnTo>
                      <a:pt x="9" y="184"/>
                    </a:lnTo>
                    <a:lnTo>
                      <a:pt x="9" y="179"/>
                    </a:lnTo>
                    <a:lnTo>
                      <a:pt x="6" y="177"/>
                    </a:lnTo>
                    <a:lnTo>
                      <a:pt x="9" y="165"/>
                    </a:lnTo>
                    <a:lnTo>
                      <a:pt x="13" y="154"/>
                    </a:lnTo>
                    <a:lnTo>
                      <a:pt x="16" y="142"/>
                    </a:lnTo>
                    <a:lnTo>
                      <a:pt x="21" y="132"/>
                    </a:lnTo>
                    <a:lnTo>
                      <a:pt x="27" y="121"/>
                    </a:lnTo>
                    <a:lnTo>
                      <a:pt x="32" y="111"/>
                    </a:lnTo>
                    <a:lnTo>
                      <a:pt x="37" y="101"/>
                    </a:lnTo>
                    <a:lnTo>
                      <a:pt x="44" y="90"/>
                    </a:lnTo>
                    <a:lnTo>
                      <a:pt x="46" y="88"/>
                    </a:lnTo>
                    <a:lnTo>
                      <a:pt x="49" y="87"/>
                    </a:lnTo>
                    <a:lnTo>
                      <a:pt x="61" y="87"/>
                    </a:lnTo>
                    <a:lnTo>
                      <a:pt x="63" y="85"/>
                    </a:lnTo>
                    <a:lnTo>
                      <a:pt x="66" y="85"/>
                    </a:lnTo>
                    <a:lnTo>
                      <a:pt x="68" y="87"/>
                    </a:lnTo>
                    <a:lnTo>
                      <a:pt x="72" y="87"/>
                    </a:lnTo>
                    <a:lnTo>
                      <a:pt x="73" y="88"/>
                    </a:lnTo>
                    <a:lnTo>
                      <a:pt x="75" y="85"/>
                    </a:lnTo>
                    <a:lnTo>
                      <a:pt x="79" y="83"/>
                    </a:lnTo>
                    <a:lnTo>
                      <a:pt x="80" y="80"/>
                    </a:lnTo>
                    <a:lnTo>
                      <a:pt x="82" y="76"/>
                    </a:lnTo>
                    <a:lnTo>
                      <a:pt x="84" y="73"/>
                    </a:lnTo>
                    <a:lnTo>
                      <a:pt x="87" y="69"/>
                    </a:lnTo>
                    <a:lnTo>
                      <a:pt x="89" y="66"/>
                    </a:lnTo>
                    <a:lnTo>
                      <a:pt x="91" y="62"/>
                    </a:lnTo>
                    <a:lnTo>
                      <a:pt x="96" y="55"/>
                    </a:lnTo>
                    <a:lnTo>
                      <a:pt x="100" y="48"/>
                    </a:lnTo>
                    <a:lnTo>
                      <a:pt x="103" y="41"/>
                    </a:lnTo>
                    <a:lnTo>
                      <a:pt x="108" y="35"/>
                    </a:lnTo>
                    <a:lnTo>
                      <a:pt x="112" y="28"/>
                    </a:lnTo>
                    <a:lnTo>
                      <a:pt x="117" y="21"/>
                    </a:lnTo>
                    <a:lnTo>
                      <a:pt x="124" y="15"/>
                    </a:lnTo>
                    <a:lnTo>
                      <a:pt x="131" y="10"/>
                    </a:lnTo>
                    <a:lnTo>
                      <a:pt x="138" y="10"/>
                    </a:lnTo>
                    <a:lnTo>
                      <a:pt x="145" y="8"/>
                    </a:lnTo>
                    <a:lnTo>
                      <a:pt x="159" y="8"/>
                    </a:lnTo>
                    <a:lnTo>
                      <a:pt x="166" y="7"/>
                    </a:lnTo>
                    <a:lnTo>
                      <a:pt x="171" y="7"/>
                    </a:lnTo>
                    <a:lnTo>
                      <a:pt x="178" y="5"/>
                    </a:lnTo>
                    <a:lnTo>
                      <a:pt x="185" y="3"/>
                    </a:lnTo>
                    <a:lnTo>
                      <a:pt x="192" y="3"/>
                    </a:lnTo>
                    <a:lnTo>
                      <a:pt x="199" y="2"/>
                    </a:lnTo>
                    <a:lnTo>
                      <a:pt x="219" y="2"/>
                    </a:lnTo>
                    <a:lnTo>
                      <a:pt x="226" y="0"/>
                    </a:lnTo>
                    <a:lnTo>
                      <a:pt x="235" y="2"/>
                    </a:lnTo>
                    <a:lnTo>
                      <a:pt x="242" y="2"/>
                    </a:lnTo>
                    <a:close/>
                  </a:path>
                </a:pathLst>
              </a:custGeom>
              <a:solidFill>
                <a:srgbClr val="A868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92" name="Freeform 308"/>
              <p:cNvSpPr>
                <a:spLocks/>
              </p:cNvSpPr>
              <p:nvPr/>
            </p:nvSpPr>
            <p:spPr bwMode="auto">
              <a:xfrm>
                <a:off x="2662" y="1177"/>
                <a:ext cx="240" cy="412"/>
              </a:xfrm>
              <a:custGeom>
                <a:avLst/>
                <a:gdLst/>
                <a:ahLst/>
                <a:cxnLst>
                  <a:cxn ang="0">
                    <a:pos x="238" y="97"/>
                  </a:cxn>
                  <a:cxn ang="0">
                    <a:pos x="238" y="128"/>
                  </a:cxn>
                  <a:cxn ang="0">
                    <a:pos x="238" y="141"/>
                  </a:cxn>
                  <a:cxn ang="0">
                    <a:pos x="226" y="401"/>
                  </a:cxn>
                  <a:cxn ang="0">
                    <a:pos x="190" y="403"/>
                  </a:cxn>
                  <a:cxn ang="0">
                    <a:pos x="144" y="406"/>
                  </a:cxn>
                  <a:cxn ang="0">
                    <a:pos x="118" y="408"/>
                  </a:cxn>
                  <a:cxn ang="0">
                    <a:pos x="89" y="412"/>
                  </a:cxn>
                  <a:cxn ang="0">
                    <a:pos x="82" y="406"/>
                  </a:cxn>
                  <a:cxn ang="0">
                    <a:pos x="73" y="403"/>
                  </a:cxn>
                  <a:cxn ang="0">
                    <a:pos x="64" y="400"/>
                  </a:cxn>
                  <a:cxn ang="0">
                    <a:pos x="56" y="396"/>
                  </a:cxn>
                  <a:cxn ang="0">
                    <a:pos x="49" y="393"/>
                  </a:cxn>
                  <a:cxn ang="0">
                    <a:pos x="40" y="386"/>
                  </a:cxn>
                  <a:cxn ang="0">
                    <a:pos x="31" y="382"/>
                  </a:cxn>
                  <a:cxn ang="0">
                    <a:pos x="19" y="380"/>
                  </a:cxn>
                  <a:cxn ang="0">
                    <a:pos x="9" y="377"/>
                  </a:cxn>
                  <a:cxn ang="0">
                    <a:pos x="0" y="373"/>
                  </a:cxn>
                  <a:cxn ang="0">
                    <a:pos x="9" y="365"/>
                  </a:cxn>
                  <a:cxn ang="0">
                    <a:pos x="21" y="360"/>
                  </a:cxn>
                  <a:cxn ang="0">
                    <a:pos x="30" y="356"/>
                  </a:cxn>
                  <a:cxn ang="0">
                    <a:pos x="40" y="361"/>
                  </a:cxn>
                  <a:cxn ang="0">
                    <a:pos x="50" y="363"/>
                  </a:cxn>
                  <a:cxn ang="0">
                    <a:pos x="61" y="368"/>
                  </a:cxn>
                  <a:cxn ang="0">
                    <a:pos x="75" y="373"/>
                  </a:cxn>
                  <a:cxn ang="0">
                    <a:pos x="90" y="372"/>
                  </a:cxn>
                  <a:cxn ang="0">
                    <a:pos x="80" y="367"/>
                  </a:cxn>
                  <a:cxn ang="0">
                    <a:pos x="66" y="363"/>
                  </a:cxn>
                  <a:cxn ang="0">
                    <a:pos x="54" y="358"/>
                  </a:cxn>
                  <a:cxn ang="0">
                    <a:pos x="42" y="354"/>
                  </a:cxn>
                  <a:cxn ang="0">
                    <a:pos x="31" y="347"/>
                  </a:cxn>
                  <a:cxn ang="0">
                    <a:pos x="26" y="351"/>
                  </a:cxn>
                  <a:cxn ang="0">
                    <a:pos x="21" y="346"/>
                  </a:cxn>
                  <a:cxn ang="0">
                    <a:pos x="9" y="267"/>
                  </a:cxn>
                  <a:cxn ang="0">
                    <a:pos x="12" y="189"/>
                  </a:cxn>
                  <a:cxn ang="0">
                    <a:pos x="16" y="116"/>
                  </a:cxn>
                  <a:cxn ang="0">
                    <a:pos x="19" y="87"/>
                  </a:cxn>
                  <a:cxn ang="0">
                    <a:pos x="24" y="57"/>
                  </a:cxn>
                  <a:cxn ang="0">
                    <a:pos x="31" y="52"/>
                  </a:cxn>
                  <a:cxn ang="0">
                    <a:pos x="31" y="45"/>
                  </a:cxn>
                  <a:cxn ang="0">
                    <a:pos x="64" y="43"/>
                  </a:cxn>
                  <a:cxn ang="0">
                    <a:pos x="73" y="47"/>
                  </a:cxn>
                  <a:cxn ang="0">
                    <a:pos x="83" y="47"/>
                  </a:cxn>
                  <a:cxn ang="0">
                    <a:pos x="89" y="50"/>
                  </a:cxn>
                  <a:cxn ang="0">
                    <a:pos x="90" y="85"/>
                  </a:cxn>
                  <a:cxn ang="0">
                    <a:pos x="94" y="295"/>
                  </a:cxn>
                  <a:cxn ang="0">
                    <a:pos x="94" y="396"/>
                  </a:cxn>
                  <a:cxn ang="0">
                    <a:pos x="96" y="408"/>
                  </a:cxn>
                  <a:cxn ang="0">
                    <a:pos x="104" y="406"/>
                  </a:cxn>
                  <a:cxn ang="0">
                    <a:pos x="101" y="396"/>
                  </a:cxn>
                  <a:cxn ang="0">
                    <a:pos x="103" y="389"/>
                  </a:cxn>
                  <a:cxn ang="0">
                    <a:pos x="99" y="240"/>
                  </a:cxn>
                  <a:cxn ang="0">
                    <a:pos x="97" y="153"/>
                  </a:cxn>
                  <a:cxn ang="0">
                    <a:pos x="99" y="78"/>
                  </a:cxn>
                  <a:cxn ang="0">
                    <a:pos x="99" y="12"/>
                  </a:cxn>
                  <a:cxn ang="0">
                    <a:pos x="94" y="10"/>
                  </a:cxn>
                  <a:cxn ang="0">
                    <a:pos x="97" y="9"/>
                  </a:cxn>
                  <a:cxn ang="0">
                    <a:pos x="125" y="5"/>
                  </a:cxn>
                  <a:cxn ang="0">
                    <a:pos x="153" y="3"/>
                  </a:cxn>
                  <a:cxn ang="0">
                    <a:pos x="181" y="0"/>
                  </a:cxn>
                  <a:cxn ang="0">
                    <a:pos x="236" y="3"/>
                  </a:cxn>
                </a:cxnLst>
                <a:rect l="0" t="0" r="r" b="b"/>
                <a:pathLst>
                  <a:path w="240" h="412">
                    <a:moveTo>
                      <a:pt x="236" y="3"/>
                    </a:moveTo>
                    <a:lnTo>
                      <a:pt x="238" y="33"/>
                    </a:lnTo>
                    <a:lnTo>
                      <a:pt x="238" y="97"/>
                    </a:lnTo>
                    <a:lnTo>
                      <a:pt x="240" y="125"/>
                    </a:lnTo>
                    <a:lnTo>
                      <a:pt x="238" y="127"/>
                    </a:lnTo>
                    <a:lnTo>
                      <a:pt x="238" y="128"/>
                    </a:lnTo>
                    <a:lnTo>
                      <a:pt x="240" y="130"/>
                    </a:lnTo>
                    <a:lnTo>
                      <a:pt x="240" y="132"/>
                    </a:lnTo>
                    <a:lnTo>
                      <a:pt x="238" y="141"/>
                    </a:lnTo>
                    <a:lnTo>
                      <a:pt x="236" y="400"/>
                    </a:lnTo>
                    <a:lnTo>
                      <a:pt x="235" y="400"/>
                    </a:lnTo>
                    <a:lnTo>
                      <a:pt x="226" y="401"/>
                    </a:lnTo>
                    <a:lnTo>
                      <a:pt x="216" y="401"/>
                    </a:lnTo>
                    <a:lnTo>
                      <a:pt x="207" y="403"/>
                    </a:lnTo>
                    <a:lnTo>
                      <a:pt x="190" y="403"/>
                    </a:lnTo>
                    <a:lnTo>
                      <a:pt x="181" y="405"/>
                    </a:lnTo>
                    <a:lnTo>
                      <a:pt x="153" y="405"/>
                    </a:lnTo>
                    <a:lnTo>
                      <a:pt x="144" y="406"/>
                    </a:lnTo>
                    <a:lnTo>
                      <a:pt x="136" y="406"/>
                    </a:lnTo>
                    <a:lnTo>
                      <a:pt x="127" y="408"/>
                    </a:lnTo>
                    <a:lnTo>
                      <a:pt x="118" y="408"/>
                    </a:lnTo>
                    <a:lnTo>
                      <a:pt x="110" y="410"/>
                    </a:lnTo>
                    <a:lnTo>
                      <a:pt x="101" y="412"/>
                    </a:lnTo>
                    <a:lnTo>
                      <a:pt x="89" y="412"/>
                    </a:lnTo>
                    <a:lnTo>
                      <a:pt x="87" y="410"/>
                    </a:lnTo>
                    <a:lnTo>
                      <a:pt x="83" y="408"/>
                    </a:lnTo>
                    <a:lnTo>
                      <a:pt x="82" y="406"/>
                    </a:lnTo>
                    <a:lnTo>
                      <a:pt x="78" y="405"/>
                    </a:lnTo>
                    <a:lnTo>
                      <a:pt x="76" y="405"/>
                    </a:lnTo>
                    <a:lnTo>
                      <a:pt x="73" y="403"/>
                    </a:lnTo>
                    <a:lnTo>
                      <a:pt x="70" y="401"/>
                    </a:lnTo>
                    <a:lnTo>
                      <a:pt x="68" y="401"/>
                    </a:lnTo>
                    <a:lnTo>
                      <a:pt x="64" y="400"/>
                    </a:lnTo>
                    <a:lnTo>
                      <a:pt x="61" y="398"/>
                    </a:lnTo>
                    <a:lnTo>
                      <a:pt x="59" y="398"/>
                    </a:lnTo>
                    <a:lnTo>
                      <a:pt x="56" y="396"/>
                    </a:lnTo>
                    <a:lnTo>
                      <a:pt x="54" y="394"/>
                    </a:lnTo>
                    <a:lnTo>
                      <a:pt x="50" y="394"/>
                    </a:lnTo>
                    <a:lnTo>
                      <a:pt x="49" y="393"/>
                    </a:lnTo>
                    <a:lnTo>
                      <a:pt x="45" y="391"/>
                    </a:lnTo>
                    <a:lnTo>
                      <a:pt x="43" y="387"/>
                    </a:lnTo>
                    <a:lnTo>
                      <a:pt x="40" y="386"/>
                    </a:lnTo>
                    <a:lnTo>
                      <a:pt x="38" y="384"/>
                    </a:lnTo>
                    <a:lnTo>
                      <a:pt x="35" y="384"/>
                    </a:lnTo>
                    <a:lnTo>
                      <a:pt x="31" y="382"/>
                    </a:lnTo>
                    <a:lnTo>
                      <a:pt x="30" y="382"/>
                    </a:lnTo>
                    <a:lnTo>
                      <a:pt x="26" y="380"/>
                    </a:lnTo>
                    <a:lnTo>
                      <a:pt x="19" y="380"/>
                    </a:lnTo>
                    <a:lnTo>
                      <a:pt x="16" y="379"/>
                    </a:lnTo>
                    <a:lnTo>
                      <a:pt x="12" y="379"/>
                    </a:lnTo>
                    <a:lnTo>
                      <a:pt x="9" y="377"/>
                    </a:lnTo>
                    <a:lnTo>
                      <a:pt x="5" y="377"/>
                    </a:lnTo>
                    <a:lnTo>
                      <a:pt x="3" y="375"/>
                    </a:lnTo>
                    <a:lnTo>
                      <a:pt x="0" y="373"/>
                    </a:lnTo>
                    <a:lnTo>
                      <a:pt x="2" y="370"/>
                    </a:lnTo>
                    <a:lnTo>
                      <a:pt x="5" y="367"/>
                    </a:lnTo>
                    <a:lnTo>
                      <a:pt x="9" y="365"/>
                    </a:lnTo>
                    <a:lnTo>
                      <a:pt x="12" y="363"/>
                    </a:lnTo>
                    <a:lnTo>
                      <a:pt x="16" y="361"/>
                    </a:lnTo>
                    <a:lnTo>
                      <a:pt x="21" y="360"/>
                    </a:lnTo>
                    <a:lnTo>
                      <a:pt x="24" y="358"/>
                    </a:lnTo>
                    <a:lnTo>
                      <a:pt x="28" y="354"/>
                    </a:lnTo>
                    <a:lnTo>
                      <a:pt x="30" y="356"/>
                    </a:lnTo>
                    <a:lnTo>
                      <a:pt x="33" y="358"/>
                    </a:lnTo>
                    <a:lnTo>
                      <a:pt x="37" y="360"/>
                    </a:lnTo>
                    <a:lnTo>
                      <a:pt x="40" y="361"/>
                    </a:lnTo>
                    <a:lnTo>
                      <a:pt x="42" y="361"/>
                    </a:lnTo>
                    <a:lnTo>
                      <a:pt x="45" y="363"/>
                    </a:lnTo>
                    <a:lnTo>
                      <a:pt x="50" y="363"/>
                    </a:lnTo>
                    <a:lnTo>
                      <a:pt x="52" y="365"/>
                    </a:lnTo>
                    <a:lnTo>
                      <a:pt x="57" y="367"/>
                    </a:lnTo>
                    <a:lnTo>
                      <a:pt x="61" y="368"/>
                    </a:lnTo>
                    <a:lnTo>
                      <a:pt x="66" y="372"/>
                    </a:lnTo>
                    <a:lnTo>
                      <a:pt x="70" y="373"/>
                    </a:lnTo>
                    <a:lnTo>
                      <a:pt x="75" y="373"/>
                    </a:lnTo>
                    <a:lnTo>
                      <a:pt x="80" y="375"/>
                    </a:lnTo>
                    <a:lnTo>
                      <a:pt x="90" y="375"/>
                    </a:lnTo>
                    <a:lnTo>
                      <a:pt x="90" y="372"/>
                    </a:lnTo>
                    <a:lnTo>
                      <a:pt x="89" y="368"/>
                    </a:lnTo>
                    <a:lnTo>
                      <a:pt x="85" y="367"/>
                    </a:lnTo>
                    <a:lnTo>
                      <a:pt x="80" y="367"/>
                    </a:lnTo>
                    <a:lnTo>
                      <a:pt x="75" y="365"/>
                    </a:lnTo>
                    <a:lnTo>
                      <a:pt x="70" y="365"/>
                    </a:lnTo>
                    <a:lnTo>
                      <a:pt x="66" y="363"/>
                    </a:lnTo>
                    <a:lnTo>
                      <a:pt x="63" y="361"/>
                    </a:lnTo>
                    <a:lnTo>
                      <a:pt x="59" y="360"/>
                    </a:lnTo>
                    <a:lnTo>
                      <a:pt x="54" y="358"/>
                    </a:lnTo>
                    <a:lnTo>
                      <a:pt x="50" y="356"/>
                    </a:lnTo>
                    <a:lnTo>
                      <a:pt x="47" y="354"/>
                    </a:lnTo>
                    <a:lnTo>
                      <a:pt x="42" y="354"/>
                    </a:lnTo>
                    <a:lnTo>
                      <a:pt x="38" y="353"/>
                    </a:lnTo>
                    <a:lnTo>
                      <a:pt x="35" y="351"/>
                    </a:lnTo>
                    <a:lnTo>
                      <a:pt x="31" y="347"/>
                    </a:lnTo>
                    <a:lnTo>
                      <a:pt x="30" y="349"/>
                    </a:lnTo>
                    <a:lnTo>
                      <a:pt x="28" y="349"/>
                    </a:lnTo>
                    <a:lnTo>
                      <a:pt x="26" y="351"/>
                    </a:lnTo>
                    <a:lnTo>
                      <a:pt x="24" y="351"/>
                    </a:lnTo>
                    <a:lnTo>
                      <a:pt x="21" y="347"/>
                    </a:lnTo>
                    <a:lnTo>
                      <a:pt x="21" y="346"/>
                    </a:lnTo>
                    <a:lnTo>
                      <a:pt x="14" y="320"/>
                    </a:lnTo>
                    <a:lnTo>
                      <a:pt x="10" y="294"/>
                    </a:lnTo>
                    <a:lnTo>
                      <a:pt x="9" y="267"/>
                    </a:lnTo>
                    <a:lnTo>
                      <a:pt x="9" y="241"/>
                    </a:lnTo>
                    <a:lnTo>
                      <a:pt x="10" y="215"/>
                    </a:lnTo>
                    <a:lnTo>
                      <a:pt x="12" y="189"/>
                    </a:lnTo>
                    <a:lnTo>
                      <a:pt x="14" y="163"/>
                    </a:lnTo>
                    <a:lnTo>
                      <a:pt x="16" y="139"/>
                    </a:lnTo>
                    <a:lnTo>
                      <a:pt x="16" y="116"/>
                    </a:lnTo>
                    <a:lnTo>
                      <a:pt x="17" y="108"/>
                    </a:lnTo>
                    <a:lnTo>
                      <a:pt x="17" y="97"/>
                    </a:lnTo>
                    <a:lnTo>
                      <a:pt x="19" y="87"/>
                    </a:lnTo>
                    <a:lnTo>
                      <a:pt x="21" y="76"/>
                    </a:lnTo>
                    <a:lnTo>
                      <a:pt x="23" y="66"/>
                    </a:lnTo>
                    <a:lnTo>
                      <a:pt x="24" y="57"/>
                    </a:lnTo>
                    <a:lnTo>
                      <a:pt x="28" y="54"/>
                    </a:lnTo>
                    <a:lnTo>
                      <a:pt x="28" y="52"/>
                    </a:lnTo>
                    <a:lnTo>
                      <a:pt x="31" y="52"/>
                    </a:lnTo>
                    <a:lnTo>
                      <a:pt x="31" y="48"/>
                    </a:lnTo>
                    <a:lnTo>
                      <a:pt x="30" y="47"/>
                    </a:lnTo>
                    <a:lnTo>
                      <a:pt x="31" y="45"/>
                    </a:lnTo>
                    <a:lnTo>
                      <a:pt x="37" y="45"/>
                    </a:lnTo>
                    <a:lnTo>
                      <a:pt x="40" y="43"/>
                    </a:lnTo>
                    <a:lnTo>
                      <a:pt x="64" y="43"/>
                    </a:lnTo>
                    <a:lnTo>
                      <a:pt x="68" y="45"/>
                    </a:lnTo>
                    <a:lnTo>
                      <a:pt x="70" y="45"/>
                    </a:lnTo>
                    <a:lnTo>
                      <a:pt x="73" y="47"/>
                    </a:lnTo>
                    <a:lnTo>
                      <a:pt x="75" y="48"/>
                    </a:lnTo>
                    <a:lnTo>
                      <a:pt x="76" y="47"/>
                    </a:lnTo>
                    <a:lnTo>
                      <a:pt x="83" y="47"/>
                    </a:lnTo>
                    <a:lnTo>
                      <a:pt x="85" y="48"/>
                    </a:lnTo>
                    <a:lnTo>
                      <a:pt x="87" y="48"/>
                    </a:lnTo>
                    <a:lnTo>
                      <a:pt x="89" y="50"/>
                    </a:lnTo>
                    <a:lnTo>
                      <a:pt x="89" y="48"/>
                    </a:lnTo>
                    <a:lnTo>
                      <a:pt x="92" y="48"/>
                    </a:lnTo>
                    <a:lnTo>
                      <a:pt x="90" y="85"/>
                    </a:lnTo>
                    <a:lnTo>
                      <a:pt x="90" y="191"/>
                    </a:lnTo>
                    <a:lnTo>
                      <a:pt x="92" y="243"/>
                    </a:lnTo>
                    <a:lnTo>
                      <a:pt x="94" y="295"/>
                    </a:lnTo>
                    <a:lnTo>
                      <a:pt x="94" y="346"/>
                    </a:lnTo>
                    <a:lnTo>
                      <a:pt x="92" y="393"/>
                    </a:lnTo>
                    <a:lnTo>
                      <a:pt x="94" y="396"/>
                    </a:lnTo>
                    <a:lnTo>
                      <a:pt x="94" y="403"/>
                    </a:lnTo>
                    <a:lnTo>
                      <a:pt x="96" y="406"/>
                    </a:lnTo>
                    <a:lnTo>
                      <a:pt x="96" y="408"/>
                    </a:lnTo>
                    <a:lnTo>
                      <a:pt x="97" y="410"/>
                    </a:lnTo>
                    <a:lnTo>
                      <a:pt x="103" y="410"/>
                    </a:lnTo>
                    <a:lnTo>
                      <a:pt x="104" y="406"/>
                    </a:lnTo>
                    <a:lnTo>
                      <a:pt x="104" y="403"/>
                    </a:lnTo>
                    <a:lnTo>
                      <a:pt x="103" y="400"/>
                    </a:lnTo>
                    <a:lnTo>
                      <a:pt x="101" y="396"/>
                    </a:lnTo>
                    <a:lnTo>
                      <a:pt x="99" y="394"/>
                    </a:lnTo>
                    <a:lnTo>
                      <a:pt x="103" y="391"/>
                    </a:lnTo>
                    <a:lnTo>
                      <a:pt x="103" y="389"/>
                    </a:lnTo>
                    <a:lnTo>
                      <a:pt x="101" y="340"/>
                    </a:lnTo>
                    <a:lnTo>
                      <a:pt x="101" y="290"/>
                    </a:lnTo>
                    <a:lnTo>
                      <a:pt x="99" y="240"/>
                    </a:lnTo>
                    <a:lnTo>
                      <a:pt x="99" y="191"/>
                    </a:lnTo>
                    <a:lnTo>
                      <a:pt x="97" y="179"/>
                    </a:lnTo>
                    <a:lnTo>
                      <a:pt x="97" y="153"/>
                    </a:lnTo>
                    <a:lnTo>
                      <a:pt x="99" y="142"/>
                    </a:lnTo>
                    <a:lnTo>
                      <a:pt x="97" y="111"/>
                    </a:lnTo>
                    <a:lnTo>
                      <a:pt x="99" y="78"/>
                    </a:lnTo>
                    <a:lnTo>
                      <a:pt x="99" y="45"/>
                    </a:lnTo>
                    <a:lnTo>
                      <a:pt x="101" y="14"/>
                    </a:lnTo>
                    <a:lnTo>
                      <a:pt x="99" y="12"/>
                    </a:lnTo>
                    <a:lnTo>
                      <a:pt x="97" y="12"/>
                    </a:lnTo>
                    <a:lnTo>
                      <a:pt x="97" y="10"/>
                    </a:lnTo>
                    <a:lnTo>
                      <a:pt x="94" y="10"/>
                    </a:lnTo>
                    <a:lnTo>
                      <a:pt x="92" y="9"/>
                    </a:lnTo>
                    <a:lnTo>
                      <a:pt x="89" y="9"/>
                    </a:lnTo>
                    <a:lnTo>
                      <a:pt x="97" y="9"/>
                    </a:lnTo>
                    <a:lnTo>
                      <a:pt x="106" y="7"/>
                    </a:lnTo>
                    <a:lnTo>
                      <a:pt x="116" y="7"/>
                    </a:lnTo>
                    <a:lnTo>
                      <a:pt x="125" y="5"/>
                    </a:lnTo>
                    <a:lnTo>
                      <a:pt x="134" y="5"/>
                    </a:lnTo>
                    <a:lnTo>
                      <a:pt x="144" y="3"/>
                    </a:lnTo>
                    <a:lnTo>
                      <a:pt x="153" y="3"/>
                    </a:lnTo>
                    <a:lnTo>
                      <a:pt x="162" y="2"/>
                    </a:lnTo>
                    <a:lnTo>
                      <a:pt x="172" y="2"/>
                    </a:lnTo>
                    <a:lnTo>
                      <a:pt x="181" y="0"/>
                    </a:lnTo>
                    <a:lnTo>
                      <a:pt x="219" y="0"/>
                    </a:lnTo>
                    <a:lnTo>
                      <a:pt x="228" y="2"/>
                    </a:lnTo>
                    <a:lnTo>
                      <a:pt x="236" y="3"/>
                    </a:lnTo>
                    <a:close/>
                  </a:path>
                </a:pathLst>
              </a:custGeom>
              <a:solidFill>
                <a:srgbClr val="CCC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93" name="Freeform 309"/>
              <p:cNvSpPr>
                <a:spLocks/>
              </p:cNvSpPr>
              <p:nvPr/>
            </p:nvSpPr>
            <p:spPr bwMode="auto">
              <a:xfrm>
                <a:off x="2728" y="1186"/>
                <a:ext cx="17" cy="1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0" y="1"/>
                  </a:cxn>
                  <a:cxn ang="0">
                    <a:pos x="7" y="1"/>
                  </a:cxn>
                  <a:cxn ang="0">
                    <a:pos x="9" y="0"/>
                  </a:cxn>
                  <a:cxn ang="0">
                    <a:pos x="14" y="0"/>
                  </a:cxn>
                  <a:cxn ang="0">
                    <a:pos x="17" y="1"/>
                  </a:cxn>
                </a:cxnLst>
                <a:rect l="0" t="0" r="r" b="b"/>
                <a:pathLst>
                  <a:path w="17" h="1">
                    <a:moveTo>
                      <a:pt x="17" y="1"/>
                    </a:moveTo>
                    <a:lnTo>
                      <a:pt x="0" y="1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94" name="Freeform 310"/>
              <p:cNvSpPr>
                <a:spLocks/>
              </p:cNvSpPr>
              <p:nvPr/>
            </p:nvSpPr>
            <p:spPr bwMode="auto">
              <a:xfrm>
                <a:off x="2770" y="1187"/>
                <a:ext cx="97" cy="7"/>
              </a:xfrm>
              <a:custGeom>
                <a:avLst/>
                <a:gdLst/>
                <a:ahLst/>
                <a:cxnLst>
                  <a:cxn ang="0">
                    <a:pos x="55" y="2"/>
                  </a:cxn>
                  <a:cxn ang="0">
                    <a:pos x="61" y="2"/>
                  </a:cxn>
                  <a:cxn ang="0">
                    <a:pos x="66" y="0"/>
                  </a:cxn>
                  <a:cxn ang="0">
                    <a:pos x="95" y="0"/>
                  </a:cxn>
                  <a:cxn ang="0">
                    <a:pos x="97" y="4"/>
                  </a:cxn>
                  <a:cxn ang="0">
                    <a:pos x="95" y="7"/>
                  </a:cxn>
                  <a:cxn ang="0">
                    <a:pos x="55" y="7"/>
                  </a:cxn>
                  <a:cxn ang="0">
                    <a:pos x="50" y="5"/>
                  </a:cxn>
                  <a:cxn ang="0">
                    <a:pos x="40" y="5"/>
                  </a:cxn>
                  <a:cxn ang="0">
                    <a:pos x="36" y="4"/>
                  </a:cxn>
                  <a:cxn ang="0">
                    <a:pos x="31" y="5"/>
                  </a:cxn>
                  <a:cxn ang="0">
                    <a:pos x="28" y="5"/>
                  </a:cxn>
                  <a:cxn ang="0">
                    <a:pos x="22" y="7"/>
                  </a:cxn>
                  <a:cxn ang="0">
                    <a:pos x="0" y="7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" y="0"/>
                  </a:cxn>
                  <a:cxn ang="0">
                    <a:pos x="8" y="2"/>
                  </a:cxn>
                  <a:cxn ang="0">
                    <a:pos x="22" y="2"/>
                  </a:cxn>
                  <a:cxn ang="0">
                    <a:pos x="26" y="0"/>
                  </a:cxn>
                  <a:cxn ang="0">
                    <a:pos x="52" y="0"/>
                  </a:cxn>
                  <a:cxn ang="0">
                    <a:pos x="55" y="2"/>
                  </a:cxn>
                </a:cxnLst>
                <a:rect l="0" t="0" r="r" b="b"/>
                <a:pathLst>
                  <a:path w="97" h="7">
                    <a:moveTo>
                      <a:pt x="55" y="2"/>
                    </a:moveTo>
                    <a:lnTo>
                      <a:pt x="61" y="2"/>
                    </a:lnTo>
                    <a:lnTo>
                      <a:pt x="66" y="0"/>
                    </a:lnTo>
                    <a:lnTo>
                      <a:pt x="95" y="0"/>
                    </a:lnTo>
                    <a:lnTo>
                      <a:pt x="97" y="4"/>
                    </a:lnTo>
                    <a:lnTo>
                      <a:pt x="95" y="7"/>
                    </a:lnTo>
                    <a:lnTo>
                      <a:pt x="55" y="7"/>
                    </a:lnTo>
                    <a:lnTo>
                      <a:pt x="50" y="5"/>
                    </a:lnTo>
                    <a:lnTo>
                      <a:pt x="40" y="5"/>
                    </a:lnTo>
                    <a:lnTo>
                      <a:pt x="36" y="4"/>
                    </a:lnTo>
                    <a:lnTo>
                      <a:pt x="31" y="5"/>
                    </a:lnTo>
                    <a:lnTo>
                      <a:pt x="28" y="5"/>
                    </a:lnTo>
                    <a:lnTo>
                      <a:pt x="22" y="7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0"/>
                    </a:lnTo>
                    <a:lnTo>
                      <a:pt x="8" y="2"/>
                    </a:lnTo>
                    <a:lnTo>
                      <a:pt x="22" y="2"/>
                    </a:lnTo>
                    <a:lnTo>
                      <a:pt x="26" y="0"/>
                    </a:lnTo>
                    <a:lnTo>
                      <a:pt x="52" y="0"/>
                    </a:lnTo>
                    <a:lnTo>
                      <a:pt x="55" y="2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95" name="Freeform 311"/>
              <p:cNvSpPr>
                <a:spLocks/>
              </p:cNvSpPr>
              <p:nvPr/>
            </p:nvSpPr>
            <p:spPr bwMode="auto">
              <a:xfrm>
                <a:off x="2664" y="1192"/>
                <a:ext cx="90" cy="25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90" y="4"/>
                  </a:cxn>
                  <a:cxn ang="0">
                    <a:pos x="90" y="25"/>
                  </a:cxn>
                  <a:cxn ang="0">
                    <a:pos x="71" y="25"/>
                  </a:cxn>
                  <a:cxn ang="0">
                    <a:pos x="68" y="23"/>
                  </a:cxn>
                  <a:cxn ang="0">
                    <a:pos x="29" y="23"/>
                  </a:cxn>
                  <a:cxn ang="0">
                    <a:pos x="26" y="25"/>
                  </a:cxn>
                  <a:cxn ang="0">
                    <a:pos x="22" y="23"/>
                  </a:cxn>
                  <a:cxn ang="0">
                    <a:pos x="19" y="21"/>
                  </a:cxn>
                  <a:cxn ang="0">
                    <a:pos x="12" y="14"/>
                  </a:cxn>
                  <a:cxn ang="0">
                    <a:pos x="10" y="11"/>
                  </a:cxn>
                  <a:cxn ang="0">
                    <a:pos x="3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38" y="0"/>
                  </a:cxn>
                  <a:cxn ang="0">
                    <a:pos x="41" y="2"/>
                  </a:cxn>
                  <a:cxn ang="0">
                    <a:pos x="48" y="2"/>
                  </a:cxn>
                  <a:cxn ang="0">
                    <a:pos x="50" y="4"/>
                  </a:cxn>
                </a:cxnLst>
                <a:rect l="0" t="0" r="r" b="b"/>
                <a:pathLst>
                  <a:path w="90" h="25">
                    <a:moveTo>
                      <a:pt x="50" y="4"/>
                    </a:moveTo>
                    <a:lnTo>
                      <a:pt x="90" y="4"/>
                    </a:lnTo>
                    <a:lnTo>
                      <a:pt x="90" y="25"/>
                    </a:lnTo>
                    <a:lnTo>
                      <a:pt x="71" y="25"/>
                    </a:lnTo>
                    <a:lnTo>
                      <a:pt x="68" y="23"/>
                    </a:lnTo>
                    <a:lnTo>
                      <a:pt x="29" y="23"/>
                    </a:lnTo>
                    <a:lnTo>
                      <a:pt x="26" y="25"/>
                    </a:lnTo>
                    <a:lnTo>
                      <a:pt x="22" y="23"/>
                    </a:lnTo>
                    <a:lnTo>
                      <a:pt x="19" y="21"/>
                    </a:lnTo>
                    <a:lnTo>
                      <a:pt x="12" y="14"/>
                    </a:lnTo>
                    <a:lnTo>
                      <a:pt x="10" y="11"/>
                    </a:lnTo>
                    <a:lnTo>
                      <a:pt x="3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8" y="0"/>
                    </a:lnTo>
                    <a:lnTo>
                      <a:pt x="41" y="2"/>
                    </a:lnTo>
                    <a:lnTo>
                      <a:pt x="48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0E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96" name="Freeform 312"/>
              <p:cNvSpPr>
                <a:spLocks/>
              </p:cNvSpPr>
              <p:nvPr/>
            </p:nvSpPr>
            <p:spPr bwMode="auto">
              <a:xfrm>
                <a:off x="2201" y="1192"/>
                <a:ext cx="247" cy="263"/>
              </a:xfrm>
              <a:custGeom>
                <a:avLst/>
                <a:gdLst/>
                <a:ahLst/>
                <a:cxnLst>
                  <a:cxn ang="0">
                    <a:pos x="211" y="44"/>
                  </a:cxn>
                  <a:cxn ang="0">
                    <a:pos x="218" y="72"/>
                  </a:cxn>
                  <a:cxn ang="0">
                    <a:pos x="226" y="73"/>
                  </a:cxn>
                  <a:cxn ang="0">
                    <a:pos x="238" y="126"/>
                  </a:cxn>
                  <a:cxn ang="0">
                    <a:pos x="235" y="148"/>
                  </a:cxn>
                  <a:cxn ang="0">
                    <a:pos x="221" y="143"/>
                  </a:cxn>
                  <a:cxn ang="0">
                    <a:pos x="228" y="152"/>
                  </a:cxn>
                  <a:cxn ang="0">
                    <a:pos x="244" y="159"/>
                  </a:cxn>
                  <a:cxn ang="0">
                    <a:pos x="230" y="166"/>
                  </a:cxn>
                  <a:cxn ang="0">
                    <a:pos x="212" y="174"/>
                  </a:cxn>
                  <a:cxn ang="0">
                    <a:pos x="221" y="183"/>
                  </a:cxn>
                  <a:cxn ang="0">
                    <a:pos x="237" y="183"/>
                  </a:cxn>
                  <a:cxn ang="0">
                    <a:pos x="242" y="173"/>
                  </a:cxn>
                  <a:cxn ang="0">
                    <a:pos x="244" y="185"/>
                  </a:cxn>
                  <a:cxn ang="0">
                    <a:pos x="233" y="207"/>
                  </a:cxn>
                  <a:cxn ang="0">
                    <a:pos x="165" y="263"/>
                  </a:cxn>
                  <a:cxn ang="0">
                    <a:pos x="138" y="256"/>
                  </a:cxn>
                  <a:cxn ang="0">
                    <a:pos x="113" y="251"/>
                  </a:cxn>
                  <a:cxn ang="0">
                    <a:pos x="89" y="251"/>
                  </a:cxn>
                  <a:cxn ang="0">
                    <a:pos x="89" y="254"/>
                  </a:cxn>
                  <a:cxn ang="0">
                    <a:pos x="66" y="242"/>
                  </a:cxn>
                  <a:cxn ang="0">
                    <a:pos x="45" y="230"/>
                  </a:cxn>
                  <a:cxn ang="0">
                    <a:pos x="23" y="218"/>
                  </a:cxn>
                  <a:cxn ang="0">
                    <a:pos x="0" y="204"/>
                  </a:cxn>
                  <a:cxn ang="0">
                    <a:pos x="18" y="211"/>
                  </a:cxn>
                  <a:cxn ang="0">
                    <a:pos x="39" y="211"/>
                  </a:cxn>
                  <a:cxn ang="0">
                    <a:pos x="47" y="216"/>
                  </a:cxn>
                  <a:cxn ang="0">
                    <a:pos x="91" y="223"/>
                  </a:cxn>
                  <a:cxn ang="0">
                    <a:pos x="99" y="221"/>
                  </a:cxn>
                  <a:cxn ang="0">
                    <a:pos x="63" y="211"/>
                  </a:cxn>
                  <a:cxn ang="0">
                    <a:pos x="37" y="195"/>
                  </a:cxn>
                  <a:cxn ang="0">
                    <a:pos x="30" y="169"/>
                  </a:cxn>
                  <a:cxn ang="0">
                    <a:pos x="32" y="148"/>
                  </a:cxn>
                  <a:cxn ang="0">
                    <a:pos x="49" y="146"/>
                  </a:cxn>
                  <a:cxn ang="0">
                    <a:pos x="65" y="153"/>
                  </a:cxn>
                  <a:cxn ang="0">
                    <a:pos x="79" y="160"/>
                  </a:cxn>
                  <a:cxn ang="0">
                    <a:pos x="91" y="169"/>
                  </a:cxn>
                  <a:cxn ang="0">
                    <a:pos x="103" y="70"/>
                  </a:cxn>
                  <a:cxn ang="0">
                    <a:pos x="82" y="46"/>
                  </a:cxn>
                  <a:cxn ang="0">
                    <a:pos x="82" y="33"/>
                  </a:cxn>
                  <a:cxn ang="0">
                    <a:pos x="96" y="25"/>
                  </a:cxn>
                  <a:cxn ang="0">
                    <a:pos x="113" y="20"/>
                  </a:cxn>
                  <a:cxn ang="0">
                    <a:pos x="143" y="23"/>
                  </a:cxn>
                  <a:cxn ang="0">
                    <a:pos x="158" y="28"/>
                  </a:cxn>
                  <a:cxn ang="0">
                    <a:pos x="174" y="30"/>
                  </a:cxn>
                  <a:cxn ang="0">
                    <a:pos x="174" y="4"/>
                  </a:cxn>
                  <a:cxn ang="0">
                    <a:pos x="188" y="7"/>
                  </a:cxn>
                  <a:cxn ang="0">
                    <a:pos x="202" y="6"/>
                  </a:cxn>
                  <a:cxn ang="0">
                    <a:pos x="205" y="4"/>
                  </a:cxn>
                  <a:cxn ang="0">
                    <a:pos x="212" y="18"/>
                  </a:cxn>
                </a:cxnLst>
                <a:rect l="0" t="0" r="r" b="b"/>
                <a:pathLst>
                  <a:path w="247" h="263">
                    <a:moveTo>
                      <a:pt x="216" y="25"/>
                    </a:moveTo>
                    <a:lnTo>
                      <a:pt x="214" y="32"/>
                    </a:lnTo>
                    <a:lnTo>
                      <a:pt x="212" y="37"/>
                    </a:lnTo>
                    <a:lnTo>
                      <a:pt x="211" y="44"/>
                    </a:lnTo>
                    <a:lnTo>
                      <a:pt x="211" y="61"/>
                    </a:lnTo>
                    <a:lnTo>
                      <a:pt x="212" y="66"/>
                    </a:lnTo>
                    <a:lnTo>
                      <a:pt x="216" y="72"/>
                    </a:lnTo>
                    <a:lnTo>
                      <a:pt x="218" y="72"/>
                    </a:lnTo>
                    <a:lnTo>
                      <a:pt x="219" y="70"/>
                    </a:lnTo>
                    <a:lnTo>
                      <a:pt x="219" y="49"/>
                    </a:lnTo>
                    <a:lnTo>
                      <a:pt x="223" y="61"/>
                    </a:lnTo>
                    <a:lnTo>
                      <a:pt x="226" y="73"/>
                    </a:lnTo>
                    <a:lnTo>
                      <a:pt x="230" y="87"/>
                    </a:lnTo>
                    <a:lnTo>
                      <a:pt x="233" y="100"/>
                    </a:lnTo>
                    <a:lnTo>
                      <a:pt x="235" y="112"/>
                    </a:lnTo>
                    <a:lnTo>
                      <a:pt x="238" y="126"/>
                    </a:lnTo>
                    <a:lnTo>
                      <a:pt x="240" y="138"/>
                    </a:lnTo>
                    <a:lnTo>
                      <a:pt x="244" y="150"/>
                    </a:lnTo>
                    <a:lnTo>
                      <a:pt x="240" y="150"/>
                    </a:lnTo>
                    <a:lnTo>
                      <a:pt x="235" y="148"/>
                    </a:lnTo>
                    <a:lnTo>
                      <a:pt x="233" y="146"/>
                    </a:lnTo>
                    <a:lnTo>
                      <a:pt x="230" y="145"/>
                    </a:lnTo>
                    <a:lnTo>
                      <a:pt x="225" y="143"/>
                    </a:lnTo>
                    <a:lnTo>
                      <a:pt x="221" y="143"/>
                    </a:lnTo>
                    <a:lnTo>
                      <a:pt x="218" y="141"/>
                    </a:lnTo>
                    <a:lnTo>
                      <a:pt x="214" y="143"/>
                    </a:lnTo>
                    <a:lnTo>
                      <a:pt x="223" y="152"/>
                    </a:lnTo>
                    <a:lnTo>
                      <a:pt x="228" y="152"/>
                    </a:lnTo>
                    <a:lnTo>
                      <a:pt x="232" y="153"/>
                    </a:lnTo>
                    <a:lnTo>
                      <a:pt x="235" y="155"/>
                    </a:lnTo>
                    <a:lnTo>
                      <a:pt x="240" y="157"/>
                    </a:lnTo>
                    <a:lnTo>
                      <a:pt x="244" y="159"/>
                    </a:lnTo>
                    <a:lnTo>
                      <a:pt x="240" y="160"/>
                    </a:lnTo>
                    <a:lnTo>
                      <a:pt x="237" y="162"/>
                    </a:lnTo>
                    <a:lnTo>
                      <a:pt x="233" y="164"/>
                    </a:lnTo>
                    <a:lnTo>
                      <a:pt x="230" y="166"/>
                    </a:lnTo>
                    <a:lnTo>
                      <a:pt x="225" y="167"/>
                    </a:lnTo>
                    <a:lnTo>
                      <a:pt x="219" y="169"/>
                    </a:lnTo>
                    <a:lnTo>
                      <a:pt x="216" y="171"/>
                    </a:lnTo>
                    <a:lnTo>
                      <a:pt x="212" y="174"/>
                    </a:lnTo>
                    <a:lnTo>
                      <a:pt x="212" y="176"/>
                    </a:lnTo>
                    <a:lnTo>
                      <a:pt x="216" y="179"/>
                    </a:lnTo>
                    <a:lnTo>
                      <a:pt x="219" y="181"/>
                    </a:lnTo>
                    <a:lnTo>
                      <a:pt x="221" y="183"/>
                    </a:lnTo>
                    <a:lnTo>
                      <a:pt x="223" y="183"/>
                    </a:lnTo>
                    <a:lnTo>
                      <a:pt x="226" y="186"/>
                    </a:lnTo>
                    <a:lnTo>
                      <a:pt x="233" y="186"/>
                    </a:lnTo>
                    <a:lnTo>
                      <a:pt x="237" y="183"/>
                    </a:lnTo>
                    <a:lnTo>
                      <a:pt x="237" y="178"/>
                    </a:lnTo>
                    <a:lnTo>
                      <a:pt x="238" y="176"/>
                    </a:lnTo>
                    <a:lnTo>
                      <a:pt x="238" y="174"/>
                    </a:lnTo>
                    <a:lnTo>
                      <a:pt x="242" y="173"/>
                    </a:lnTo>
                    <a:lnTo>
                      <a:pt x="247" y="167"/>
                    </a:lnTo>
                    <a:lnTo>
                      <a:pt x="245" y="173"/>
                    </a:lnTo>
                    <a:lnTo>
                      <a:pt x="245" y="178"/>
                    </a:lnTo>
                    <a:lnTo>
                      <a:pt x="244" y="185"/>
                    </a:lnTo>
                    <a:lnTo>
                      <a:pt x="240" y="190"/>
                    </a:lnTo>
                    <a:lnTo>
                      <a:pt x="238" y="195"/>
                    </a:lnTo>
                    <a:lnTo>
                      <a:pt x="235" y="202"/>
                    </a:lnTo>
                    <a:lnTo>
                      <a:pt x="233" y="207"/>
                    </a:lnTo>
                    <a:lnTo>
                      <a:pt x="230" y="212"/>
                    </a:lnTo>
                    <a:lnTo>
                      <a:pt x="205" y="261"/>
                    </a:lnTo>
                    <a:lnTo>
                      <a:pt x="200" y="263"/>
                    </a:lnTo>
                    <a:lnTo>
                      <a:pt x="165" y="263"/>
                    </a:lnTo>
                    <a:lnTo>
                      <a:pt x="158" y="261"/>
                    </a:lnTo>
                    <a:lnTo>
                      <a:pt x="152" y="259"/>
                    </a:lnTo>
                    <a:lnTo>
                      <a:pt x="145" y="258"/>
                    </a:lnTo>
                    <a:lnTo>
                      <a:pt x="138" y="256"/>
                    </a:lnTo>
                    <a:lnTo>
                      <a:pt x="132" y="254"/>
                    </a:lnTo>
                    <a:lnTo>
                      <a:pt x="125" y="252"/>
                    </a:lnTo>
                    <a:lnTo>
                      <a:pt x="118" y="252"/>
                    </a:lnTo>
                    <a:lnTo>
                      <a:pt x="113" y="251"/>
                    </a:lnTo>
                    <a:lnTo>
                      <a:pt x="106" y="249"/>
                    </a:lnTo>
                    <a:lnTo>
                      <a:pt x="99" y="247"/>
                    </a:lnTo>
                    <a:lnTo>
                      <a:pt x="92" y="247"/>
                    </a:lnTo>
                    <a:lnTo>
                      <a:pt x="89" y="251"/>
                    </a:lnTo>
                    <a:lnTo>
                      <a:pt x="91" y="252"/>
                    </a:lnTo>
                    <a:lnTo>
                      <a:pt x="92" y="256"/>
                    </a:lnTo>
                    <a:lnTo>
                      <a:pt x="94" y="258"/>
                    </a:lnTo>
                    <a:lnTo>
                      <a:pt x="89" y="254"/>
                    </a:lnTo>
                    <a:lnTo>
                      <a:pt x="82" y="252"/>
                    </a:lnTo>
                    <a:lnTo>
                      <a:pt x="77" y="249"/>
                    </a:lnTo>
                    <a:lnTo>
                      <a:pt x="72" y="245"/>
                    </a:lnTo>
                    <a:lnTo>
                      <a:pt x="66" y="242"/>
                    </a:lnTo>
                    <a:lnTo>
                      <a:pt x="61" y="239"/>
                    </a:lnTo>
                    <a:lnTo>
                      <a:pt x="56" y="235"/>
                    </a:lnTo>
                    <a:lnTo>
                      <a:pt x="51" y="233"/>
                    </a:lnTo>
                    <a:lnTo>
                      <a:pt x="45" y="230"/>
                    </a:lnTo>
                    <a:lnTo>
                      <a:pt x="40" y="226"/>
                    </a:lnTo>
                    <a:lnTo>
                      <a:pt x="33" y="223"/>
                    </a:lnTo>
                    <a:lnTo>
                      <a:pt x="28" y="221"/>
                    </a:lnTo>
                    <a:lnTo>
                      <a:pt x="23" y="218"/>
                    </a:lnTo>
                    <a:lnTo>
                      <a:pt x="18" y="214"/>
                    </a:lnTo>
                    <a:lnTo>
                      <a:pt x="12" y="212"/>
                    </a:lnTo>
                    <a:lnTo>
                      <a:pt x="5" y="209"/>
                    </a:lnTo>
                    <a:lnTo>
                      <a:pt x="0" y="204"/>
                    </a:lnTo>
                    <a:lnTo>
                      <a:pt x="4" y="206"/>
                    </a:lnTo>
                    <a:lnTo>
                      <a:pt x="9" y="209"/>
                    </a:lnTo>
                    <a:lnTo>
                      <a:pt x="12" y="209"/>
                    </a:lnTo>
                    <a:lnTo>
                      <a:pt x="18" y="211"/>
                    </a:lnTo>
                    <a:lnTo>
                      <a:pt x="26" y="211"/>
                    </a:lnTo>
                    <a:lnTo>
                      <a:pt x="32" y="212"/>
                    </a:lnTo>
                    <a:lnTo>
                      <a:pt x="35" y="214"/>
                    </a:lnTo>
                    <a:lnTo>
                      <a:pt x="39" y="211"/>
                    </a:lnTo>
                    <a:lnTo>
                      <a:pt x="40" y="211"/>
                    </a:lnTo>
                    <a:lnTo>
                      <a:pt x="42" y="212"/>
                    </a:lnTo>
                    <a:lnTo>
                      <a:pt x="45" y="214"/>
                    </a:lnTo>
                    <a:lnTo>
                      <a:pt x="47" y="216"/>
                    </a:lnTo>
                    <a:lnTo>
                      <a:pt x="51" y="218"/>
                    </a:lnTo>
                    <a:lnTo>
                      <a:pt x="52" y="219"/>
                    </a:lnTo>
                    <a:lnTo>
                      <a:pt x="56" y="219"/>
                    </a:lnTo>
                    <a:lnTo>
                      <a:pt x="91" y="223"/>
                    </a:lnTo>
                    <a:lnTo>
                      <a:pt x="92" y="225"/>
                    </a:lnTo>
                    <a:lnTo>
                      <a:pt x="94" y="223"/>
                    </a:lnTo>
                    <a:lnTo>
                      <a:pt x="98" y="221"/>
                    </a:lnTo>
                    <a:lnTo>
                      <a:pt x="99" y="221"/>
                    </a:lnTo>
                    <a:lnTo>
                      <a:pt x="99" y="214"/>
                    </a:lnTo>
                    <a:lnTo>
                      <a:pt x="75" y="214"/>
                    </a:lnTo>
                    <a:lnTo>
                      <a:pt x="70" y="212"/>
                    </a:lnTo>
                    <a:lnTo>
                      <a:pt x="63" y="211"/>
                    </a:lnTo>
                    <a:lnTo>
                      <a:pt x="56" y="209"/>
                    </a:lnTo>
                    <a:lnTo>
                      <a:pt x="51" y="207"/>
                    </a:lnTo>
                    <a:lnTo>
                      <a:pt x="45" y="204"/>
                    </a:lnTo>
                    <a:lnTo>
                      <a:pt x="37" y="195"/>
                    </a:lnTo>
                    <a:lnTo>
                      <a:pt x="35" y="188"/>
                    </a:lnTo>
                    <a:lnTo>
                      <a:pt x="33" y="183"/>
                    </a:lnTo>
                    <a:lnTo>
                      <a:pt x="32" y="176"/>
                    </a:lnTo>
                    <a:lnTo>
                      <a:pt x="30" y="169"/>
                    </a:lnTo>
                    <a:lnTo>
                      <a:pt x="32" y="162"/>
                    </a:lnTo>
                    <a:lnTo>
                      <a:pt x="30" y="157"/>
                    </a:lnTo>
                    <a:lnTo>
                      <a:pt x="30" y="153"/>
                    </a:lnTo>
                    <a:lnTo>
                      <a:pt x="32" y="148"/>
                    </a:lnTo>
                    <a:lnTo>
                      <a:pt x="33" y="145"/>
                    </a:lnTo>
                    <a:lnTo>
                      <a:pt x="42" y="145"/>
                    </a:lnTo>
                    <a:lnTo>
                      <a:pt x="45" y="146"/>
                    </a:lnTo>
                    <a:lnTo>
                      <a:pt x="49" y="146"/>
                    </a:lnTo>
                    <a:lnTo>
                      <a:pt x="52" y="148"/>
                    </a:lnTo>
                    <a:lnTo>
                      <a:pt x="58" y="150"/>
                    </a:lnTo>
                    <a:lnTo>
                      <a:pt x="61" y="152"/>
                    </a:lnTo>
                    <a:lnTo>
                      <a:pt x="65" y="153"/>
                    </a:lnTo>
                    <a:lnTo>
                      <a:pt x="68" y="155"/>
                    </a:lnTo>
                    <a:lnTo>
                      <a:pt x="72" y="157"/>
                    </a:lnTo>
                    <a:lnTo>
                      <a:pt x="75" y="159"/>
                    </a:lnTo>
                    <a:lnTo>
                      <a:pt x="79" y="160"/>
                    </a:lnTo>
                    <a:lnTo>
                      <a:pt x="82" y="164"/>
                    </a:lnTo>
                    <a:lnTo>
                      <a:pt x="85" y="166"/>
                    </a:lnTo>
                    <a:lnTo>
                      <a:pt x="89" y="167"/>
                    </a:lnTo>
                    <a:lnTo>
                      <a:pt x="91" y="169"/>
                    </a:lnTo>
                    <a:lnTo>
                      <a:pt x="94" y="164"/>
                    </a:lnTo>
                    <a:lnTo>
                      <a:pt x="73" y="115"/>
                    </a:lnTo>
                    <a:lnTo>
                      <a:pt x="105" y="75"/>
                    </a:lnTo>
                    <a:lnTo>
                      <a:pt x="103" y="70"/>
                    </a:lnTo>
                    <a:lnTo>
                      <a:pt x="99" y="66"/>
                    </a:lnTo>
                    <a:lnTo>
                      <a:pt x="96" y="61"/>
                    </a:lnTo>
                    <a:lnTo>
                      <a:pt x="85" y="51"/>
                    </a:lnTo>
                    <a:lnTo>
                      <a:pt x="82" y="46"/>
                    </a:lnTo>
                    <a:lnTo>
                      <a:pt x="80" y="42"/>
                    </a:lnTo>
                    <a:lnTo>
                      <a:pt x="75" y="39"/>
                    </a:lnTo>
                    <a:lnTo>
                      <a:pt x="79" y="35"/>
                    </a:lnTo>
                    <a:lnTo>
                      <a:pt x="82" y="33"/>
                    </a:lnTo>
                    <a:lnTo>
                      <a:pt x="85" y="32"/>
                    </a:lnTo>
                    <a:lnTo>
                      <a:pt x="89" y="30"/>
                    </a:lnTo>
                    <a:lnTo>
                      <a:pt x="92" y="27"/>
                    </a:lnTo>
                    <a:lnTo>
                      <a:pt x="96" y="25"/>
                    </a:lnTo>
                    <a:lnTo>
                      <a:pt x="99" y="23"/>
                    </a:lnTo>
                    <a:lnTo>
                      <a:pt x="105" y="23"/>
                    </a:lnTo>
                    <a:lnTo>
                      <a:pt x="108" y="21"/>
                    </a:lnTo>
                    <a:lnTo>
                      <a:pt x="113" y="20"/>
                    </a:lnTo>
                    <a:lnTo>
                      <a:pt x="131" y="20"/>
                    </a:lnTo>
                    <a:lnTo>
                      <a:pt x="134" y="21"/>
                    </a:lnTo>
                    <a:lnTo>
                      <a:pt x="139" y="23"/>
                    </a:lnTo>
                    <a:lnTo>
                      <a:pt x="143" y="23"/>
                    </a:lnTo>
                    <a:lnTo>
                      <a:pt x="146" y="25"/>
                    </a:lnTo>
                    <a:lnTo>
                      <a:pt x="152" y="27"/>
                    </a:lnTo>
                    <a:lnTo>
                      <a:pt x="155" y="27"/>
                    </a:lnTo>
                    <a:lnTo>
                      <a:pt x="158" y="28"/>
                    </a:lnTo>
                    <a:lnTo>
                      <a:pt x="164" y="30"/>
                    </a:lnTo>
                    <a:lnTo>
                      <a:pt x="165" y="33"/>
                    </a:lnTo>
                    <a:lnTo>
                      <a:pt x="171" y="35"/>
                    </a:lnTo>
                    <a:lnTo>
                      <a:pt x="174" y="30"/>
                    </a:lnTo>
                    <a:lnTo>
                      <a:pt x="155" y="2"/>
                    </a:lnTo>
                    <a:lnTo>
                      <a:pt x="165" y="2"/>
                    </a:lnTo>
                    <a:lnTo>
                      <a:pt x="169" y="4"/>
                    </a:lnTo>
                    <a:lnTo>
                      <a:pt x="174" y="4"/>
                    </a:lnTo>
                    <a:lnTo>
                      <a:pt x="178" y="6"/>
                    </a:lnTo>
                    <a:lnTo>
                      <a:pt x="183" y="6"/>
                    </a:lnTo>
                    <a:lnTo>
                      <a:pt x="185" y="7"/>
                    </a:lnTo>
                    <a:lnTo>
                      <a:pt x="188" y="7"/>
                    </a:lnTo>
                    <a:lnTo>
                      <a:pt x="192" y="9"/>
                    </a:lnTo>
                    <a:lnTo>
                      <a:pt x="200" y="9"/>
                    </a:lnTo>
                    <a:lnTo>
                      <a:pt x="200" y="7"/>
                    </a:lnTo>
                    <a:lnTo>
                      <a:pt x="202" y="6"/>
                    </a:lnTo>
                    <a:lnTo>
                      <a:pt x="202" y="2"/>
                    </a:lnTo>
                    <a:lnTo>
                      <a:pt x="198" y="0"/>
                    </a:lnTo>
                    <a:lnTo>
                      <a:pt x="204" y="2"/>
                    </a:lnTo>
                    <a:lnTo>
                      <a:pt x="205" y="4"/>
                    </a:lnTo>
                    <a:lnTo>
                      <a:pt x="207" y="7"/>
                    </a:lnTo>
                    <a:lnTo>
                      <a:pt x="209" y="11"/>
                    </a:lnTo>
                    <a:lnTo>
                      <a:pt x="211" y="14"/>
                    </a:lnTo>
                    <a:lnTo>
                      <a:pt x="212" y="18"/>
                    </a:lnTo>
                    <a:lnTo>
                      <a:pt x="214" y="23"/>
                    </a:lnTo>
                    <a:lnTo>
                      <a:pt x="216" y="25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97" name="Freeform 313"/>
              <p:cNvSpPr>
                <a:spLocks/>
              </p:cNvSpPr>
              <p:nvPr/>
            </p:nvSpPr>
            <p:spPr bwMode="auto">
              <a:xfrm>
                <a:off x="2408" y="1217"/>
                <a:ext cx="11" cy="48"/>
              </a:xfrm>
              <a:custGeom>
                <a:avLst/>
                <a:gdLst/>
                <a:ahLst/>
                <a:cxnLst>
                  <a:cxn ang="0">
                    <a:pos x="9" y="45"/>
                  </a:cxn>
                  <a:cxn ang="0">
                    <a:pos x="11" y="45"/>
                  </a:cxn>
                  <a:cxn ang="0">
                    <a:pos x="7" y="41"/>
                  </a:cxn>
                  <a:cxn ang="0">
                    <a:pos x="5" y="36"/>
                  </a:cxn>
                  <a:cxn ang="0">
                    <a:pos x="5" y="19"/>
                  </a:cxn>
                  <a:cxn ang="0">
                    <a:pos x="7" y="12"/>
                  </a:cxn>
                  <a:cxn ang="0">
                    <a:pos x="9" y="7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5" y="7"/>
                  </a:cxn>
                  <a:cxn ang="0">
                    <a:pos x="4" y="12"/>
                  </a:cxn>
                  <a:cxn ang="0">
                    <a:pos x="2" y="19"/>
                  </a:cxn>
                  <a:cxn ang="0">
                    <a:pos x="2" y="24"/>
                  </a:cxn>
                  <a:cxn ang="0">
                    <a:pos x="0" y="31"/>
                  </a:cxn>
                  <a:cxn ang="0">
                    <a:pos x="2" y="36"/>
                  </a:cxn>
                  <a:cxn ang="0">
                    <a:pos x="4" y="43"/>
                  </a:cxn>
                  <a:cxn ang="0">
                    <a:pos x="9" y="48"/>
                  </a:cxn>
                  <a:cxn ang="0">
                    <a:pos x="9" y="45"/>
                  </a:cxn>
                </a:cxnLst>
                <a:rect l="0" t="0" r="r" b="b"/>
                <a:pathLst>
                  <a:path w="11" h="48">
                    <a:moveTo>
                      <a:pt x="9" y="45"/>
                    </a:moveTo>
                    <a:lnTo>
                      <a:pt x="11" y="45"/>
                    </a:lnTo>
                    <a:lnTo>
                      <a:pt x="7" y="41"/>
                    </a:lnTo>
                    <a:lnTo>
                      <a:pt x="5" y="36"/>
                    </a:lnTo>
                    <a:lnTo>
                      <a:pt x="5" y="19"/>
                    </a:lnTo>
                    <a:lnTo>
                      <a:pt x="7" y="12"/>
                    </a:lnTo>
                    <a:lnTo>
                      <a:pt x="9" y="7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5" y="7"/>
                    </a:lnTo>
                    <a:lnTo>
                      <a:pt x="4" y="12"/>
                    </a:lnTo>
                    <a:lnTo>
                      <a:pt x="2" y="19"/>
                    </a:lnTo>
                    <a:lnTo>
                      <a:pt x="2" y="24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3"/>
                    </a:lnTo>
                    <a:lnTo>
                      <a:pt x="9" y="48"/>
                    </a:lnTo>
                    <a:lnTo>
                      <a:pt x="9" y="45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98" name="Freeform 314"/>
              <p:cNvSpPr>
                <a:spLocks/>
              </p:cNvSpPr>
              <p:nvPr/>
            </p:nvSpPr>
            <p:spPr bwMode="auto">
              <a:xfrm>
                <a:off x="2417" y="1260"/>
                <a:ext cx="5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2" y="5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2" y="0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699" name="Freeform 315"/>
              <p:cNvSpPr>
                <a:spLocks/>
              </p:cNvSpPr>
              <p:nvPr/>
            </p:nvSpPr>
            <p:spPr bwMode="auto">
              <a:xfrm>
                <a:off x="2419" y="1231"/>
                <a:ext cx="3" cy="29"/>
              </a:xfrm>
              <a:custGeom>
                <a:avLst/>
                <a:gdLst/>
                <a:ahLst/>
                <a:cxnLst>
                  <a:cxn ang="0">
                    <a:pos x="3" y="10"/>
                  </a:cxn>
                  <a:cxn ang="0">
                    <a:pos x="0" y="10"/>
                  </a:cxn>
                  <a:cxn ang="0">
                    <a:pos x="0" y="29"/>
                  </a:cxn>
                  <a:cxn ang="0">
                    <a:pos x="3" y="29"/>
                  </a:cxn>
                  <a:cxn ang="0">
                    <a:pos x="3" y="10"/>
                  </a:cxn>
                  <a:cxn ang="0">
                    <a:pos x="0" y="12"/>
                  </a:cxn>
                  <a:cxn ang="0">
                    <a:pos x="3" y="10"/>
                  </a:cxn>
                  <a:cxn ang="0">
                    <a:pos x="0" y="0"/>
                  </a:cxn>
                  <a:cxn ang="0">
                    <a:pos x="0" y="10"/>
                  </a:cxn>
                  <a:cxn ang="0">
                    <a:pos x="3" y="10"/>
                  </a:cxn>
                </a:cxnLst>
                <a:rect l="0" t="0" r="r" b="b"/>
                <a:pathLst>
                  <a:path w="3" h="29">
                    <a:moveTo>
                      <a:pt x="3" y="10"/>
                    </a:moveTo>
                    <a:lnTo>
                      <a:pt x="0" y="10"/>
                    </a:lnTo>
                    <a:lnTo>
                      <a:pt x="0" y="29"/>
                    </a:lnTo>
                    <a:lnTo>
                      <a:pt x="3" y="29"/>
                    </a:lnTo>
                    <a:lnTo>
                      <a:pt x="3" y="10"/>
                    </a:lnTo>
                    <a:lnTo>
                      <a:pt x="0" y="12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3" y="10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00" name="Freeform 316"/>
              <p:cNvSpPr>
                <a:spLocks/>
              </p:cNvSpPr>
              <p:nvPr/>
            </p:nvSpPr>
            <p:spPr bwMode="auto">
              <a:xfrm>
                <a:off x="2419" y="1241"/>
                <a:ext cx="27" cy="103"/>
              </a:xfrm>
              <a:custGeom>
                <a:avLst/>
                <a:gdLst/>
                <a:ahLst/>
                <a:cxnLst>
                  <a:cxn ang="0">
                    <a:pos x="26" y="103"/>
                  </a:cxn>
                  <a:cxn ang="0">
                    <a:pos x="27" y="101"/>
                  </a:cxn>
                  <a:cxn ang="0">
                    <a:pos x="24" y="89"/>
                  </a:cxn>
                  <a:cxn ang="0">
                    <a:pos x="22" y="75"/>
                  </a:cxn>
                  <a:cxn ang="0">
                    <a:pos x="19" y="63"/>
                  </a:cxn>
                  <a:cxn ang="0">
                    <a:pos x="15" y="51"/>
                  </a:cxn>
                  <a:cxn ang="0">
                    <a:pos x="14" y="38"/>
                  </a:cxn>
                  <a:cxn ang="0">
                    <a:pos x="10" y="24"/>
                  </a:cxn>
                  <a:cxn ang="0">
                    <a:pos x="7" y="12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3" y="12"/>
                  </a:cxn>
                  <a:cxn ang="0">
                    <a:pos x="7" y="26"/>
                  </a:cxn>
                  <a:cxn ang="0">
                    <a:pos x="10" y="38"/>
                  </a:cxn>
                  <a:cxn ang="0">
                    <a:pos x="14" y="51"/>
                  </a:cxn>
                  <a:cxn ang="0">
                    <a:pos x="15" y="63"/>
                  </a:cxn>
                  <a:cxn ang="0">
                    <a:pos x="19" y="77"/>
                  </a:cxn>
                  <a:cxn ang="0">
                    <a:pos x="20" y="89"/>
                  </a:cxn>
                  <a:cxn ang="0">
                    <a:pos x="24" y="101"/>
                  </a:cxn>
                  <a:cxn ang="0">
                    <a:pos x="26" y="99"/>
                  </a:cxn>
                  <a:cxn ang="0">
                    <a:pos x="26" y="103"/>
                  </a:cxn>
                  <a:cxn ang="0">
                    <a:pos x="27" y="103"/>
                  </a:cxn>
                  <a:cxn ang="0">
                    <a:pos x="27" y="101"/>
                  </a:cxn>
                  <a:cxn ang="0">
                    <a:pos x="26" y="103"/>
                  </a:cxn>
                </a:cxnLst>
                <a:rect l="0" t="0" r="r" b="b"/>
                <a:pathLst>
                  <a:path w="27" h="103">
                    <a:moveTo>
                      <a:pt x="26" y="103"/>
                    </a:moveTo>
                    <a:lnTo>
                      <a:pt x="27" y="101"/>
                    </a:lnTo>
                    <a:lnTo>
                      <a:pt x="24" y="89"/>
                    </a:lnTo>
                    <a:lnTo>
                      <a:pt x="22" y="75"/>
                    </a:lnTo>
                    <a:lnTo>
                      <a:pt x="19" y="63"/>
                    </a:lnTo>
                    <a:lnTo>
                      <a:pt x="15" y="51"/>
                    </a:lnTo>
                    <a:lnTo>
                      <a:pt x="14" y="38"/>
                    </a:lnTo>
                    <a:lnTo>
                      <a:pt x="10" y="24"/>
                    </a:lnTo>
                    <a:lnTo>
                      <a:pt x="7" y="12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3" y="12"/>
                    </a:lnTo>
                    <a:lnTo>
                      <a:pt x="7" y="26"/>
                    </a:lnTo>
                    <a:lnTo>
                      <a:pt x="10" y="38"/>
                    </a:lnTo>
                    <a:lnTo>
                      <a:pt x="14" y="51"/>
                    </a:lnTo>
                    <a:lnTo>
                      <a:pt x="15" y="63"/>
                    </a:lnTo>
                    <a:lnTo>
                      <a:pt x="19" y="77"/>
                    </a:lnTo>
                    <a:lnTo>
                      <a:pt x="20" y="89"/>
                    </a:lnTo>
                    <a:lnTo>
                      <a:pt x="24" y="101"/>
                    </a:lnTo>
                    <a:lnTo>
                      <a:pt x="26" y="99"/>
                    </a:lnTo>
                    <a:lnTo>
                      <a:pt x="26" y="103"/>
                    </a:lnTo>
                    <a:lnTo>
                      <a:pt x="27" y="103"/>
                    </a:lnTo>
                    <a:lnTo>
                      <a:pt x="27" y="101"/>
                    </a:lnTo>
                    <a:lnTo>
                      <a:pt x="26" y="103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01" name="Freeform 317"/>
              <p:cNvSpPr>
                <a:spLocks/>
              </p:cNvSpPr>
              <p:nvPr/>
            </p:nvSpPr>
            <p:spPr bwMode="auto">
              <a:xfrm>
                <a:off x="2413" y="1331"/>
                <a:ext cx="32" cy="1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6"/>
                  </a:cxn>
                  <a:cxn ang="0">
                    <a:pos x="13" y="6"/>
                  </a:cxn>
                  <a:cxn ang="0">
                    <a:pos x="16" y="7"/>
                  </a:cxn>
                  <a:cxn ang="0">
                    <a:pos x="20" y="9"/>
                  </a:cxn>
                  <a:cxn ang="0">
                    <a:pos x="23" y="11"/>
                  </a:cxn>
                  <a:cxn ang="0">
                    <a:pos x="26" y="13"/>
                  </a:cxn>
                  <a:cxn ang="0">
                    <a:pos x="32" y="13"/>
                  </a:cxn>
                  <a:cxn ang="0">
                    <a:pos x="32" y="9"/>
                  </a:cxn>
                  <a:cxn ang="0">
                    <a:pos x="28" y="9"/>
                  </a:cxn>
                  <a:cxn ang="0">
                    <a:pos x="25" y="7"/>
                  </a:cxn>
                  <a:cxn ang="0">
                    <a:pos x="21" y="6"/>
                  </a:cxn>
                  <a:cxn ang="0">
                    <a:pos x="18" y="4"/>
                  </a:cxn>
                  <a:cxn ang="0">
                    <a:pos x="14" y="2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4" y="2"/>
                  </a:cxn>
                </a:cxnLst>
                <a:rect l="0" t="0" r="r" b="b"/>
                <a:pathLst>
                  <a:path w="32" h="13">
                    <a:moveTo>
                      <a:pt x="4" y="2"/>
                    </a:moveTo>
                    <a:lnTo>
                      <a:pt x="2" y="6"/>
                    </a:lnTo>
                    <a:lnTo>
                      <a:pt x="13" y="6"/>
                    </a:lnTo>
                    <a:lnTo>
                      <a:pt x="16" y="7"/>
                    </a:lnTo>
                    <a:lnTo>
                      <a:pt x="20" y="9"/>
                    </a:lnTo>
                    <a:lnTo>
                      <a:pt x="23" y="11"/>
                    </a:lnTo>
                    <a:lnTo>
                      <a:pt x="26" y="13"/>
                    </a:lnTo>
                    <a:lnTo>
                      <a:pt x="32" y="13"/>
                    </a:lnTo>
                    <a:lnTo>
                      <a:pt x="32" y="9"/>
                    </a:lnTo>
                    <a:lnTo>
                      <a:pt x="28" y="9"/>
                    </a:lnTo>
                    <a:lnTo>
                      <a:pt x="25" y="7"/>
                    </a:lnTo>
                    <a:lnTo>
                      <a:pt x="21" y="6"/>
                    </a:lnTo>
                    <a:lnTo>
                      <a:pt x="18" y="4"/>
                    </a:lnTo>
                    <a:lnTo>
                      <a:pt x="14" y="2"/>
                    </a:ln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02" name="Freeform 318"/>
              <p:cNvSpPr>
                <a:spLocks/>
              </p:cNvSpPr>
              <p:nvPr/>
            </p:nvSpPr>
            <p:spPr bwMode="auto">
              <a:xfrm>
                <a:off x="2413" y="1333"/>
                <a:ext cx="33" cy="19"/>
              </a:xfrm>
              <a:custGeom>
                <a:avLst/>
                <a:gdLst/>
                <a:ahLst/>
                <a:cxnLst>
                  <a:cxn ang="0">
                    <a:pos x="33" y="19"/>
                  </a:cxn>
                  <a:cxn ang="0">
                    <a:pos x="32" y="16"/>
                  </a:cxn>
                  <a:cxn ang="0">
                    <a:pos x="28" y="14"/>
                  </a:cxn>
                  <a:cxn ang="0">
                    <a:pos x="25" y="12"/>
                  </a:cxn>
                  <a:cxn ang="0">
                    <a:pos x="21" y="11"/>
                  </a:cxn>
                  <a:cxn ang="0">
                    <a:pos x="16" y="9"/>
                  </a:cxn>
                  <a:cxn ang="0">
                    <a:pos x="13" y="9"/>
                  </a:cxn>
                  <a:cxn ang="0">
                    <a:pos x="9" y="7"/>
                  </a:cxn>
                  <a:cxn ang="0">
                    <a:pos x="6" y="5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7" y="9"/>
                  </a:cxn>
                  <a:cxn ang="0">
                    <a:pos x="11" y="12"/>
                  </a:cxn>
                  <a:cxn ang="0">
                    <a:pos x="16" y="12"/>
                  </a:cxn>
                  <a:cxn ang="0">
                    <a:pos x="20" y="14"/>
                  </a:cxn>
                  <a:cxn ang="0">
                    <a:pos x="23" y="16"/>
                  </a:cxn>
                  <a:cxn ang="0">
                    <a:pos x="26" y="18"/>
                  </a:cxn>
                  <a:cxn ang="0">
                    <a:pos x="30" y="19"/>
                  </a:cxn>
                  <a:cxn ang="0">
                    <a:pos x="30" y="16"/>
                  </a:cxn>
                  <a:cxn ang="0">
                    <a:pos x="33" y="19"/>
                  </a:cxn>
                  <a:cxn ang="0">
                    <a:pos x="33" y="18"/>
                  </a:cxn>
                  <a:cxn ang="0">
                    <a:pos x="32" y="16"/>
                  </a:cxn>
                  <a:cxn ang="0">
                    <a:pos x="33" y="19"/>
                  </a:cxn>
                </a:cxnLst>
                <a:rect l="0" t="0" r="r" b="b"/>
                <a:pathLst>
                  <a:path w="33" h="19">
                    <a:moveTo>
                      <a:pt x="33" y="19"/>
                    </a:moveTo>
                    <a:lnTo>
                      <a:pt x="32" y="16"/>
                    </a:lnTo>
                    <a:lnTo>
                      <a:pt x="28" y="14"/>
                    </a:lnTo>
                    <a:lnTo>
                      <a:pt x="25" y="12"/>
                    </a:lnTo>
                    <a:lnTo>
                      <a:pt x="21" y="11"/>
                    </a:lnTo>
                    <a:lnTo>
                      <a:pt x="16" y="9"/>
                    </a:lnTo>
                    <a:lnTo>
                      <a:pt x="13" y="9"/>
                    </a:lnTo>
                    <a:lnTo>
                      <a:pt x="9" y="7"/>
                    </a:lnTo>
                    <a:lnTo>
                      <a:pt x="6" y="5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4" y="7"/>
                    </a:lnTo>
                    <a:lnTo>
                      <a:pt x="7" y="9"/>
                    </a:lnTo>
                    <a:lnTo>
                      <a:pt x="11" y="12"/>
                    </a:lnTo>
                    <a:lnTo>
                      <a:pt x="16" y="12"/>
                    </a:lnTo>
                    <a:lnTo>
                      <a:pt x="20" y="14"/>
                    </a:lnTo>
                    <a:lnTo>
                      <a:pt x="23" y="16"/>
                    </a:lnTo>
                    <a:lnTo>
                      <a:pt x="26" y="18"/>
                    </a:lnTo>
                    <a:lnTo>
                      <a:pt x="30" y="19"/>
                    </a:lnTo>
                    <a:lnTo>
                      <a:pt x="30" y="16"/>
                    </a:lnTo>
                    <a:lnTo>
                      <a:pt x="33" y="19"/>
                    </a:lnTo>
                    <a:lnTo>
                      <a:pt x="33" y="18"/>
                    </a:lnTo>
                    <a:lnTo>
                      <a:pt x="32" y="16"/>
                    </a:lnTo>
                    <a:lnTo>
                      <a:pt x="33" y="19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03" name="Freeform 319"/>
              <p:cNvSpPr>
                <a:spLocks/>
              </p:cNvSpPr>
              <p:nvPr/>
            </p:nvSpPr>
            <p:spPr bwMode="auto">
              <a:xfrm>
                <a:off x="2410" y="1349"/>
                <a:ext cx="36" cy="17"/>
              </a:xfrm>
              <a:custGeom>
                <a:avLst/>
                <a:gdLst/>
                <a:ahLst/>
                <a:cxnLst>
                  <a:cxn ang="0">
                    <a:pos x="5" y="16"/>
                  </a:cxn>
                  <a:cxn ang="0">
                    <a:pos x="3" y="17"/>
                  </a:cxn>
                  <a:cxn ang="0">
                    <a:pos x="7" y="16"/>
                  </a:cxn>
                  <a:cxn ang="0">
                    <a:pos x="10" y="14"/>
                  </a:cxn>
                  <a:cxn ang="0">
                    <a:pos x="16" y="12"/>
                  </a:cxn>
                  <a:cxn ang="0">
                    <a:pos x="21" y="10"/>
                  </a:cxn>
                  <a:cxn ang="0">
                    <a:pos x="24" y="9"/>
                  </a:cxn>
                  <a:cxn ang="0">
                    <a:pos x="29" y="7"/>
                  </a:cxn>
                  <a:cxn ang="0">
                    <a:pos x="33" y="5"/>
                  </a:cxn>
                  <a:cxn ang="0">
                    <a:pos x="36" y="3"/>
                  </a:cxn>
                  <a:cxn ang="0">
                    <a:pos x="33" y="0"/>
                  </a:cxn>
                  <a:cxn ang="0">
                    <a:pos x="31" y="2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19" y="7"/>
                  </a:cxn>
                  <a:cxn ang="0">
                    <a:pos x="14" y="9"/>
                  </a:cxn>
                  <a:cxn ang="0">
                    <a:pos x="10" y="10"/>
                  </a:cxn>
                  <a:cxn ang="0">
                    <a:pos x="5" y="12"/>
                  </a:cxn>
                  <a:cxn ang="0">
                    <a:pos x="2" y="16"/>
                  </a:cxn>
                  <a:cxn ang="0">
                    <a:pos x="2" y="17"/>
                  </a:cxn>
                  <a:cxn ang="0">
                    <a:pos x="2" y="16"/>
                  </a:cxn>
                  <a:cxn ang="0">
                    <a:pos x="0" y="16"/>
                  </a:cxn>
                  <a:cxn ang="0">
                    <a:pos x="2" y="17"/>
                  </a:cxn>
                  <a:cxn ang="0">
                    <a:pos x="5" y="16"/>
                  </a:cxn>
                </a:cxnLst>
                <a:rect l="0" t="0" r="r" b="b"/>
                <a:pathLst>
                  <a:path w="36" h="17">
                    <a:moveTo>
                      <a:pt x="5" y="16"/>
                    </a:moveTo>
                    <a:lnTo>
                      <a:pt x="3" y="17"/>
                    </a:lnTo>
                    <a:lnTo>
                      <a:pt x="7" y="16"/>
                    </a:lnTo>
                    <a:lnTo>
                      <a:pt x="10" y="14"/>
                    </a:lnTo>
                    <a:lnTo>
                      <a:pt x="16" y="12"/>
                    </a:lnTo>
                    <a:lnTo>
                      <a:pt x="21" y="10"/>
                    </a:lnTo>
                    <a:lnTo>
                      <a:pt x="24" y="9"/>
                    </a:lnTo>
                    <a:lnTo>
                      <a:pt x="29" y="7"/>
                    </a:lnTo>
                    <a:lnTo>
                      <a:pt x="33" y="5"/>
                    </a:lnTo>
                    <a:lnTo>
                      <a:pt x="36" y="3"/>
                    </a:lnTo>
                    <a:lnTo>
                      <a:pt x="33" y="0"/>
                    </a:lnTo>
                    <a:lnTo>
                      <a:pt x="31" y="2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19" y="7"/>
                    </a:lnTo>
                    <a:lnTo>
                      <a:pt x="14" y="9"/>
                    </a:lnTo>
                    <a:lnTo>
                      <a:pt x="10" y="10"/>
                    </a:lnTo>
                    <a:lnTo>
                      <a:pt x="5" y="12"/>
                    </a:lnTo>
                    <a:lnTo>
                      <a:pt x="2" y="16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2" y="17"/>
                    </a:ln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04" name="Freeform 320"/>
              <p:cNvSpPr>
                <a:spLocks/>
              </p:cNvSpPr>
              <p:nvPr/>
            </p:nvSpPr>
            <p:spPr bwMode="auto">
              <a:xfrm>
                <a:off x="2412" y="1365"/>
                <a:ext cx="17" cy="15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17" y="13"/>
                  </a:cxn>
                  <a:cxn ang="0">
                    <a:pos x="15" y="10"/>
                  </a:cxn>
                  <a:cxn ang="0">
                    <a:pos x="12" y="10"/>
                  </a:cxn>
                  <a:cxn ang="0">
                    <a:pos x="5" y="3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0" y="1"/>
                  </a:cxn>
                  <a:cxn ang="0">
                    <a:pos x="1" y="3"/>
                  </a:cxn>
                  <a:cxn ang="0">
                    <a:pos x="3" y="6"/>
                  </a:cxn>
                  <a:cxn ang="0">
                    <a:pos x="8" y="12"/>
                  </a:cxn>
                  <a:cxn ang="0">
                    <a:pos x="12" y="12"/>
                  </a:cxn>
                  <a:cxn ang="0">
                    <a:pos x="12" y="13"/>
                  </a:cxn>
                  <a:cxn ang="0">
                    <a:pos x="14" y="15"/>
                  </a:cxn>
                  <a:cxn ang="0">
                    <a:pos x="15" y="15"/>
                  </a:cxn>
                  <a:cxn ang="0">
                    <a:pos x="14" y="15"/>
                  </a:cxn>
                  <a:cxn ang="0">
                    <a:pos x="15" y="15"/>
                  </a:cxn>
                  <a:cxn ang="0">
                    <a:pos x="15" y="12"/>
                  </a:cxn>
                </a:cxnLst>
                <a:rect l="0" t="0" r="r" b="b"/>
                <a:pathLst>
                  <a:path w="17" h="15">
                    <a:moveTo>
                      <a:pt x="15" y="12"/>
                    </a:moveTo>
                    <a:lnTo>
                      <a:pt x="17" y="13"/>
                    </a:lnTo>
                    <a:lnTo>
                      <a:pt x="15" y="10"/>
                    </a:lnTo>
                    <a:lnTo>
                      <a:pt x="12" y="10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1" y="3"/>
                    </a:lnTo>
                    <a:lnTo>
                      <a:pt x="3" y="6"/>
                    </a:lnTo>
                    <a:lnTo>
                      <a:pt x="8" y="12"/>
                    </a:lnTo>
                    <a:lnTo>
                      <a:pt x="12" y="12"/>
                    </a:lnTo>
                    <a:lnTo>
                      <a:pt x="12" y="13"/>
                    </a:lnTo>
                    <a:lnTo>
                      <a:pt x="14" y="15"/>
                    </a:lnTo>
                    <a:lnTo>
                      <a:pt x="15" y="15"/>
                    </a:lnTo>
                    <a:lnTo>
                      <a:pt x="14" y="15"/>
                    </a:lnTo>
                    <a:lnTo>
                      <a:pt x="15" y="15"/>
                    </a:lnTo>
                    <a:lnTo>
                      <a:pt x="15" y="12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05" name="Freeform 321"/>
              <p:cNvSpPr>
                <a:spLocks/>
              </p:cNvSpPr>
              <p:nvPr/>
            </p:nvSpPr>
            <p:spPr bwMode="auto">
              <a:xfrm>
                <a:off x="2427" y="1375"/>
                <a:ext cx="12" cy="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7" y="0"/>
                  </a:cxn>
                  <a:cxn ang="0">
                    <a:pos x="7" y="2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7" y="5"/>
                  </a:cxn>
                  <a:cxn ang="0">
                    <a:pos x="7" y="3"/>
                  </a:cxn>
                  <a:cxn ang="0">
                    <a:pos x="9" y="3"/>
                  </a:cxn>
                  <a:cxn ang="0">
                    <a:pos x="12" y="0"/>
                  </a:cxn>
                  <a:cxn ang="0">
                    <a:pos x="9" y="0"/>
                  </a:cxn>
                </a:cxnLst>
                <a:rect l="0" t="0" r="r" b="b"/>
                <a:pathLst>
                  <a:path w="12" h="5">
                    <a:moveTo>
                      <a:pt x="9" y="0"/>
                    </a:moveTo>
                    <a:lnTo>
                      <a:pt x="7" y="0"/>
                    </a:lnTo>
                    <a:lnTo>
                      <a:pt x="7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9" y="3"/>
                    </a:lnTo>
                    <a:lnTo>
                      <a:pt x="12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06" name="Freeform 322"/>
              <p:cNvSpPr>
                <a:spLocks/>
              </p:cNvSpPr>
              <p:nvPr/>
            </p:nvSpPr>
            <p:spPr bwMode="auto">
              <a:xfrm>
                <a:off x="2436" y="1354"/>
                <a:ext cx="14" cy="21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10" y="4"/>
                  </a:cxn>
                  <a:cxn ang="0">
                    <a:pos x="3" y="11"/>
                  </a:cxn>
                  <a:cxn ang="0">
                    <a:pos x="2" y="14"/>
                  </a:cxn>
                  <a:cxn ang="0">
                    <a:pos x="0" y="16"/>
                  </a:cxn>
                  <a:cxn ang="0">
                    <a:pos x="0" y="21"/>
                  </a:cxn>
                  <a:cxn ang="0">
                    <a:pos x="3" y="21"/>
                  </a:cxn>
                  <a:cxn ang="0">
                    <a:pos x="3" y="14"/>
                  </a:cxn>
                  <a:cxn ang="0">
                    <a:pos x="5" y="14"/>
                  </a:cxn>
                  <a:cxn ang="0">
                    <a:pos x="7" y="11"/>
                  </a:cxn>
                  <a:cxn ang="0">
                    <a:pos x="10" y="7"/>
                  </a:cxn>
                  <a:cxn ang="0">
                    <a:pos x="14" y="5"/>
                  </a:cxn>
                  <a:cxn ang="0">
                    <a:pos x="10" y="5"/>
                  </a:cxn>
                  <a:cxn ang="0">
                    <a:pos x="14" y="5"/>
                  </a:cxn>
                  <a:cxn ang="0">
                    <a:pos x="14" y="0"/>
                  </a:cxn>
                  <a:cxn ang="0">
                    <a:pos x="10" y="4"/>
                  </a:cxn>
                  <a:cxn ang="0">
                    <a:pos x="14" y="5"/>
                  </a:cxn>
                </a:cxnLst>
                <a:rect l="0" t="0" r="r" b="b"/>
                <a:pathLst>
                  <a:path w="14" h="21">
                    <a:moveTo>
                      <a:pt x="14" y="5"/>
                    </a:moveTo>
                    <a:lnTo>
                      <a:pt x="10" y="4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3" y="21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7" y="11"/>
                    </a:lnTo>
                    <a:lnTo>
                      <a:pt x="10" y="7"/>
                    </a:lnTo>
                    <a:lnTo>
                      <a:pt x="14" y="5"/>
                    </a:lnTo>
                    <a:lnTo>
                      <a:pt x="10" y="5"/>
                    </a:lnTo>
                    <a:lnTo>
                      <a:pt x="14" y="5"/>
                    </a:lnTo>
                    <a:lnTo>
                      <a:pt x="14" y="0"/>
                    </a:lnTo>
                    <a:lnTo>
                      <a:pt x="10" y="4"/>
                    </a:lnTo>
                    <a:lnTo>
                      <a:pt x="14" y="5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07" name="Freeform 323"/>
              <p:cNvSpPr>
                <a:spLocks/>
              </p:cNvSpPr>
              <p:nvPr/>
            </p:nvSpPr>
            <p:spPr bwMode="auto">
              <a:xfrm>
                <a:off x="2429" y="1359"/>
                <a:ext cx="21" cy="47"/>
              </a:xfrm>
              <a:custGeom>
                <a:avLst/>
                <a:gdLst/>
                <a:ahLst/>
                <a:cxnLst>
                  <a:cxn ang="0">
                    <a:pos x="4" y="47"/>
                  </a:cxn>
                  <a:cxn ang="0">
                    <a:pos x="7" y="40"/>
                  </a:cxn>
                  <a:cxn ang="0">
                    <a:pos x="9" y="35"/>
                  </a:cxn>
                  <a:cxn ang="0">
                    <a:pos x="12" y="30"/>
                  </a:cxn>
                  <a:cxn ang="0">
                    <a:pos x="16" y="23"/>
                  </a:cxn>
                  <a:cxn ang="0">
                    <a:pos x="17" y="18"/>
                  </a:cxn>
                  <a:cxn ang="0">
                    <a:pos x="19" y="11"/>
                  </a:cxn>
                  <a:cxn ang="0">
                    <a:pos x="19" y="6"/>
                  </a:cxn>
                  <a:cxn ang="0">
                    <a:pos x="21" y="0"/>
                  </a:cxn>
                  <a:cxn ang="0">
                    <a:pos x="17" y="0"/>
                  </a:cxn>
                  <a:cxn ang="0">
                    <a:pos x="16" y="6"/>
                  </a:cxn>
                  <a:cxn ang="0">
                    <a:pos x="16" y="11"/>
                  </a:cxn>
                  <a:cxn ang="0">
                    <a:pos x="14" y="16"/>
                  </a:cxn>
                  <a:cxn ang="0">
                    <a:pos x="10" y="23"/>
                  </a:cxn>
                  <a:cxn ang="0">
                    <a:pos x="9" y="28"/>
                  </a:cxn>
                  <a:cxn ang="0">
                    <a:pos x="5" y="33"/>
                  </a:cxn>
                  <a:cxn ang="0">
                    <a:pos x="4" y="39"/>
                  </a:cxn>
                  <a:cxn ang="0">
                    <a:pos x="0" y="44"/>
                  </a:cxn>
                  <a:cxn ang="0">
                    <a:pos x="4" y="47"/>
                  </a:cxn>
                </a:cxnLst>
                <a:rect l="0" t="0" r="r" b="b"/>
                <a:pathLst>
                  <a:path w="21" h="47">
                    <a:moveTo>
                      <a:pt x="4" y="47"/>
                    </a:moveTo>
                    <a:lnTo>
                      <a:pt x="7" y="40"/>
                    </a:lnTo>
                    <a:lnTo>
                      <a:pt x="9" y="35"/>
                    </a:lnTo>
                    <a:lnTo>
                      <a:pt x="12" y="30"/>
                    </a:lnTo>
                    <a:lnTo>
                      <a:pt x="16" y="23"/>
                    </a:lnTo>
                    <a:lnTo>
                      <a:pt x="17" y="18"/>
                    </a:lnTo>
                    <a:lnTo>
                      <a:pt x="19" y="11"/>
                    </a:lnTo>
                    <a:lnTo>
                      <a:pt x="19" y="6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6" y="6"/>
                    </a:lnTo>
                    <a:lnTo>
                      <a:pt x="16" y="11"/>
                    </a:lnTo>
                    <a:lnTo>
                      <a:pt x="14" y="16"/>
                    </a:lnTo>
                    <a:lnTo>
                      <a:pt x="10" y="23"/>
                    </a:lnTo>
                    <a:lnTo>
                      <a:pt x="9" y="28"/>
                    </a:lnTo>
                    <a:lnTo>
                      <a:pt x="5" y="33"/>
                    </a:lnTo>
                    <a:lnTo>
                      <a:pt x="4" y="39"/>
                    </a:lnTo>
                    <a:lnTo>
                      <a:pt x="0" y="44"/>
                    </a:lnTo>
                    <a:lnTo>
                      <a:pt x="4" y="47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08" name="Freeform 324"/>
              <p:cNvSpPr>
                <a:spLocks/>
              </p:cNvSpPr>
              <p:nvPr/>
            </p:nvSpPr>
            <p:spPr bwMode="auto">
              <a:xfrm>
                <a:off x="2405" y="1403"/>
                <a:ext cx="28" cy="52"/>
              </a:xfrm>
              <a:custGeom>
                <a:avLst/>
                <a:gdLst/>
                <a:ahLst/>
                <a:cxnLst>
                  <a:cxn ang="0">
                    <a:pos x="1" y="52"/>
                  </a:cxn>
                  <a:cxn ang="0">
                    <a:pos x="3" y="50"/>
                  </a:cxn>
                  <a:cxn ang="0">
                    <a:pos x="28" y="3"/>
                  </a:cxn>
                  <a:cxn ang="0">
                    <a:pos x="24" y="0"/>
                  </a:cxn>
                  <a:cxn ang="0">
                    <a:pos x="0" y="48"/>
                  </a:cxn>
                  <a:cxn ang="0">
                    <a:pos x="1" y="52"/>
                  </a:cxn>
                  <a:cxn ang="0">
                    <a:pos x="3" y="50"/>
                  </a:cxn>
                  <a:cxn ang="0">
                    <a:pos x="1" y="52"/>
                  </a:cxn>
                </a:cxnLst>
                <a:rect l="0" t="0" r="r" b="b"/>
                <a:pathLst>
                  <a:path w="28" h="52">
                    <a:moveTo>
                      <a:pt x="1" y="52"/>
                    </a:moveTo>
                    <a:lnTo>
                      <a:pt x="3" y="50"/>
                    </a:lnTo>
                    <a:lnTo>
                      <a:pt x="28" y="3"/>
                    </a:lnTo>
                    <a:lnTo>
                      <a:pt x="24" y="0"/>
                    </a:lnTo>
                    <a:lnTo>
                      <a:pt x="0" y="48"/>
                    </a:lnTo>
                    <a:lnTo>
                      <a:pt x="1" y="52"/>
                    </a:lnTo>
                    <a:lnTo>
                      <a:pt x="3" y="50"/>
                    </a:lnTo>
                    <a:lnTo>
                      <a:pt x="1" y="52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09" name="Freeform 325"/>
              <p:cNvSpPr>
                <a:spLocks/>
              </p:cNvSpPr>
              <p:nvPr/>
            </p:nvSpPr>
            <p:spPr bwMode="auto">
              <a:xfrm>
                <a:off x="2399" y="1451"/>
                <a:ext cx="7" cy="6"/>
              </a:xfrm>
              <a:custGeom>
                <a:avLst/>
                <a:gdLst/>
                <a:ahLst/>
                <a:cxnLst>
                  <a:cxn ang="0">
                    <a:pos x="2" y="6"/>
                  </a:cxn>
                  <a:cxn ang="0">
                    <a:pos x="7" y="4"/>
                  </a:cxn>
                  <a:cxn ang="0">
                    <a:pos x="6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6"/>
                  </a:cxn>
                </a:cxnLst>
                <a:rect l="0" t="0" r="r" b="b"/>
                <a:pathLst>
                  <a:path w="7" h="6">
                    <a:moveTo>
                      <a:pt x="2" y="6"/>
                    </a:moveTo>
                    <a:lnTo>
                      <a:pt x="7" y="4"/>
                    </a:lnTo>
                    <a:lnTo>
                      <a:pt x="6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10" name="Freeform 326"/>
              <p:cNvSpPr>
                <a:spLocks/>
              </p:cNvSpPr>
              <p:nvPr/>
            </p:nvSpPr>
            <p:spPr bwMode="auto">
              <a:xfrm>
                <a:off x="2293" y="1437"/>
                <a:ext cx="108" cy="21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7" y="4"/>
                  </a:cxn>
                  <a:cxn ang="0">
                    <a:pos x="14" y="6"/>
                  </a:cxn>
                  <a:cxn ang="0">
                    <a:pos x="20" y="7"/>
                  </a:cxn>
                  <a:cxn ang="0">
                    <a:pos x="26" y="7"/>
                  </a:cxn>
                  <a:cxn ang="0">
                    <a:pos x="33" y="9"/>
                  </a:cxn>
                  <a:cxn ang="0">
                    <a:pos x="40" y="11"/>
                  </a:cxn>
                  <a:cxn ang="0">
                    <a:pos x="46" y="13"/>
                  </a:cxn>
                  <a:cxn ang="0">
                    <a:pos x="53" y="14"/>
                  </a:cxn>
                  <a:cxn ang="0">
                    <a:pos x="60" y="16"/>
                  </a:cxn>
                  <a:cxn ang="0">
                    <a:pos x="66" y="18"/>
                  </a:cxn>
                  <a:cxn ang="0">
                    <a:pos x="73" y="18"/>
                  </a:cxn>
                  <a:cxn ang="0">
                    <a:pos x="80" y="20"/>
                  </a:cxn>
                  <a:cxn ang="0">
                    <a:pos x="86" y="20"/>
                  </a:cxn>
                  <a:cxn ang="0">
                    <a:pos x="93" y="21"/>
                  </a:cxn>
                  <a:cxn ang="0">
                    <a:pos x="101" y="20"/>
                  </a:cxn>
                  <a:cxn ang="0">
                    <a:pos x="108" y="20"/>
                  </a:cxn>
                  <a:cxn ang="0">
                    <a:pos x="108" y="16"/>
                  </a:cxn>
                  <a:cxn ang="0">
                    <a:pos x="73" y="16"/>
                  </a:cxn>
                  <a:cxn ang="0">
                    <a:pos x="66" y="14"/>
                  </a:cxn>
                  <a:cxn ang="0">
                    <a:pos x="60" y="13"/>
                  </a:cxn>
                  <a:cxn ang="0">
                    <a:pos x="54" y="11"/>
                  </a:cxn>
                  <a:cxn ang="0">
                    <a:pos x="47" y="9"/>
                  </a:cxn>
                  <a:cxn ang="0">
                    <a:pos x="40" y="7"/>
                  </a:cxn>
                  <a:cxn ang="0">
                    <a:pos x="33" y="7"/>
                  </a:cxn>
                  <a:cxn ang="0">
                    <a:pos x="26" y="6"/>
                  </a:cxn>
                  <a:cxn ang="0">
                    <a:pos x="21" y="4"/>
                  </a:cxn>
                  <a:cxn ang="0">
                    <a:pos x="14" y="2"/>
                  </a:cxn>
                  <a:cxn ang="0">
                    <a:pos x="7" y="0"/>
                  </a:cxn>
                  <a:cxn ang="0">
                    <a:pos x="0" y="0"/>
                  </a:cxn>
                  <a:cxn ang="0">
                    <a:pos x="2" y="4"/>
                  </a:cxn>
                </a:cxnLst>
                <a:rect l="0" t="0" r="r" b="b"/>
                <a:pathLst>
                  <a:path w="108" h="21">
                    <a:moveTo>
                      <a:pt x="2" y="4"/>
                    </a:moveTo>
                    <a:lnTo>
                      <a:pt x="0" y="4"/>
                    </a:lnTo>
                    <a:lnTo>
                      <a:pt x="7" y="4"/>
                    </a:lnTo>
                    <a:lnTo>
                      <a:pt x="14" y="6"/>
                    </a:lnTo>
                    <a:lnTo>
                      <a:pt x="20" y="7"/>
                    </a:lnTo>
                    <a:lnTo>
                      <a:pt x="26" y="7"/>
                    </a:lnTo>
                    <a:lnTo>
                      <a:pt x="33" y="9"/>
                    </a:lnTo>
                    <a:lnTo>
                      <a:pt x="40" y="11"/>
                    </a:lnTo>
                    <a:lnTo>
                      <a:pt x="46" y="13"/>
                    </a:lnTo>
                    <a:lnTo>
                      <a:pt x="53" y="14"/>
                    </a:lnTo>
                    <a:lnTo>
                      <a:pt x="60" y="16"/>
                    </a:lnTo>
                    <a:lnTo>
                      <a:pt x="66" y="18"/>
                    </a:lnTo>
                    <a:lnTo>
                      <a:pt x="73" y="18"/>
                    </a:lnTo>
                    <a:lnTo>
                      <a:pt x="80" y="20"/>
                    </a:lnTo>
                    <a:lnTo>
                      <a:pt x="86" y="20"/>
                    </a:lnTo>
                    <a:lnTo>
                      <a:pt x="93" y="21"/>
                    </a:lnTo>
                    <a:lnTo>
                      <a:pt x="101" y="20"/>
                    </a:lnTo>
                    <a:lnTo>
                      <a:pt x="108" y="20"/>
                    </a:lnTo>
                    <a:lnTo>
                      <a:pt x="108" y="16"/>
                    </a:lnTo>
                    <a:lnTo>
                      <a:pt x="73" y="16"/>
                    </a:lnTo>
                    <a:lnTo>
                      <a:pt x="66" y="14"/>
                    </a:lnTo>
                    <a:lnTo>
                      <a:pt x="60" y="13"/>
                    </a:lnTo>
                    <a:lnTo>
                      <a:pt x="54" y="11"/>
                    </a:lnTo>
                    <a:lnTo>
                      <a:pt x="47" y="9"/>
                    </a:lnTo>
                    <a:lnTo>
                      <a:pt x="40" y="7"/>
                    </a:lnTo>
                    <a:lnTo>
                      <a:pt x="33" y="7"/>
                    </a:lnTo>
                    <a:lnTo>
                      <a:pt x="26" y="6"/>
                    </a:lnTo>
                    <a:lnTo>
                      <a:pt x="21" y="4"/>
                    </a:lnTo>
                    <a:lnTo>
                      <a:pt x="14" y="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11" name="Freeform 327"/>
              <p:cNvSpPr>
                <a:spLocks/>
              </p:cNvSpPr>
              <p:nvPr/>
            </p:nvSpPr>
            <p:spPr bwMode="auto">
              <a:xfrm>
                <a:off x="2290" y="1437"/>
                <a:ext cx="7" cy="18"/>
              </a:xfrm>
              <a:custGeom>
                <a:avLst/>
                <a:gdLst/>
                <a:ahLst/>
                <a:cxnLst>
                  <a:cxn ang="0">
                    <a:pos x="3" y="14"/>
                  </a:cxn>
                  <a:cxn ang="0">
                    <a:pos x="7" y="13"/>
                  </a:cxn>
                  <a:cxn ang="0">
                    <a:pos x="5" y="9"/>
                  </a:cxn>
                  <a:cxn ang="0">
                    <a:pos x="2" y="6"/>
                  </a:cxn>
                  <a:cxn ang="0">
                    <a:pos x="5" y="4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2" y="11"/>
                  </a:cxn>
                  <a:cxn ang="0">
                    <a:pos x="3" y="14"/>
                  </a:cxn>
                  <a:cxn ang="0">
                    <a:pos x="5" y="13"/>
                  </a:cxn>
                  <a:cxn ang="0">
                    <a:pos x="3" y="14"/>
                  </a:cxn>
                  <a:cxn ang="0">
                    <a:pos x="7" y="18"/>
                  </a:cxn>
                  <a:cxn ang="0">
                    <a:pos x="7" y="13"/>
                  </a:cxn>
                  <a:cxn ang="0">
                    <a:pos x="3" y="14"/>
                  </a:cxn>
                </a:cxnLst>
                <a:rect l="0" t="0" r="r" b="b"/>
                <a:pathLst>
                  <a:path w="7" h="18">
                    <a:moveTo>
                      <a:pt x="3" y="14"/>
                    </a:moveTo>
                    <a:lnTo>
                      <a:pt x="7" y="13"/>
                    </a:lnTo>
                    <a:lnTo>
                      <a:pt x="5" y="9"/>
                    </a:lnTo>
                    <a:lnTo>
                      <a:pt x="2" y="6"/>
                    </a:lnTo>
                    <a:lnTo>
                      <a:pt x="5" y="4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2" y="11"/>
                    </a:lnTo>
                    <a:lnTo>
                      <a:pt x="3" y="14"/>
                    </a:lnTo>
                    <a:lnTo>
                      <a:pt x="5" y="13"/>
                    </a:lnTo>
                    <a:lnTo>
                      <a:pt x="3" y="14"/>
                    </a:lnTo>
                    <a:lnTo>
                      <a:pt x="7" y="18"/>
                    </a:lnTo>
                    <a:lnTo>
                      <a:pt x="7" y="13"/>
                    </a:lnTo>
                    <a:lnTo>
                      <a:pt x="3" y="14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12" name="Freeform 328"/>
              <p:cNvSpPr>
                <a:spLocks/>
              </p:cNvSpPr>
              <p:nvPr/>
            </p:nvSpPr>
            <p:spPr bwMode="auto">
              <a:xfrm>
                <a:off x="2206" y="1399"/>
                <a:ext cx="89" cy="5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7"/>
                  </a:cxn>
                  <a:cxn ang="0">
                    <a:pos x="11" y="9"/>
                  </a:cxn>
                  <a:cxn ang="0">
                    <a:pos x="18" y="12"/>
                  </a:cxn>
                  <a:cxn ang="0">
                    <a:pos x="23" y="16"/>
                  </a:cxn>
                  <a:cxn ang="0">
                    <a:pos x="28" y="18"/>
                  </a:cxn>
                  <a:cxn ang="0">
                    <a:pos x="34" y="21"/>
                  </a:cxn>
                  <a:cxn ang="0">
                    <a:pos x="39" y="25"/>
                  </a:cxn>
                  <a:cxn ang="0">
                    <a:pos x="46" y="26"/>
                  </a:cxn>
                  <a:cxn ang="0">
                    <a:pos x="49" y="30"/>
                  </a:cxn>
                  <a:cxn ang="0">
                    <a:pos x="56" y="33"/>
                  </a:cxn>
                  <a:cxn ang="0">
                    <a:pos x="61" y="37"/>
                  </a:cxn>
                  <a:cxn ang="0">
                    <a:pos x="67" y="40"/>
                  </a:cxn>
                  <a:cxn ang="0">
                    <a:pos x="72" y="44"/>
                  </a:cxn>
                  <a:cxn ang="0">
                    <a:pos x="77" y="45"/>
                  </a:cxn>
                  <a:cxn ang="0">
                    <a:pos x="82" y="49"/>
                  </a:cxn>
                  <a:cxn ang="0">
                    <a:pos x="87" y="52"/>
                  </a:cxn>
                  <a:cxn ang="0">
                    <a:pos x="89" y="51"/>
                  </a:cxn>
                  <a:cxn ang="0">
                    <a:pos x="84" y="47"/>
                  </a:cxn>
                  <a:cxn ang="0">
                    <a:pos x="79" y="44"/>
                  </a:cxn>
                  <a:cxn ang="0">
                    <a:pos x="74" y="40"/>
                  </a:cxn>
                  <a:cxn ang="0">
                    <a:pos x="68" y="37"/>
                  </a:cxn>
                  <a:cxn ang="0">
                    <a:pos x="63" y="33"/>
                  </a:cxn>
                  <a:cxn ang="0">
                    <a:pos x="56" y="30"/>
                  </a:cxn>
                  <a:cxn ang="0">
                    <a:pos x="51" y="26"/>
                  </a:cxn>
                  <a:cxn ang="0">
                    <a:pos x="46" y="25"/>
                  </a:cxn>
                  <a:cxn ang="0">
                    <a:pos x="40" y="21"/>
                  </a:cxn>
                  <a:cxn ang="0">
                    <a:pos x="35" y="18"/>
                  </a:cxn>
                  <a:cxn ang="0">
                    <a:pos x="30" y="14"/>
                  </a:cxn>
                  <a:cxn ang="0">
                    <a:pos x="25" y="12"/>
                  </a:cxn>
                  <a:cxn ang="0">
                    <a:pos x="18" y="9"/>
                  </a:cxn>
                  <a:cxn ang="0">
                    <a:pos x="13" y="7"/>
                  </a:cxn>
                  <a:cxn ang="0">
                    <a:pos x="7" y="4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4"/>
                  </a:cxn>
                </a:cxnLst>
                <a:rect l="0" t="0" r="r" b="b"/>
                <a:pathLst>
                  <a:path w="89" h="52">
                    <a:moveTo>
                      <a:pt x="0" y="4"/>
                    </a:moveTo>
                    <a:lnTo>
                      <a:pt x="6" y="7"/>
                    </a:lnTo>
                    <a:lnTo>
                      <a:pt x="11" y="9"/>
                    </a:lnTo>
                    <a:lnTo>
                      <a:pt x="18" y="12"/>
                    </a:lnTo>
                    <a:lnTo>
                      <a:pt x="23" y="16"/>
                    </a:lnTo>
                    <a:lnTo>
                      <a:pt x="28" y="18"/>
                    </a:lnTo>
                    <a:lnTo>
                      <a:pt x="34" y="21"/>
                    </a:lnTo>
                    <a:lnTo>
                      <a:pt x="39" y="25"/>
                    </a:lnTo>
                    <a:lnTo>
                      <a:pt x="46" y="26"/>
                    </a:lnTo>
                    <a:lnTo>
                      <a:pt x="49" y="30"/>
                    </a:lnTo>
                    <a:lnTo>
                      <a:pt x="56" y="33"/>
                    </a:lnTo>
                    <a:lnTo>
                      <a:pt x="61" y="37"/>
                    </a:lnTo>
                    <a:lnTo>
                      <a:pt x="67" y="40"/>
                    </a:lnTo>
                    <a:lnTo>
                      <a:pt x="72" y="44"/>
                    </a:lnTo>
                    <a:lnTo>
                      <a:pt x="77" y="45"/>
                    </a:lnTo>
                    <a:lnTo>
                      <a:pt x="82" y="49"/>
                    </a:lnTo>
                    <a:lnTo>
                      <a:pt x="87" y="52"/>
                    </a:lnTo>
                    <a:lnTo>
                      <a:pt x="89" y="51"/>
                    </a:lnTo>
                    <a:lnTo>
                      <a:pt x="84" y="47"/>
                    </a:lnTo>
                    <a:lnTo>
                      <a:pt x="79" y="44"/>
                    </a:lnTo>
                    <a:lnTo>
                      <a:pt x="74" y="40"/>
                    </a:lnTo>
                    <a:lnTo>
                      <a:pt x="68" y="37"/>
                    </a:lnTo>
                    <a:lnTo>
                      <a:pt x="63" y="33"/>
                    </a:lnTo>
                    <a:lnTo>
                      <a:pt x="56" y="30"/>
                    </a:lnTo>
                    <a:lnTo>
                      <a:pt x="51" y="26"/>
                    </a:lnTo>
                    <a:lnTo>
                      <a:pt x="46" y="25"/>
                    </a:lnTo>
                    <a:lnTo>
                      <a:pt x="40" y="21"/>
                    </a:lnTo>
                    <a:lnTo>
                      <a:pt x="35" y="18"/>
                    </a:lnTo>
                    <a:lnTo>
                      <a:pt x="30" y="14"/>
                    </a:lnTo>
                    <a:lnTo>
                      <a:pt x="25" y="12"/>
                    </a:lnTo>
                    <a:lnTo>
                      <a:pt x="18" y="9"/>
                    </a:lnTo>
                    <a:lnTo>
                      <a:pt x="13" y="7"/>
                    </a:lnTo>
                    <a:lnTo>
                      <a:pt x="7" y="4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13" name="Freeform 329"/>
              <p:cNvSpPr>
                <a:spLocks/>
              </p:cNvSpPr>
              <p:nvPr/>
            </p:nvSpPr>
            <p:spPr bwMode="auto">
              <a:xfrm>
                <a:off x="2201" y="1394"/>
                <a:ext cx="7" cy="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4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0"/>
                  </a:cxn>
                </a:cxnLst>
                <a:rect l="0" t="0" r="r" b="b"/>
                <a:pathLst>
                  <a:path w="7" h="9">
                    <a:moveTo>
                      <a:pt x="2" y="0"/>
                    </a:moveTo>
                    <a:lnTo>
                      <a:pt x="0" y="4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14" name="Freeform 330"/>
              <p:cNvSpPr>
                <a:spLocks/>
              </p:cNvSpPr>
              <p:nvPr/>
            </p:nvSpPr>
            <p:spPr bwMode="auto">
              <a:xfrm>
                <a:off x="2201" y="1394"/>
                <a:ext cx="37" cy="14"/>
              </a:xfrm>
              <a:custGeom>
                <a:avLst/>
                <a:gdLst/>
                <a:ahLst/>
                <a:cxnLst>
                  <a:cxn ang="0">
                    <a:pos x="33" y="10"/>
                  </a:cxn>
                  <a:cxn ang="0">
                    <a:pos x="35" y="9"/>
                  </a:cxn>
                  <a:cxn ang="0">
                    <a:pos x="32" y="9"/>
                  </a:cxn>
                  <a:cxn ang="0">
                    <a:pos x="26" y="7"/>
                  </a:cxn>
                  <a:cxn ang="0">
                    <a:pos x="18" y="7"/>
                  </a:cxn>
                  <a:cxn ang="0">
                    <a:pos x="12" y="5"/>
                  </a:cxn>
                  <a:cxn ang="0">
                    <a:pos x="9" y="5"/>
                  </a:cxn>
                  <a:cxn ang="0">
                    <a:pos x="5" y="4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4" y="5"/>
                  </a:cxn>
                  <a:cxn ang="0">
                    <a:pos x="9" y="9"/>
                  </a:cxn>
                  <a:cxn ang="0">
                    <a:pos x="12" y="9"/>
                  </a:cxn>
                  <a:cxn ang="0">
                    <a:pos x="18" y="10"/>
                  </a:cxn>
                  <a:cxn ang="0">
                    <a:pos x="26" y="10"/>
                  </a:cxn>
                  <a:cxn ang="0">
                    <a:pos x="32" y="12"/>
                  </a:cxn>
                  <a:cxn ang="0">
                    <a:pos x="37" y="12"/>
                  </a:cxn>
                  <a:cxn ang="0">
                    <a:pos x="35" y="12"/>
                  </a:cxn>
                  <a:cxn ang="0">
                    <a:pos x="35" y="14"/>
                  </a:cxn>
                  <a:cxn ang="0">
                    <a:pos x="37" y="12"/>
                  </a:cxn>
                  <a:cxn ang="0">
                    <a:pos x="33" y="10"/>
                  </a:cxn>
                </a:cxnLst>
                <a:rect l="0" t="0" r="r" b="b"/>
                <a:pathLst>
                  <a:path w="37" h="14">
                    <a:moveTo>
                      <a:pt x="33" y="10"/>
                    </a:moveTo>
                    <a:lnTo>
                      <a:pt x="35" y="9"/>
                    </a:lnTo>
                    <a:lnTo>
                      <a:pt x="32" y="9"/>
                    </a:lnTo>
                    <a:lnTo>
                      <a:pt x="26" y="7"/>
                    </a:lnTo>
                    <a:lnTo>
                      <a:pt x="18" y="7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5" y="4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4" y="5"/>
                    </a:lnTo>
                    <a:lnTo>
                      <a:pt x="9" y="9"/>
                    </a:lnTo>
                    <a:lnTo>
                      <a:pt x="12" y="9"/>
                    </a:lnTo>
                    <a:lnTo>
                      <a:pt x="18" y="10"/>
                    </a:lnTo>
                    <a:lnTo>
                      <a:pt x="26" y="10"/>
                    </a:lnTo>
                    <a:lnTo>
                      <a:pt x="32" y="12"/>
                    </a:lnTo>
                    <a:lnTo>
                      <a:pt x="37" y="12"/>
                    </a:lnTo>
                    <a:lnTo>
                      <a:pt x="35" y="12"/>
                    </a:lnTo>
                    <a:lnTo>
                      <a:pt x="35" y="14"/>
                    </a:lnTo>
                    <a:lnTo>
                      <a:pt x="37" y="12"/>
                    </a:lnTo>
                    <a:lnTo>
                      <a:pt x="33" y="10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15" name="Freeform 331"/>
              <p:cNvSpPr>
                <a:spLocks/>
              </p:cNvSpPr>
              <p:nvPr/>
            </p:nvSpPr>
            <p:spPr bwMode="auto">
              <a:xfrm>
                <a:off x="2234" y="1401"/>
                <a:ext cx="23" cy="12"/>
              </a:xfrm>
              <a:custGeom>
                <a:avLst/>
                <a:gdLst/>
                <a:ahLst/>
                <a:cxnLst>
                  <a:cxn ang="0">
                    <a:pos x="23" y="9"/>
                  </a:cxn>
                  <a:cxn ang="0">
                    <a:pos x="19" y="9"/>
                  </a:cxn>
                  <a:cxn ang="0">
                    <a:pos x="16" y="5"/>
                  </a:cxn>
                  <a:cxn ang="0">
                    <a:pos x="12" y="3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4" y="5"/>
                  </a:cxn>
                  <a:cxn ang="0">
                    <a:pos x="6" y="5"/>
                  </a:cxn>
                  <a:cxn ang="0">
                    <a:pos x="7" y="3"/>
                  </a:cxn>
                  <a:cxn ang="0">
                    <a:pos x="9" y="5"/>
                  </a:cxn>
                  <a:cxn ang="0">
                    <a:pos x="11" y="5"/>
                  </a:cxn>
                  <a:cxn ang="0">
                    <a:pos x="12" y="9"/>
                  </a:cxn>
                  <a:cxn ang="0">
                    <a:pos x="16" y="10"/>
                  </a:cxn>
                  <a:cxn ang="0">
                    <a:pos x="19" y="12"/>
                  </a:cxn>
                  <a:cxn ang="0">
                    <a:pos x="23" y="12"/>
                  </a:cxn>
                  <a:cxn ang="0">
                    <a:pos x="23" y="9"/>
                  </a:cxn>
                </a:cxnLst>
                <a:rect l="0" t="0" r="r" b="b"/>
                <a:pathLst>
                  <a:path w="23" h="12">
                    <a:moveTo>
                      <a:pt x="23" y="9"/>
                    </a:moveTo>
                    <a:lnTo>
                      <a:pt x="19" y="9"/>
                    </a:lnTo>
                    <a:lnTo>
                      <a:pt x="16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2" y="9"/>
                    </a:lnTo>
                    <a:lnTo>
                      <a:pt x="16" y="10"/>
                    </a:lnTo>
                    <a:lnTo>
                      <a:pt x="19" y="12"/>
                    </a:lnTo>
                    <a:lnTo>
                      <a:pt x="23" y="12"/>
                    </a:lnTo>
                    <a:lnTo>
                      <a:pt x="23" y="9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16" name="Freeform 332"/>
              <p:cNvSpPr>
                <a:spLocks/>
              </p:cNvSpPr>
              <p:nvPr/>
            </p:nvSpPr>
            <p:spPr bwMode="auto">
              <a:xfrm>
                <a:off x="2257" y="1410"/>
                <a:ext cx="36" cy="7"/>
              </a:xfrm>
              <a:custGeom>
                <a:avLst/>
                <a:gdLst/>
                <a:ahLst/>
                <a:cxnLst>
                  <a:cxn ang="0">
                    <a:pos x="36" y="5"/>
                  </a:cxn>
                  <a:cxn ang="0">
                    <a:pos x="35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5" y="7"/>
                  </a:cxn>
                  <a:cxn ang="0">
                    <a:pos x="33" y="5"/>
                  </a:cxn>
                  <a:cxn ang="0">
                    <a:pos x="36" y="5"/>
                  </a:cxn>
                  <a:cxn ang="0">
                    <a:pos x="36" y="3"/>
                  </a:cxn>
                  <a:cxn ang="0">
                    <a:pos x="35" y="3"/>
                  </a:cxn>
                  <a:cxn ang="0">
                    <a:pos x="36" y="5"/>
                  </a:cxn>
                </a:cxnLst>
                <a:rect l="0" t="0" r="r" b="b"/>
                <a:pathLst>
                  <a:path w="36" h="7">
                    <a:moveTo>
                      <a:pt x="36" y="5"/>
                    </a:moveTo>
                    <a:lnTo>
                      <a:pt x="35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5" y="7"/>
                    </a:lnTo>
                    <a:lnTo>
                      <a:pt x="33" y="5"/>
                    </a:lnTo>
                    <a:lnTo>
                      <a:pt x="36" y="5"/>
                    </a:lnTo>
                    <a:lnTo>
                      <a:pt x="36" y="3"/>
                    </a:lnTo>
                    <a:lnTo>
                      <a:pt x="35" y="3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17" name="Freeform 333"/>
              <p:cNvSpPr>
                <a:spLocks/>
              </p:cNvSpPr>
              <p:nvPr/>
            </p:nvSpPr>
            <p:spPr bwMode="auto">
              <a:xfrm>
                <a:off x="2290" y="1411"/>
                <a:ext cx="10" cy="6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0" y="4"/>
                  </a:cxn>
                  <a:cxn ang="0">
                    <a:pos x="3" y="6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0" y="4"/>
                  </a:cxn>
                  <a:cxn ang="0">
                    <a:pos x="9" y="4"/>
                  </a:cxn>
                  <a:cxn ang="0">
                    <a:pos x="10" y="6"/>
                  </a:cxn>
                  <a:cxn ang="0">
                    <a:pos x="10" y="4"/>
                  </a:cxn>
                  <a:cxn ang="0">
                    <a:pos x="9" y="0"/>
                  </a:cxn>
                </a:cxnLst>
                <a:rect l="0" t="0" r="r" b="b"/>
                <a:pathLst>
                  <a:path w="10" h="6">
                    <a:moveTo>
                      <a:pt x="9" y="0"/>
                    </a:moveTo>
                    <a:lnTo>
                      <a:pt x="10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3" y="6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18" name="Freeform 334"/>
              <p:cNvSpPr>
                <a:spLocks/>
              </p:cNvSpPr>
              <p:nvPr/>
            </p:nvSpPr>
            <p:spPr bwMode="auto">
              <a:xfrm>
                <a:off x="2299" y="1406"/>
                <a:ext cx="3" cy="9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1" y="9"/>
                  </a:cxn>
                  <a:cxn ang="0">
                    <a:pos x="3" y="7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3" h="9">
                    <a:moveTo>
                      <a:pt x="1" y="2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19" name="Freeform 335"/>
              <p:cNvSpPr>
                <a:spLocks/>
              </p:cNvSpPr>
              <p:nvPr/>
            </p:nvSpPr>
            <p:spPr bwMode="auto">
              <a:xfrm>
                <a:off x="2276" y="1403"/>
                <a:ext cx="24" cy="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4" y="5"/>
                  </a:cxn>
                  <a:cxn ang="0">
                    <a:pos x="24" y="5"/>
                  </a:cxn>
                  <a:cxn ang="0">
                    <a:pos x="24" y="3"/>
                  </a:cxn>
                  <a:cxn ang="0">
                    <a:pos x="21" y="1"/>
                  </a:cxn>
                  <a:cxn ang="0">
                    <a:pos x="4" y="1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w="24" h="5">
                    <a:moveTo>
                      <a:pt x="0" y="3"/>
                    </a:moveTo>
                    <a:lnTo>
                      <a:pt x="4" y="5"/>
                    </a:lnTo>
                    <a:lnTo>
                      <a:pt x="24" y="5"/>
                    </a:lnTo>
                    <a:lnTo>
                      <a:pt x="24" y="3"/>
                    </a:lnTo>
                    <a:lnTo>
                      <a:pt x="21" y="1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20" name="Freeform 336"/>
              <p:cNvSpPr>
                <a:spLocks/>
              </p:cNvSpPr>
              <p:nvPr/>
            </p:nvSpPr>
            <p:spPr bwMode="auto">
              <a:xfrm>
                <a:off x="2234" y="1380"/>
                <a:ext cx="42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1" y="18"/>
                  </a:cxn>
                  <a:cxn ang="0">
                    <a:pos x="18" y="21"/>
                  </a:cxn>
                  <a:cxn ang="0">
                    <a:pos x="23" y="23"/>
                  </a:cxn>
                  <a:cxn ang="0">
                    <a:pos x="30" y="24"/>
                  </a:cxn>
                  <a:cxn ang="0">
                    <a:pos x="35" y="26"/>
                  </a:cxn>
                  <a:cxn ang="0">
                    <a:pos x="42" y="26"/>
                  </a:cxn>
                  <a:cxn ang="0">
                    <a:pos x="42" y="23"/>
                  </a:cxn>
                  <a:cxn ang="0">
                    <a:pos x="37" y="23"/>
                  </a:cxn>
                  <a:cxn ang="0">
                    <a:pos x="30" y="21"/>
                  </a:cxn>
                  <a:cxn ang="0">
                    <a:pos x="25" y="19"/>
                  </a:cxn>
                  <a:cxn ang="0">
                    <a:pos x="18" y="18"/>
                  </a:cxn>
                  <a:cxn ang="0">
                    <a:pos x="14" y="14"/>
                  </a:cxn>
                  <a:cxn ang="0">
                    <a:pos x="9" y="11"/>
                  </a:cxn>
                  <a:cxn ang="0">
                    <a:pos x="6" y="5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42" h="26">
                    <a:moveTo>
                      <a:pt x="0" y="0"/>
                    </a:moveTo>
                    <a:lnTo>
                      <a:pt x="2" y="7"/>
                    </a:lnTo>
                    <a:lnTo>
                      <a:pt x="7" y="12"/>
                    </a:lnTo>
                    <a:lnTo>
                      <a:pt x="11" y="18"/>
                    </a:lnTo>
                    <a:lnTo>
                      <a:pt x="18" y="21"/>
                    </a:lnTo>
                    <a:lnTo>
                      <a:pt x="23" y="23"/>
                    </a:lnTo>
                    <a:lnTo>
                      <a:pt x="30" y="24"/>
                    </a:lnTo>
                    <a:lnTo>
                      <a:pt x="35" y="26"/>
                    </a:lnTo>
                    <a:lnTo>
                      <a:pt x="42" y="26"/>
                    </a:lnTo>
                    <a:lnTo>
                      <a:pt x="42" y="23"/>
                    </a:lnTo>
                    <a:lnTo>
                      <a:pt x="37" y="23"/>
                    </a:lnTo>
                    <a:lnTo>
                      <a:pt x="30" y="21"/>
                    </a:lnTo>
                    <a:lnTo>
                      <a:pt x="25" y="19"/>
                    </a:lnTo>
                    <a:lnTo>
                      <a:pt x="18" y="18"/>
                    </a:lnTo>
                    <a:lnTo>
                      <a:pt x="14" y="14"/>
                    </a:lnTo>
                    <a:lnTo>
                      <a:pt x="9" y="11"/>
                    </a:lnTo>
                    <a:lnTo>
                      <a:pt x="6" y="5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21" name="Freeform 337"/>
              <p:cNvSpPr>
                <a:spLocks/>
              </p:cNvSpPr>
              <p:nvPr/>
            </p:nvSpPr>
            <p:spPr bwMode="auto">
              <a:xfrm>
                <a:off x="2229" y="1354"/>
                <a:ext cx="9" cy="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2" y="14"/>
                  </a:cxn>
                  <a:cxn ang="0">
                    <a:pos x="4" y="21"/>
                  </a:cxn>
                  <a:cxn ang="0">
                    <a:pos x="5" y="26"/>
                  </a:cxn>
                  <a:cxn ang="0">
                    <a:pos x="9" y="26"/>
                  </a:cxn>
                  <a:cxn ang="0">
                    <a:pos x="7" y="19"/>
                  </a:cxn>
                  <a:cxn ang="0">
                    <a:pos x="5" y="14"/>
                  </a:cxn>
                  <a:cxn ang="0">
                    <a:pos x="4" y="7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9" h="26">
                    <a:moveTo>
                      <a:pt x="0" y="0"/>
                    </a:moveTo>
                    <a:lnTo>
                      <a:pt x="0" y="7"/>
                    </a:lnTo>
                    <a:lnTo>
                      <a:pt x="2" y="14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9" y="26"/>
                    </a:lnTo>
                    <a:lnTo>
                      <a:pt x="7" y="19"/>
                    </a:lnTo>
                    <a:lnTo>
                      <a:pt x="5" y="14"/>
                    </a:lnTo>
                    <a:lnTo>
                      <a:pt x="4" y="7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22" name="Freeform 338"/>
              <p:cNvSpPr>
                <a:spLocks/>
              </p:cNvSpPr>
              <p:nvPr/>
            </p:nvSpPr>
            <p:spPr bwMode="auto">
              <a:xfrm>
                <a:off x="2229" y="1333"/>
                <a:ext cx="7" cy="2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2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21"/>
                  </a:cxn>
                  <a:cxn ang="0">
                    <a:pos x="4" y="21"/>
                  </a:cxn>
                  <a:cxn ang="0">
                    <a:pos x="4" y="12"/>
                  </a:cxn>
                  <a:cxn ang="0">
                    <a:pos x="5" y="7"/>
                  </a:cxn>
                  <a:cxn ang="0">
                    <a:pos x="7" y="4"/>
                  </a:cxn>
                  <a:cxn ang="0">
                    <a:pos x="5" y="5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5" y="0"/>
                  </a:cxn>
                </a:cxnLst>
                <a:rect l="0" t="0" r="r" b="b"/>
                <a:pathLst>
                  <a:path w="7" h="21">
                    <a:moveTo>
                      <a:pt x="5" y="0"/>
                    </a:moveTo>
                    <a:lnTo>
                      <a:pt x="5" y="2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21"/>
                    </a:lnTo>
                    <a:lnTo>
                      <a:pt x="4" y="21"/>
                    </a:lnTo>
                    <a:lnTo>
                      <a:pt x="4" y="12"/>
                    </a:lnTo>
                    <a:lnTo>
                      <a:pt x="5" y="7"/>
                    </a:lnTo>
                    <a:lnTo>
                      <a:pt x="7" y="4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23" name="Freeform 339"/>
              <p:cNvSpPr>
                <a:spLocks/>
              </p:cNvSpPr>
              <p:nvPr/>
            </p:nvSpPr>
            <p:spPr bwMode="auto">
              <a:xfrm>
                <a:off x="2234" y="1333"/>
                <a:ext cx="59" cy="30"/>
              </a:xfrm>
              <a:custGeom>
                <a:avLst/>
                <a:gdLst/>
                <a:ahLst/>
                <a:cxnLst>
                  <a:cxn ang="0">
                    <a:pos x="56" y="26"/>
                  </a:cxn>
                  <a:cxn ang="0">
                    <a:pos x="59" y="26"/>
                  </a:cxn>
                  <a:cxn ang="0">
                    <a:pos x="56" y="25"/>
                  </a:cxn>
                  <a:cxn ang="0">
                    <a:pos x="52" y="23"/>
                  </a:cxn>
                  <a:cxn ang="0">
                    <a:pos x="49" y="21"/>
                  </a:cxn>
                  <a:cxn ang="0">
                    <a:pos x="46" y="18"/>
                  </a:cxn>
                  <a:cxn ang="0">
                    <a:pos x="42" y="16"/>
                  </a:cxn>
                  <a:cxn ang="0">
                    <a:pos x="39" y="14"/>
                  </a:cxn>
                  <a:cxn ang="0">
                    <a:pos x="35" y="12"/>
                  </a:cxn>
                  <a:cxn ang="0">
                    <a:pos x="32" y="11"/>
                  </a:cxn>
                  <a:cxn ang="0">
                    <a:pos x="28" y="9"/>
                  </a:cxn>
                  <a:cxn ang="0">
                    <a:pos x="25" y="7"/>
                  </a:cxn>
                  <a:cxn ang="0">
                    <a:pos x="21" y="5"/>
                  </a:cxn>
                  <a:cxn ang="0">
                    <a:pos x="18" y="4"/>
                  </a:cxn>
                  <a:cxn ang="0">
                    <a:pos x="12" y="4"/>
                  </a:cxn>
                  <a:cxn ang="0">
                    <a:pos x="9" y="2"/>
                  </a:cxn>
                  <a:cxn ang="0">
                    <a:pos x="6" y="2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9" y="5"/>
                  </a:cxn>
                  <a:cxn ang="0">
                    <a:pos x="12" y="7"/>
                  </a:cxn>
                  <a:cxn ang="0">
                    <a:pos x="16" y="7"/>
                  </a:cxn>
                  <a:cxn ang="0">
                    <a:pos x="19" y="9"/>
                  </a:cxn>
                  <a:cxn ang="0">
                    <a:pos x="23" y="11"/>
                  </a:cxn>
                  <a:cxn ang="0">
                    <a:pos x="26" y="12"/>
                  </a:cxn>
                  <a:cxn ang="0">
                    <a:pos x="30" y="14"/>
                  </a:cxn>
                  <a:cxn ang="0">
                    <a:pos x="33" y="16"/>
                  </a:cxn>
                  <a:cxn ang="0">
                    <a:pos x="37" y="18"/>
                  </a:cxn>
                  <a:cxn ang="0">
                    <a:pos x="40" y="19"/>
                  </a:cxn>
                  <a:cxn ang="0">
                    <a:pos x="44" y="21"/>
                  </a:cxn>
                  <a:cxn ang="0">
                    <a:pos x="47" y="23"/>
                  </a:cxn>
                  <a:cxn ang="0">
                    <a:pos x="51" y="26"/>
                  </a:cxn>
                  <a:cxn ang="0">
                    <a:pos x="54" y="28"/>
                  </a:cxn>
                  <a:cxn ang="0">
                    <a:pos x="58" y="30"/>
                  </a:cxn>
                  <a:cxn ang="0">
                    <a:pos x="59" y="28"/>
                  </a:cxn>
                  <a:cxn ang="0">
                    <a:pos x="58" y="30"/>
                  </a:cxn>
                  <a:cxn ang="0">
                    <a:pos x="59" y="30"/>
                  </a:cxn>
                  <a:cxn ang="0">
                    <a:pos x="59" y="28"/>
                  </a:cxn>
                  <a:cxn ang="0">
                    <a:pos x="56" y="26"/>
                  </a:cxn>
                </a:cxnLst>
                <a:rect l="0" t="0" r="r" b="b"/>
                <a:pathLst>
                  <a:path w="59" h="30">
                    <a:moveTo>
                      <a:pt x="56" y="26"/>
                    </a:moveTo>
                    <a:lnTo>
                      <a:pt x="59" y="26"/>
                    </a:lnTo>
                    <a:lnTo>
                      <a:pt x="56" y="25"/>
                    </a:lnTo>
                    <a:lnTo>
                      <a:pt x="52" y="23"/>
                    </a:lnTo>
                    <a:lnTo>
                      <a:pt x="49" y="21"/>
                    </a:lnTo>
                    <a:lnTo>
                      <a:pt x="46" y="18"/>
                    </a:lnTo>
                    <a:lnTo>
                      <a:pt x="42" y="16"/>
                    </a:lnTo>
                    <a:lnTo>
                      <a:pt x="39" y="14"/>
                    </a:lnTo>
                    <a:lnTo>
                      <a:pt x="35" y="12"/>
                    </a:lnTo>
                    <a:lnTo>
                      <a:pt x="32" y="11"/>
                    </a:lnTo>
                    <a:lnTo>
                      <a:pt x="28" y="9"/>
                    </a:lnTo>
                    <a:lnTo>
                      <a:pt x="25" y="7"/>
                    </a:lnTo>
                    <a:lnTo>
                      <a:pt x="21" y="5"/>
                    </a:lnTo>
                    <a:lnTo>
                      <a:pt x="18" y="4"/>
                    </a:lnTo>
                    <a:lnTo>
                      <a:pt x="12" y="4"/>
                    </a:lnTo>
                    <a:lnTo>
                      <a:pt x="9" y="2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9" y="5"/>
                    </a:lnTo>
                    <a:lnTo>
                      <a:pt x="12" y="7"/>
                    </a:lnTo>
                    <a:lnTo>
                      <a:pt x="16" y="7"/>
                    </a:lnTo>
                    <a:lnTo>
                      <a:pt x="19" y="9"/>
                    </a:lnTo>
                    <a:lnTo>
                      <a:pt x="23" y="11"/>
                    </a:lnTo>
                    <a:lnTo>
                      <a:pt x="26" y="12"/>
                    </a:lnTo>
                    <a:lnTo>
                      <a:pt x="30" y="14"/>
                    </a:lnTo>
                    <a:lnTo>
                      <a:pt x="33" y="16"/>
                    </a:lnTo>
                    <a:lnTo>
                      <a:pt x="37" y="18"/>
                    </a:lnTo>
                    <a:lnTo>
                      <a:pt x="40" y="19"/>
                    </a:lnTo>
                    <a:lnTo>
                      <a:pt x="44" y="21"/>
                    </a:lnTo>
                    <a:lnTo>
                      <a:pt x="47" y="23"/>
                    </a:lnTo>
                    <a:lnTo>
                      <a:pt x="51" y="26"/>
                    </a:lnTo>
                    <a:lnTo>
                      <a:pt x="54" y="28"/>
                    </a:lnTo>
                    <a:lnTo>
                      <a:pt x="58" y="30"/>
                    </a:lnTo>
                    <a:lnTo>
                      <a:pt x="59" y="28"/>
                    </a:lnTo>
                    <a:lnTo>
                      <a:pt x="58" y="30"/>
                    </a:lnTo>
                    <a:lnTo>
                      <a:pt x="59" y="30"/>
                    </a:lnTo>
                    <a:lnTo>
                      <a:pt x="59" y="28"/>
                    </a:lnTo>
                    <a:lnTo>
                      <a:pt x="56" y="26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24" name="Freeform 340"/>
              <p:cNvSpPr>
                <a:spLocks/>
              </p:cNvSpPr>
              <p:nvPr/>
            </p:nvSpPr>
            <p:spPr bwMode="auto">
              <a:xfrm>
                <a:off x="2290" y="1354"/>
                <a:ext cx="7" cy="7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3" y="7"/>
                  </a:cxn>
                  <a:cxn ang="0">
                    <a:pos x="7" y="2"/>
                  </a:cxn>
                  <a:cxn ang="0">
                    <a:pos x="3" y="2"/>
                  </a:cxn>
                </a:cxnLst>
                <a:rect l="0" t="0" r="r" b="b"/>
                <a:pathLst>
                  <a:path w="7" h="7">
                    <a:moveTo>
                      <a:pt x="3" y="2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3" y="7"/>
                    </a:lnTo>
                    <a:lnTo>
                      <a:pt x="7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25" name="Freeform 341"/>
              <p:cNvSpPr>
                <a:spLocks/>
              </p:cNvSpPr>
              <p:nvPr/>
            </p:nvSpPr>
            <p:spPr bwMode="auto">
              <a:xfrm>
                <a:off x="2273" y="1305"/>
                <a:ext cx="24" cy="51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2"/>
                  </a:cxn>
                  <a:cxn ang="0">
                    <a:pos x="20" y="51"/>
                  </a:cxn>
                  <a:cxn ang="0">
                    <a:pos x="24" y="51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0"/>
                  </a:cxn>
                </a:cxnLst>
                <a:rect l="0" t="0" r="r" b="b"/>
                <a:pathLst>
                  <a:path w="24" h="51">
                    <a:moveTo>
                      <a:pt x="1" y="0"/>
                    </a:moveTo>
                    <a:lnTo>
                      <a:pt x="0" y="2"/>
                    </a:lnTo>
                    <a:lnTo>
                      <a:pt x="20" y="51"/>
                    </a:lnTo>
                    <a:lnTo>
                      <a:pt x="24" y="51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26" name="Freeform 342"/>
              <p:cNvSpPr>
                <a:spLocks/>
              </p:cNvSpPr>
              <p:nvPr/>
            </p:nvSpPr>
            <p:spPr bwMode="auto">
              <a:xfrm>
                <a:off x="2274" y="1267"/>
                <a:ext cx="33" cy="4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0" y="38"/>
                  </a:cxn>
                  <a:cxn ang="0">
                    <a:pos x="2" y="40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0" y="0"/>
                  </a:cxn>
                </a:cxnLst>
                <a:rect l="0" t="0" r="r" b="b"/>
                <a:pathLst>
                  <a:path w="33" h="40">
                    <a:moveTo>
                      <a:pt x="30" y="0"/>
                    </a:moveTo>
                    <a:lnTo>
                      <a:pt x="0" y="38"/>
                    </a:lnTo>
                    <a:lnTo>
                      <a:pt x="2" y="40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27" name="Freeform 343"/>
              <p:cNvSpPr>
                <a:spLocks/>
              </p:cNvSpPr>
              <p:nvPr/>
            </p:nvSpPr>
            <p:spPr bwMode="auto">
              <a:xfrm>
                <a:off x="2280" y="1232"/>
                <a:ext cx="27" cy="3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" y="7"/>
                  </a:cxn>
                  <a:cxn ang="0">
                    <a:pos x="5" y="13"/>
                  </a:cxn>
                  <a:cxn ang="0">
                    <a:pos x="12" y="20"/>
                  </a:cxn>
                  <a:cxn ang="0">
                    <a:pos x="17" y="23"/>
                  </a:cxn>
                  <a:cxn ang="0">
                    <a:pos x="20" y="26"/>
                  </a:cxn>
                  <a:cxn ang="0">
                    <a:pos x="22" y="32"/>
                  </a:cxn>
                  <a:cxn ang="0">
                    <a:pos x="24" y="35"/>
                  </a:cxn>
                  <a:cxn ang="0">
                    <a:pos x="27" y="35"/>
                  </a:cxn>
                  <a:cxn ang="0">
                    <a:pos x="26" y="30"/>
                  </a:cxn>
                  <a:cxn ang="0">
                    <a:pos x="22" y="25"/>
                  </a:cxn>
                  <a:cxn ang="0">
                    <a:pos x="19" y="21"/>
                  </a:cxn>
                  <a:cxn ang="0">
                    <a:pos x="15" y="16"/>
                  </a:cxn>
                  <a:cxn ang="0">
                    <a:pos x="10" y="13"/>
                  </a:cxn>
                  <a:cxn ang="0">
                    <a:pos x="6" y="9"/>
                  </a:cxn>
                  <a:cxn ang="0">
                    <a:pos x="5" y="6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7" h="35">
                    <a:moveTo>
                      <a:pt x="0" y="2"/>
                    </a:moveTo>
                    <a:lnTo>
                      <a:pt x="1" y="7"/>
                    </a:lnTo>
                    <a:lnTo>
                      <a:pt x="5" y="13"/>
                    </a:lnTo>
                    <a:lnTo>
                      <a:pt x="12" y="20"/>
                    </a:lnTo>
                    <a:lnTo>
                      <a:pt x="17" y="23"/>
                    </a:lnTo>
                    <a:lnTo>
                      <a:pt x="20" y="26"/>
                    </a:lnTo>
                    <a:lnTo>
                      <a:pt x="22" y="32"/>
                    </a:lnTo>
                    <a:lnTo>
                      <a:pt x="24" y="35"/>
                    </a:lnTo>
                    <a:lnTo>
                      <a:pt x="27" y="35"/>
                    </a:lnTo>
                    <a:lnTo>
                      <a:pt x="26" y="30"/>
                    </a:lnTo>
                    <a:lnTo>
                      <a:pt x="22" y="25"/>
                    </a:lnTo>
                    <a:lnTo>
                      <a:pt x="19" y="21"/>
                    </a:lnTo>
                    <a:lnTo>
                      <a:pt x="15" y="16"/>
                    </a:lnTo>
                    <a:lnTo>
                      <a:pt x="10" y="13"/>
                    </a:lnTo>
                    <a:lnTo>
                      <a:pt x="6" y="9"/>
                    </a:lnTo>
                    <a:lnTo>
                      <a:pt x="5" y="6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28" name="Freeform 344"/>
              <p:cNvSpPr>
                <a:spLocks/>
              </p:cNvSpPr>
              <p:nvPr/>
            </p:nvSpPr>
            <p:spPr bwMode="auto">
              <a:xfrm>
                <a:off x="2274" y="1229"/>
                <a:ext cx="7" cy="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3"/>
                  </a:cxn>
                  <a:cxn ang="0">
                    <a:pos x="6" y="5"/>
                  </a:cxn>
                  <a:cxn ang="0">
                    <a:pos x="7" y="3"/>
                  </a:cxn>
                  <a:cxn ang="0">
                    <a:pos x="4" y="0"/>
                  </a:cxn>
                  <a:cxn ang="0">
                    <a:pos x="4" y="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0"/>
                  </a:cxn>
                </a:cxnLst>
                <a:rect l="0" t="0" r="r" b="b"/>
                <a:pathLst>
                  <a:path w="7" h="5">
                    <a:moveTo>
                      <a:pt x="2" y="0"/>
                    </a:moveTo>
                    <a:lnTo>
                      <a:pt x="2" y="3"/>
                    </a:lnTo>
                    <a:lnTo>
                      <a:pt x="6" y="5"/>
                    </a:lnTo>
                    <a:lnTo>
                      <a:pt x="7" y="3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29" name="Freeform 345"/>
              <p:cNvSpPr>
                <a:spLocks/>
              </p:cNvSpPr>
              <p:nvPr/>
            </p:nvSpPr>
            <p:spPr bwMode="auto">
              <a:xfrm>
                <a:off x="2276" y="1210"/>
                <a:ext cx="64" cy="22"/>
              </a:xfrm>
              <a:custGeom>
                <a:avLst/>
                <a:gdLst/>
                <a:ahLst/>
                <a:cxnLst>
                  <a:cxn ang="0">
                    <a:pos x="64" y="3"/>
                  </a:cxn>
                  <a:cxn ang="0">
                    <a:pos x="59" y="2"/>
                  </a:cxn>
                  <a:cxn ang="0">
                    <a:pos x="56" y="0"/>
                  </a:cxn>
                  <a:cxn ang="0">
                    <a:pos x="37" y="0"/>
                  </a:cxn>
                  <a:cxn ang="0">
                    <a:pos x="33" y="2"/>
                  </a:cxn>
                  <a:cxn ang="0">
                    <a:pos x="28" y="3"/>
                  </a:cxn>
                  <a:cxn ang="0">
                    <a:pos x="24" y="5"/>
                  </a:cxn>
                  <a:cxn ang="0">
                    <a:pos x="21" y="5"/>
                  </a:cxn>
                  <a:cxn ang="0">
                    <a:pos x="16" y="7"/>
                  </a:cxn>
                  <a:cxn ang="0">
                    <a:pos x="12" y="10"/>
                  </a:cxn>
                  <a:cxn ang="0">
                    <a:pos x="9" y="12"/>
                  </a:cxn>
                  <a:cxn ang="0">
                    <a:pos x="5" y="14"/>
                  </a:cxn>
                  <a:cxn ang="0">
                    <a:pos x="4" y="17"/>
                  </a:cxn>
                  <a:cxn ang="0">
                    <a:pos x="0" y="19"/>
                  </a:cxn>
                  <a:cxn ang="0">
                    <a:pos x="2" y="22"/>
                  </a:cxn>
                  <a:cxn ang="0">
                    <a:pos x="5" y="19"/>
                  </a:cxn>
                  <a:cxn ang="0">
                    <a:pos x="9" y="17"/>
                  </a:cxn>
                  <a:cxn ang="0">
                    <a:pos x="14" y="12"/>
                  </a:cxn>
                  <a:cxn ang="0">
                    <a:pos x="17" y="10"/>
                  </a:cxn>
                  <a:cxn ang="0">
                    <a:pos x="21" y="9"/>
                  </a:cxn>
                  <a:cxn ang="0">
                    <a:pos x="26" y="7"/>
                  </a:cxn>
                  <a:cxn ang="0">
                    <a:pos x="30" y="5"/>
                  </a:cxn>
                  <a:cxn ang="0">
                    <a:pos x="38" y="5"/>
                  </a:cxn>
                  <a:cxn ang="0">
                    <a:pos x="42" y="3"/>
                  </a:cxn>
                  <a:cxn ang="0">
                    <a:pos x="50" y="3"/>
                  </a:cxn>
                  <a:cxn ang="0">
                    <a:pos x="54" y="5"/>
                  </a:cxn>
                  <a:cxn ang="0">
                    <a:pos x="59" y="5"/>
                  </a:cxn>
                  <a:cxn ang="0">
                    <a:pos x="63" y="7"/>
                  </a:cxn>
                  <a:cxn ang="0">
                    <a:pos x="64" y="7"/>
                  </a:cxn>
                  <a:cxn ang="0">
                    <a:pos x="64" y="3"/>
                  </a:cxn>
                </a:cxnLst>
                <a:rect l="0" t="0" r="r" b="b"/>
                <a:pathLst>
                  <a:path w="64" h="22">
                    <a:moveTo>
                      <a:pt x="64" y="3"/>
                    </a:moveTo>
                    <a:lnTo>
                      <a:pt x="59" y="2"/>
                    </a:lnTo>
                    <a:lnTo>
                      <a:pt x="56" y="0"/>
                    </a:lnTo>
                    <a:lnTo>
                      <a:pt x="37" y="0"/>
                    </a:lnTo>
                    <a:lnTo>
                      <a:pt x="33" y="2"/>
                    </a:lnTo>
                    <a:lnTo>
                      <a:pt x="28" y="3"/>
                    </a:lnTo>
                    <a:lnTo>
                      <a:pt x="24" y="5"/>
                    </a:lnTo>
                    <a:lnTo>
                      <a:pt x="21" y="5"/>
                    </a:lnTo>
                    <a:lnTo>
                      <a:pt x="16" y="7"/>
                    </a:lnTo>
                    <a:lnTo>
                      <a:pt x="12" y="10"/>
                    </a:lnTo>
                    <a:lnTo>
                      <a:pt x="9" y="12"/>
                    </a:lnTo>
                    <a:lnTo>
                      <a:pt x="5" y="14"/>
                    </a:lnTo>
                    <a:lnTo>
                      <a:pt x="4" y="17"/>
                    </a:lnTo>
                    <a:lnTo>
                      <a:pt x="0" y="19"/>
                    </a:lnTo>
                    <a:lnTo>
                      <a:pt x="2" y="22"/>
                    </a:lnTo>
                    <a:lnTo>
                      <a:pt x="5" y="19"/>
                    </a:lnTo>
                    <a:lnTo>
                      <a:pt x="9" y="17"/>
                    </a:lnTo>
                    <a:lnTo>
                      <a:pt x="14" y="12"/>
                    </a:lnTo>
                    <a:lnTo>
                      <a:pt x="17" y="10"/>
                    </a:lnTo>
                    <a:lnTo>
                      <a:pt x="21" y="9"/>
                    </a:lnTo>
                    <a:lnTo>
                      <a:pt x="26" y="7"/>
                    </a:lnTo>
                    <a:lnTo>
                      <a:pt x="30" y="5"/>
                    </a:lnTo>
                    <a:lnTo>
                      <a:pt x="38" y="5"/>
                    </a:lnTo>
                    <a:lnTo>
                      <a:pt x="42" y="3"/>
                    </a:lnTo>
                    <a:lnTo>
                      <a:pt x="50" y="3"/>
                    </a:lnTo>
                    <a:lnTo>
                      <a:pt x="54" y="5"/>
                    </a:lnTo>
                    <a:lnTo>
                      <a:pt x="59" y="5"/>
                    </a:lnTo>
                    <a:lnTo>
                      <a:pt x="63" y="7"/>
                    </a:lnTo>
                    <a:lnTo>
                      <a:pt x="64" y="7"/>
                    </a:lnTo>
                    <a:lnTo>
                      <a:pt x="64" y="3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30" name="Freeform 346"/>
              <p:cNvSpPr>
                <a:spLocks/>
              </p:cNvSpPr>
              <p:nvPr/>
            </p:nvSpPr>
            <p:spPr bwMode="auto">
              <a:xfrm>
                <a:off x="2340" y="1213"/>
                <a:ext cx="33" cy="16"/>
              </a:xfrm>
              <a:custGeom>
                <a:avLst/>
                <a:gdLst/>
                <a:ahLst/>
                <a:cxnLst>
                  <a:cxn ang="0">
                    <a:pos x="30" y="12"/>
                  </a:cxn>
                  <a:cxn ang="0">
                    <a:pos x="32" y="12"/>
                  </a:cxn>
                  <a:cxn ang="0">
                    <a:pos x="28" y="11"/>
                  </a:cxn>
                  <a:cxn ang="0">
                    <a:pos x="25" y="7"/>
                  </a:cxn>
                  <a:cxn ang="0">
                    <a:pos x="21" y="6"/>
                  </a:cxn>
                  <a:cxn ang="0">
                    <a:pos x="18" y="4"/>
                  </a:cxn>
                  <a:cxn ang="0">
                    <a:pos x="13" y="4"/>
                  </a:cxn>
                  <a:cxn ang="0">
                    <a:pos x="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4" y="4"/>
                  </a:cxn>
                  <a:cxn ang="0">
                    <a:pos x="7" y="6"/>
                  </a:cxn>
                  <a:cxn ang="0">
                    <a:pos x="11" y="7"/>
                  </a:cxn>
                  <a:cxn ang="0">
                    <a:pos x="16" y="7"/>
                  </a:cxn>
                  <a:cxn ang="0">
                    <a:pos x="19" y="9"/>
                  </a:cxn>
                  <a:cxn ang="0">
                    <a:pos x="23" y="11"/>
                  </a:cxn>
                  <a:cxn ang="0">
                    <a:pos x="26" y="12"/>
                  </a:cxn>
                  <a:cxn ang="0">
                    <a:pos x="30" y="14"/>
                  </a:cxn>
                  <a:cxn ang="0">
                    <a:pos x="33" y="14"/>
                  </a:cxn>
                  <a:cxn ang="0">
                    <a:pos x="30" y="14"/>
                  </a:cxn>
                  <a:cxn ang="0">
                    <a:pos x="32" y="16"/>
                  </a:cxn>
                  <a:cxn ang="0">
                    <a:pos x="33" y="14"/>
                  </a:cxn>
                  <a:cxn ang="0">
                    <a:pos x="30" y="12"/>
                  </a:cxn>
                </a:cxnLst>
                <a:rect l="0" t="0" r="r" b="b"/>
                <a:pathLst>
                  <a:path w="33" h="16">
                    <a:moveTo>
                      <a:pt x="30" y="12"/>
                    </a:moveTo>
                    <a:lnTo>
                      <a:pt x="32" y="12"/>
                    </a:lnTo>
                    <a:lnTo>
                      <a:pt x="28" y="11"/>
                    </a:lnTo>
                    <a:lnTo>
                      <a:pt x="25" y="7"/>
                    </a:lnTo>
                    <a:lnTo>
                      <a:pt x="21" y="6"/>
                    </a:lnTo>
                    <a:lnTo>
                      <a:pt x="18" y="4"/>
                    </a:lnTo>
                    <a:lnTo>
                      <a:pt x="13" y="4"/>
                    </a:lnTo>
                    <a:lnTo>
                      <a:pt x="7" y="2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7" y="6"/>
                    </a:lnTo>
                    <a:lnTo>
                      <a:pt x="11" y="7"/>
                    </a:lnTo>
                    <a:lnTo>
                      <a:pt x="16" y="7"/>
                    </a:lnTo>
                    <a:lnTo>
                      <a:pt x="19" y="9"/>
                    </a:lnTo>
                    <a:lnTo>
                      <a:pt x="23" y="11"/>
                    </a:lnTo>
                    <a:lnTo>
                      <a:pt x="26" y="12"/>
                    </a:lnTo>
                    <a:lnTo>
                      <a:pt x="30" y="14"/>
                    </a:lnTo>
                    <a:lnTo>
                      <a:pt x="33" y="14"/>
                    </a:lnTo>
                    <a:lnTo>
                      <a:pt x="30" y="14"/>
                    </a:lnTo>
                    <a:lnTo>
                      <a:pt x="32" y="16"/>
                    </a:lnTo>
                    <a:lnTo>
                      <a:pt x="33" y="14"/>
                    </a:ln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31" name="Freeform 347"/>
              <p:cNvSpPr>
                <a:spLocks/>
              </p:cNvSpPr>
              <p:nvPr/>
            </p:nvSpPr>
            <p:spPr bwMode="auto">
              <a:xfrm>
                <a:off x="2370" y="1220"/>
                <a:ext cx="7" cy="7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3" y="7"/>
                  </a:cxn>
                  <a:cxn ang="0">
                    <a:pos x="7" y="4"/>
                  </a:cxn>
                  <a:cxn ang="0">
                    <a:pos x="7" y="2"/>
                  </a:cxn>
                  <a:cxn ang="0">
                    <a:pos x="7" y="4"/>
                  </a:cxn>
                  <a:cxn ang="0">
                    <a:pos x="7" y="2"/>
                  </a:cxn>
                  <a:cxn ang="0">
                    <a:pos x="3" y="4"/>
                  </a:cxn>
                </a:cxnLst>
                <a:rect l="0" t="0" r="r" b="b"/>
                <a:pathLst>
                  <a:path w="7" h="7">
                    <a:moveTo>
                      <a:pt x="3" y="4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3" y="7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32" name="Freeform 348"/>
              <p:cNvSpPr>
                <a:spLocks/>
              </p:cNvSpPr>
              <p:nvPr/>
            </p:nvSpPr>
            <p:spPr bwMode="auto">
              <a:xfrm>
                <a:off x="2353" y="1192"/>
                <a:ext cx="24" cy="32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4"/>
                  </a:cxn>
                  <a:cxn ang="0">
                    <a:pos x="20" y="32"/>
                  </a:cxn>
                  <a:cxn ang="0">
                    <a:pos x="24" y="30"/>
                  </a:cxn>
                  <a:cxn ang="0">
                    <a:pos x="5" y="2"/>
                  </a:cxn>
                  <a:cxn ang="0">
                    <a:pos x="3" y="4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4"/>
                  </a:cxn>
                  <a:cxn ang="0">
                    <a:pos x="3" y="0"/>
                  </a:cxn>
                </a:cxnLst>
                <a:rect l="0" t="0" r="r" b="b"/>
                <a:pathLst>
                  <a:path w="24" h="32">
                    <a:moveTo>
                      <a:pt x="3" y="0"/>
                    </a:moveTo>
                    <a:lnTo>
                      <a:pt x="3" y="4"/>
                    </a:lnTo>
                    <a:lnTo>
                      <a:pt x="20" y="32"/>
                    </a:lnTo>
                    <a:lnTo>
                      <a:pt x="24" y="30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33" name="Freeform 349"/>
              <p:cNvSpPr>
                <a:spLocks/>
              </p:cNvSpPr>
              <p:nvPr/>
            </p:nvSpPr>
            <p:spPr bwMode="auto">
              <a:xfrm>
                <a:off x="2356" y="1192"/>
                <a:ext cx="47" cy="11"/>
              </a:xfrm>
              <a:custGeom>
                <a:avLst/>
                <a:gdLst/>
                <a:ahLst/>
                <a:cxnLst>
                  <a:cxn ang="0">
                    <a:pos x="43" y="9"/>
                  </a:cxn>
                  <a:cxn ang="0">
                    <a:pos x="45" y="7"/>
                  </a:cxn>
                  <a:cxn ang="0">
                    <a:pos x="37" y="7"/>
                  </a:cxn>
                  <a:cxn ang="0">
                    <a:pos x="33" y="6"/>
                  </a:cxn>
                  <a:cxn ang="0">
                    <a:pos x="30" y="6"/>
                  </a:cxn>
                  <a:cxn ang="0">
                    <a:pos x="28" y="4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14" y="4"/>
                  </a:cxn>
                  <a:cxn ang="0">
                    <a:pos x="17" y="6"/>
                  </a:cxn>
                  <a:cxn ang="0">
                    <a:pos x="19" y="6"/>
                  </a:cxn>
                  <a:cxn ang="0">
                    <a:pos x="21" y="7"/>
                  </a:cxn>
                  <a:cxn ang="0">
                    <a:pos x="28" y="7"/>
                  </a:cxn>
                  <a:cxn ang="0">
                    <a:pos x="30" y="9"/>
                  </a:cxn>
                  <a:cxn ang="0">
                    <a:pos x="33" y="9"/>
                  </a:cxn>
                  <a:cxn ang="0">
                    <a:pos x="37" y="11"/>
                  </a:cxn>
                  <a:cxn ang="0">
                    <a:pos x="45" y="11"/>
                  </a:cxn>
                  <a:cxn ang="0">
                    <a:pos x="47" y="9"/>
                  </a:cxn>
                  <a:cxn ang="0">
                    <a:pos x="45" y="11"/>
                  </a:cxn>
                  <a:cxn ang="0">
                    <a:pos x="47" y="9"/>
                  </a:cxn>
                  <a:cxn ang="0">
                    <a:pos x="43" y="9"/>
                  </a:cxn>
                </a:cxnLst>
                <a:rect l="0" t="0" r="r" b="b"/>
                <a:pathLst>
                  <a:path w="47" h="11">
                    <a:moveTo>
                      <a:pt x="43" y="9"/>
                    </a:moveTo>
                    <a:lnTo>
                      <a:pt x="45" y="7"/>
                    </a:lnTo>
                    <a:lnTo>
                      <a:pt x="37" y="7"/>
                    </a:lnTo>
                    <a:lnTo>
                      <a:pt x="33" y="6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4" y="4"/>
                    </a:lnTo>
                    <a:lnTo>
                      <a:pt x="17" y="6"/>
                    </a:lnTo>
                    <a:lnTo>
                      <a:pt x="19" y="6"/>
                    </a:lnTo>
                    <a:lnTo>
                      <a:pt x="21" y="7"/>
                    </a:lnTo>
                    <a:lnTo>
                      <a:pt x="28" y="7"/>
                    </a:lnTo>
                    <a:lnTo>
                      <a:pt x="30" y="9"/>
                    </a:lnTo>
                    <a:lnTo>
                      <a:pt x="33" y="9"/>
                    </a:lnTo>
                    <a:lnTo>
                      <a:pt x="37" y="11"/>
                    </a:lnTo>
                    <a:lnTo>
                      <a:pt x="45" y="11"/>
                    </a:lnTo>
                    <a:lnTo>
                      <a:pt x="47" y="9"/>
                    </a:lnTo>
                    <a:lnTo>
                      <a:pt x="45" y="11"/>
                    </a:lnTo>
                    <a:lnTo>
                      <a:pt x="47" y="9"/>
                    </a:lnTo>
                    <a:lnTo>
                      <a:pt x="43" y="9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34" name="Freeform 350"/>
              <p:cNvSpPr>
                <a:spLocks/>
              </p:cNvSpPr>
              <p:nvPr/>
            </p:nvSpPr>
            <p:spPr bwMode="auto">
              <a:xfrm>
                <a:off x="2399" y="1192"/>
                <a:ext cx="6" cy="9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2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2" y="4"/>
                  </a:cxn>
                </a:cxnLst>
                <a:rect l="0" t="0" r="r" b="b"/>
                <a:pathLst>
                  <a:path w="6" h="9">
                    <a:moveTo>
                      <a:pt x="2" y="4"/>
                    </a:moveTo>
                    <a:lnTo>
                      <a:pt x="2" y="2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35" name="Freeform 351"/>
              <p:cNvSpPr>
                <a:spLocks/>
              </p:cNvSpPr>
              <p:nvPr/>
            </p:nvSpPr>
            <p:spPr bwMode="auto">
              <a:xfrm>
                <a:off x="2393" y="1189"/>
                <a:ext cx="10" cy="7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5"/>
                  </a:cxn>
                  <a:cxn ang="0">
                    <a:pos x="8" y="7"/>
                  </a:cxn>
                  <a:cxn ang="0">
                    <a:pos x="10" y="3"/>
                  </a:cxn>
                  <a:cxn ang="0">
                    <a:pos x="8" y="2"/>
                  </a:cxn>
                  <a:cxn ang="0">
                    <a:pos x="6" y="5"/>
                  </a:cxn>
                  <a:cxn ang="0">
                    <a:pos x="6" y="2"/>
                  </a:cxn>
                  <a:cxn ang="0">
                    <a:pos x="0" y="0"/>
                  </a:cxn>
                  <a:cxn ang="0">
                    <a:pos x="6" y="5"/>
                  </a:cxn>
                  <a:cxn ang="0">
                    <a:pos x="6" y="2"/>
                  </a:cxn>
                </a:cxnLst>
                <a:rect l="0" t="0" r="r" b="b"/>
                <a:pathLst>
                  <a:path w="10" h="7">
                    <a:moveTo>
                      <a:pt x="6" y="2"/>
                    </a:moveTo>
                    <a:lnTo>
                      <a:pt x="6" y="5"/>
                    </a:lnTo>
                    <a:lnTo>
                      <a:pt x="8" y="7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6" y="5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36" name="Freeform 352"/>
              <p:cNvSpPr>
                <a:spLocks/>
              </p:cNvSpPr>
              <p:nvPr/>
            </p:nvSpPr>
            <p:spPr bwMode="auto">
              <a:xfrm>
                <a:off x="2399" y="1191"/>
                <a:ext cx="20" cy="28"/>
              </a:xfrm>
              <a:custGeom>
                <a:avLst/>
                <a:gdLst/>
                <a:ahLst/>
                <a:cxnLst>
                  <a:cxn ang="0">
                    <a:pos x="20" y="26"/>
                  </a:cxn>
                  <a:cxn ang="0">
                    <a:pos x="18" y="26"/>
                  </a:cxn>
                  <a:cxn ang="0">
                    <a:pos x="16" y="22"/>
                  </a:cxn>
                  <a:cxn ang="0">
                    <a:pos x="16" y="19"/>
                  </a:cxn>
                  <a:cxn ang="0">
                    <a:pos x="14" y="15"/>
                  </a:cxn>
                  <a:cxn ang="0">
                    <a:pos x="13" y="12"/>
                  </a:cxn>
                  <a:cxn ang="0">
                    <a:pos x="11" y="7"/>
                  </a:cxn>
                  <a:cxn ang="0">
                    <a:pos x="9" y="3"/>
                  </a:cxn>
                  <a:cxn ang="0">
                    <a:pos x="6" y="1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4" y="5"/>
                  </a:cxn>
                  <a:cxn ang="0">
                    <a:pos x="7" y="8"/>
                  </a:cxn>
                  <a:cxn ang="0">
                    <a:pos x="9" y="12"/>
                  </a:cxn>
                  <a:cxn ang="0">
                    <a:pos x="11" y="15"/>
                  </a:cxn>
                  <a:cxn ang="0">
                    <a:pos x="13" y="21"/>
                  </a:cxn>
                  <a:cxn ang="0">
                    <a:pos x="14" y="24"/>
                  </a:cxn>
                  <a:cxn ang="0">
                    <a:pos x="16" y="28"/>
                  </a:cxn>
                  <a:cxn ang="0">
                    <a:pos x="16" y="26"/>
                  </a:cxn>
                  <a:cxn ang="0">
                    <a:pos x="20" y="26"/>
                  </a:cxn>
                  <a:cxn ang="0">
                    <a:pos x="18" y="26"/>
                  </a:cxn>
                  <a:cxn ang="0">
                    <a:pos x="20" y="26"/>
                  </a:cxn>
                </a:cxnLst>
                <a:rect l="0" t="0" r="r" b="b"/>
                <a:pathLst>
                  <a:path w="20" h="28">
                    <a:moveTo>
                      <a:pt x="20" y="26"/>
                    </a:moveTo>
                    <a:lnTo>
                      <a:pt x="18" y="26"/>
                    </a:lnTo>
                    <a:lnTo>
                      <a:pt x="16" y="22"/>
                    </a:lnTo>
                    <a:lnTo>
                      <a:pt x="16" y="19"/>
                    </a:lnTo>
                    <a:lnTo>
                      <a:pt x="14" y="15"/>
                    </a:lnTo>
                    <a:lnTo>
                      <a:pt x="13" y="12"/>
                    </a:lnTo>
                    <a:lnTo>
                      <a:pt x="11" y="7"/>
                    </a:lnTo>
                    <a:lnTo>
                      <a:pt x="9" y="3"/>
                    </a:lnTo>
                    <a:lnTo>
                      <a:pt x="6" y="1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4" y="5"/>
                    </a:lnTo>
                    <a:lnTo>
                      <a:pt x="7" y="8"/>
                    </a:lnTo>
                    <a:lnTo>
                      <a:pt x="9" y="12"/>
                    </a:lnTo>
                    <a:lnTo>
                      <a:pt x="11" y="15"/>
                    </a:lnTo>
                    <a:lnTo>
                      <a:pt x="13" y="21"/>
                    </a:lnTo>
                    <a:lnTo>
                      <a:pt x="14" y="24"/>
                    </a:lnTo>
                    <a:lnTo>
                      <a:pt x="16" y="28"/>
                    </a:lnTo>
                    <a:lnTo>
                      <a:pt x="16" y="26"/>
                    </a:lnTo>
                    <a:lnTo>
                      <a:pt x="20" y="26"/>
                    </a:lnTo>
                    <a:lnTo>
                      <a:pt x="18" y="26"/>
                    </a:lnTo>
                    <a:lnTo>
                      <a:pt x="20" y="26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37" name="Freeform 353"/>
              <p:cNvSpPr>
                <a:spLocks/>
              </p:cNvSpPr>
              <p:nvPr/>
            </p:nvSpPr>
            <p:spPr bwMode="auto">
              <a:xfrm>
                <a:off x="2648" y="1194"/>
                <a:ext cx="35" cy="3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9" y="2"/>
                  </a:cxn>
                  <a:cxn ang="0">
                    <a:pos x="9" y="5"/>
                  </a:cxn>
                  <a:cxn ang="0">
                    <a:pos x="12" y="9"/>
                  </a:cxn>
                  <a:cxn ang="0">
                    <a:pos x="16" y="11"/>
                  </a:cxn>
                  <a:cxn ang="0">
                    <a:pos x="17" y="12"/>
                  </a:cxn>
                  <a:cxn ang="0">
                    <a:pos x="19" y="12"/>
                  </a:cxn>
                  <a:cxn ang="0">
                    <a:pos x="21" y="16"/>
                  </a:cxn>
                  <a:cxn ang="0">
                    <a:pos x="24" y="18"/>
                  </a:cxn>
                  <a:cxn ang="0">
                    <a:pos x="28" y="21"/>
                  </a:cxn>
                  <a:cxn ang="0">
                    <a:pos x="30" y="25"/>
                  </a:cxn>
                  <a:cxn ang="0">
                    <a:pos x="33" y="28"/>
                  </a:cxn>
                  <a:cxn ang="0">
                    <a:pos x="33" y="31"/>
                  </a:cxn>
                  <a:cxn ang="0">
                    <a:pos x="35" y="33"/>
                  </a:cxn>
                  <a:cxn ang="0">
                    <a:pos x="33" y="38"/>
                  </a:cxn>
                  <a:cxn ang="0">
                    <a:pos x="30" y="42"/>
                  </a:cxn>
                  <a:cxn ang="0">
                    <a:pos x="30" y="52"/>
                  </a:cxn>
                  <a:cxn ang="0">
                    <a:pos x="28" y="61"/>
                  </a:cxn>
                  <a:cxn ang="0">
                    <a:pos x="26" y="70"/>
                  </a:cxn>
                  <a:cxn ang="0">
                    <a:pos x="24" y="80"/>
                  </a:cxn>
                  <a:cxn ang="0">
                    <a:pos x="23" y="89"/>
                  </a:cxn>
                  <a:cxn ang="0">
                    <a:pos x="23" y="99"/>
                  </a:cxn>
                  <a:cxn ang="0">
                    <a:pos x="21" y="110"/>
                  </a:cxn>
                  <a:cxn ang="0">
                    <a:pos x="21" y="146"/>
                  </a:cxn>
                  <a:cxn ang="0">
                    <a:pos x="19" y="174"/>
                  </a:cxn>
                  <a:cxn ang="0">
                    <a:pos x="17" y="202"/>
                  </a:cxn>
                  <a:cxn ang="0">
                    <a:pos x="16" y="228"/>
                  </a:cxn>
                  <a:cxn ang="0">
                    <a:pos x="16" y="254"/>
                  </a:cxn>
                  <a:cxn ang="0">
                    <a:pos x="17" y="282"/>
                  </a:cxn>
                  <a:cxn ang="0">
                    <a:pos x="21" y="308"/>
                  </a:cxn>
                  <a:cxn ang="0">
                    <a:pos x="28" y="336"/>
                  </a:cxn>
                  <a:cxn ang="0">
                    <a:pos x="26" y="336"/>
                  </a:cxn>
                  <a:cxn ang="0">
                    <a:pos x="26" y="337"/>
                  </a:cxn>
                  <a:cxn ang="0">
                    <a:pos x="24" y="339"/>
                  </a:cxn>
                  <a:cxn ang="0">
                    <a:pos x="23" y="339"/>
                  </a:cxn>
                  <a:cxn ang="0">
                    <a:pos x="19" y="341"/>
                  </a:cxn>
                  <a:cxn ang="0">
                    <a:pos x="16" y="343"/>
                  </a:cxn>
                  <a:cxn ang="0">
                    <a:pos x="14" y="344"/>
                  </a:cxn>
                  <a:cxn ang="0">
                    <a:pos x="11" y="346"/>
                  </a:cxn>
                  <a:cxn ang="0">
                    <a:pos x="9" y="348"/>
                  </a:cxn>
                  <a:cxn ang="0">
                    <a:pos x="5" y="350"/>
                  </a:cxn>
                  <a:cxn ang="0">
                    <a:pos x="2" y="348"/>
                  </a:cxn>
                  <a:cxn ang="0">
                    <a:pos x="0" y="346"/>
                  </a:cxn>
                  <a:cxn ang="0">
                    <a:pos x="0" y="329"/>
                  </a:cxn>
                  <a:cxn ang="0">
                    <a:pos x="4" y="304"/>
                  </a:cxn>
                  <a:cxn ang="0">
                    <a:pos x="5" y="280"/>
                  </a:cxn>
                  <a:cxn ang="0">
                    <a:pos x="5" y="155"/>
                  </a:cxn>
                  <a:cxn ang="0">
                    <a:pos x="7" y="129"/>
                  </a:cxn>
                  <a:cxn ang="0">
                    <a:pos x="9" y="98"/>
                  </a:cxn>
                  <a:cxn ang="0">
                    <a:pos x="7" y="64"/>
                  </a:cxn>
                  <a:cxn ang="0">
                    <a:pos x="7" y="0"/>
                  </a:cxn>
                  <a:cxn ang="0">
                    <a:pos x="11" y="0"/>
                  </a:cxn>
                </a:cxnLst>
                <a:rect l="0" t="0" r="r" b="b"/>
                <a:pathLst>
                  <a:path w="35" h="350">
                    <a:moveTo>
                      <a:pt x="11" y="0"/>
                    </a:moveTo>
                    <a:lnTo>
                      <a:pt x="9" y="2"/>
                    </a:lnTo>
                    <a:lnTo>
                      <a:pt x="9" y="5"/>
                    </a:lnTo>
                    <a:lnTo>
                      <a:pt x="12" y="9"/>
                    </a:lnTo>
                    <a:lnTo>
                      <a:pt x="16" y="11"/>
                    </a:lnTo>
                    <a:lnTo>
                      <a:pt x="17" y="12"/>
                    </a:lnTo>
                    <a:lnTo>
                      <a:pt x="19" y="12"/>
                    </a:lnTo>
                    <a:lnTo>
                      <a:pt x="21" y="16"/>
                    </a:lnTo>
                    <a:lnTo>
                      <a:pt x="24" y="18"/>
                    </a:lnTo>
                    <a:lnTo>
                      <a:pt x="28" y="21"/>
                    </a:lnTo>
                    <a:lnTo>
                      <a:pt x="30" y="25"/>
                    </a:lnTo>
                    <a:lnTo>
                      <a:pt x="33" y="28"/>
                    </a:lnTo>
                    <a:lnTo>
                      <a:pt x="33" y="31"/>
                    </a:lnTo>
                    <a:lnTo>
                      <a:pt x="35" y="33"/>
                    </a:lnTo>
                    <a:lnTo>
                      <a:pt x="33" y="38"/>
                    </a:lnTo>
                    <a:lnTo>
                      <a:pt x="30" y="42"/>
                    </a:lnTo>
                    <a:lnTo>
                      <a:pt x="30" y="52"/>
                    </a:lnTo>
                    <a:lnTo>
                      <a:pt x="28" y="61"/>
                    </a:lnTo>
                    <a:lnTo>
                      <a:pt x="26" y="70"/>
                    </a:lnTo>
                    <a:lnTo>
                      <a:pt x="24" y="80"/>
                    </a:lnTo>
                    <a:lnTo>
                      <a:pt x="23" y="89"/>
                    </a:lnTo>
                    <a:lnTo>
                      <a:pt x="23" y="99"/>
                    </a:lnTo>
                    <a:lnTo>
                      <a:pt x="21" y="110"/>
                    </a:lnTo>
                    <a:lnTo>
                      <a:pt x="21" y="146"/>
                    </a:lnTo>
                    <a:lnTo>
                      <a:pt x="19" y="174"/>
                    </a:lnTo>
                    <a:lnTo>
                      <a:pt x="17" y="202"/>
                    </a:lnTo>
                    <a:lnTo>
                      <a:pt x="16" y="228"/>
                    </a:lnTo>
                    <a:lnTo>
                      <a:pt x="16" y="254"/>
                    </a:lnTo>
                    <a:lnTo>
                      <a:pt x="17" y="282"/>
                    </a:lnTo>
                    <a:lnTo>
                      <a:pt x="21" y="308"/>
                    </a:lnTo>
                    <a:lnTo>
                      <a:pt x="28" y="336"/>
                    </a:lnTo>
                    <a:lnTo>
                      <a:pt x="26" y="336"/>
                    </a:lnTo>
                    <a:lnTo>
                      <a:pt x="26" y="337"/>
                    </a:lnTo>
                    <a:lnTo>
                      <a:pt x="24" y="339"/>
                    </a:lnTo>
                    <a:lnTo>
                      <a:pt x="23" y="339"/>
                    </a:lnTo>
                    <a:lnTo>
                      <a:pt x="19" y="341"/>
                    </a:lnTo>
                    <a:lnTo>
                      <a:pt x="16" y="343"/>
                    </a:lnTo>
                    <a:lnTo>
                      <a:pt x="14" y="344"/>
                    </a:lnTo>
                    <a:lnTo>
                      <a:pt x="11" y="346"/>
                    </a:lnTo>
                    <a:lnTo>
                      <a:pt x="9" y="348"/>
                    </a:lnTo>
                    <a:lnTo>
                      <a:pt x="5" y="350"/>
                    </a:lnTo>
                    <a:lnTo>
                      <a:pt x="2" y="348"/>
                    </a:lnTo>
                    <a:lnTo>
                      <a:pt x="0" y="346"/>
                    </a:lnTo>
                    <a:lnTo>
                      <a:pt x="0" y="329"/>
                    </a:lnTo>
                    <a:lnTo>
                      <a:pt x="4" y="304"/>
                    </a:lnTo>
                    <a:lnTo>
                      <a:pt x="5" y="280"/>
                    </a:lnTo>
                    <a:lnTo>
                      <a:pt x="5" y="155"/>
                    </a:lnTo>
                    <a:lnTo>
                      <a:pt x="7" y="129"/>
                    </a:lnTo>
                    <a:lnTo>
                      <a:pt x="9" y="98"/>
                    </a:lnTo>
                    <a:lnTo>
                      <a:pt x="7" y="64"/>
                    </a:lnTo>
                    <a:lnTo>
                      <a:pt x="7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E0E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38" name="Freeform 354"/>
              <p:cNvSpPr>
                <a:spLocks/>
              </p:cNvSpPr>
              <p:nvPr/>
            </p:nvSpPr>
            <p:spPr bwMode="auto">
              <a:xfrm>
                <a:off x="2787" y="1196"/>
                <a:ext cx="7" cy="5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4" y="3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7" y="3"/>
                  </a:cxn>
                </a:cxnLst>
                <a:rect l="0" t="0" r="r" b="b"/>
                <a:pathLst>
                  <a:path w="7" h="5">
                    <a:moveTo>
                      <a:pt x="7" y="3"/>
                    </a:moveTo>
                    <a:lnTo>
                      <a:pt x="4" y="3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39" name="Freeform 355"/>
              <p:cNvSpPr>
                <a:spLocks/>
              </p:cNvSpPr>
              <p:nvPr/>
            </p:nvSpPr>
            <p:spPr bwMode="auto">
              <a:xfrm>
                <a:off x="2318" y="1253"/>
                <a:ext cx="87" cy="92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8" y="11"/>
                  </a:cxn>
                  <a:cxn ang="0">
                    <a:pos x="75" y="14"/>
                  </a:cxn>
                  <a:cxn ang="0">
                    <a:pos x="69" y="16"/>
                  </a:cxn>
                  <a:cxn ang="0">
                    <a:pos x="64" y="18"/>
                  </a:cxn>
                  <a:cxn ang="0">
                    <a:pos x="59" y="19"/>
                  </a:cxn>
                  <a:cxn ang="0">
                    <a:pos x="66" y="21"/>
                  </a:cxn>
                  <a:cxn ang="0">
                    <a:pos x="76" y="30"/>
                  </a:cxn>
                  <a:cxn ang="0">
                    <a:pos x="83" y="33"/>
                  </a:cxn>
                  <a:cxn ang="0">
                    <a:pos x="87" y="35"/>
                  </a:cxn>
                  <a:cxn ang="0">
                    <a:pos x="83" y="42"/>
                  </a:cxn>
                  <a:cxn ang="0">
                    <a:pos x="81" y="49"/>
                  </a:cxn>
                  <a:cxn ang="0">
                    <a:pos x="83" y="73"/>
                  </a:cxn>
                  <a:cxn ang="0">
                    <a:pos x="87" y="84"/>
                  </a:cxn>
                  <a:cxn ang="0">
                    <a:pos x="83" y="92"/>
                  </a:cxn>
                  <a:cxn ang="0">
                    <a:pos x="78" y="91"/>
                  </a:cxn>
                  <a:cxn ang="0">
                    <a:pos x="76" y="85"/>
                  </a:cxn>
                  <a:cxn ang="0">
                    <a:pos x="69" y="45"/>
                  </a:cxn>
                  <a:cxn ang="0">
                    <a:pos x="62" y="49"/>
                  </a:cxn>
                  <a:cxn ang="0">
                    <a:pos x="55" y="54"/>
                  </a:cxn>
                  <a:cxn ang="0">
                    <a:pos x="47" y="58"/>
                  </a:cxn>
                  <a:cxn ang="0">
                    <a:pos x="40" y="66"/>
                  </a:cxn>
                  <a:cxn ang="0">
                    <a:pos x="38" y="73"/>
                  </a:cxn>
                  <a:cxn ang="0">
                    <a:pos x="36" y="80"/>
                  </a:cxn>
                  <a:cxn ang="0">
                    <a:pos x="35" y="87"/>
                  </a:cxn>
                  <a:cxn ang="0">
                    <a:pos x="29" y="85"/>
                  </a:cxn>
                  <a:cxn ang="0">
                    <a:pos x="31" y="73"/>
                  </a:cxn>
                  <a:cxn ang="0">
                    <a:pos x="29" y="68"/>
                  </a:cxn>
                  <a:cxn ang="0">
                    <a:pos x="17" y="75"/>
                  </a:cxn>
                  <a:cxn ang="0">
                    <a:pos x="17" y="72"/>
                  </a:cxn>
                  <a:cxn ang="0">
                    <a:pos x="22" y="68"/>
                  </a:cxn>
                  <a:cxn ang="0">
                    <a:pos x="28" y="65"/>
                  </a:cxn>
                  <a:cxn ang="0">
                    <a:pos x="33" y="61"/>
                  </a:cxn>
                  <a:cxn ang="0">
                    <a:pos x="38" y="54"/>
                  </a:cxn>
                  <a:cxn ang="0">
                    <a:pos x="41" y="44"/>
                  </a:cxn>
                  <a:cxn ang="0">
                    <a:pos x="47" y="35"/>
                  </a:cxn>
                  <a:cxn ang="0">
                    <a:pos x="52" y="26"/>
                  </a:cxn>
                  <a:cxn ang="0">
                    <a:pos x="50" y="21"/>
                  </a:cxn>
                  <a:cxn ang="0">
                    <a:pos x="41" y="25"/>
                  </a:cxn>
                  <a:cxn ang="0">
                    <a:pos x="31" y="28"/>
                  </a:cxn>
                  <a:cxn ang="0">
                    <a:pos x="22" y="33"/>
                  </a:cxn>
                  <a:cxn ang="0">
                    <a:pos x="15" y="35"/>
                  </a:cxn>
                  <a:cxn ang="0">
                    <a:pos x="7" y="42"/>
                  </a:cxn>
                  <a:cxn ang="0">
                    <a:pos x="0" y="40"/>
                  </a:cxn>
                  <a:cxn ang="0">
                    <a:pos x="10" y="32"/>
                  </a:cxn>
                  <a:cxn ang="0">
                    <a:pos x="19" y="28"/>
                  </a:cxn>
                  <a:cxn ang="0">
                    <a:pos x="28" y="23"/>
                  </a:cxn>
                  <a:cxn ang="0">
                    <a:pos x="36" y="19"/>
                  </a:cxn>
                  <a:cxn ang="0">
                    <a:pos x="45" y="18"/>
                  </a:cxn>
                  <a:cxn ang="0">
                    <a:pos x="54" y="14"/>
                  </a:cxn>
                  <a:cxn ang="0">
                    <a:pos x="64" y="12"/>
                  </a:cxn>
                  <a:cxn ang="0">
                    <a:pos x="71" y="11"/>
                  </a:cxn>
                  <a:cxn ang="0">
                    <a:pos x="76" y="4"/>
                  </a:cxn>
                  <a:cxn ang="0">
                    <a:pos x="78" y="0"/>
                  </a:cxn>
                  <a:cxn ang="0">
                    <a:pos x="83" y="2"/>
                  </a:cxn>
                </a:cxnLst>
                <a:rect l="0" t="0" r="r" b="b"/>
                <a:pathLst>
                  <a:path w="87" h="92">
                    <a:moveTo>
                      <a:pt x="83" y="2"/>
                    </a:moveTo>
                    <a:lnTo>
                      <a:pt x="81" y="5"/>
                    </a:lnTo>
                    <a:lnTo>
                      <a:pt x="80" y="7"/>
                    </a:lnTo>
                    <a:lnTo>
                      <a:pt x="78" y="11"/>
                    </a:lnTo>
                    <a:lnTo>
                      <a:pt x="76" y="11"/>
                    </a:lnTo>
                    <a:lnTo>
                      <a:pt x="75" y="14"/>
                    </a:lnTo>
                    <a:lnTo>
                      <a:pt x="73" y="16"/>
                    </a:lnTo>
                    <a:lnTo>
                      <a:pt x="69" y="16"/>
                    </a:lnTo>
                    <a:lnTo>
                      <a:pt x="68" y="18"/>
                    </a:lnTo>
                    <a:lnTo>
                      <a:pt x="64" y="18"/>
                    </a:lnTo>
                    <a:lnTo>
                      <a:pt x="62" y="19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66" y="21"/>
                    </a:lnTo>
                    <a:lnTo>
                      <a:pt x="73" y="28"/>
                    </a:lnTo>
                    <a:lnTo>
                      <a:pt x="76" y="30"/>
                    </a:lnTo>
                    <a:lnTo>
                      <a:pt x="80" y="32"/>
                    </a:lnTo>
                    <a:lnTo>
                      <a:pt x="83" y="33"/>
                    </a:lnTo>
                    <a:lnTo>
                      <a:pt x="87" y="32"/>
                    </a:lnTo>
                    <a:lnTo>
                      <a:pt x="87" y="35"/>
                    </a:lnTo>
                    <a:lnTo>
                      <a:pt x="83" y="39"/>
                    </a:lnTo>
                    <a:lnTo>
                      <a:pt x="83" y="42"/>
                    </a:lnTo>
                    <a:lnTo>
                      <a:pt x="80" y="45"/>
                    </a:lnTo>
                    <a:lnTo>
                      <a:pt x="81" y="49"/>
                    </a:lnTo>
                    <a:lnTo>
                      <a:pt x="81" y="70"/>
                    </a:lnTo>
                    <a:lnTo>
                      <a:pt x="83" y="73"/>
                    </a:lnTo>
                    <a:lnTo>
                      <a:pt x="87" y="75"/>
                    </a:lnTo>
                    <a:lnTo>
                      <a:pt x="87" y="84"/>
                    </a:lnTo>
                    <a:lnTo>
                      <a:pt x="85" y="87"/>
                    </a:lnTo>
                    <a:lnTo>
                      <a:pt x="83" y="92"/>
                    </a:lnTo>
                    <a:lnTo>
                      <a:pt x="80" y="92"/>
                    </a:lnTo>
                    <a:lnTo>
                      <a:pt x="78" y="91"/>
                    </a:lnTo>
                    <a:lnTo>
                      <a:pt x="78" y="87"/>
                    </a:lnTo>
                    <a:lnTo>
                      <a:pt x="76" y="85"/>
                    </a:lnTo>
                    <a:lnTo>
                      <a:pt x="75" y="45"/>
                    </a:lnTo>
                    <a:lnTo>
                      <a:pt x="69" y="45"/>
                    </a:lnTo>
                    <a:lnTo>
                      <a:pt x="66" y="47"/>
                    </a:lnTo>
                    <a:lnTo>
                      <a:pt x="62" y="49"/>
                    </a:lnTo>
                    <a:lnTo>
                      <a:pt x="59" y="51"/>
                    </a:lnTo>
                    <a:lnTo>
                      <a:pt x="55" y="54"/>
                    </a:lnTo>
                    <a:lnTo>
                      <a:pt x="50" y="56"/>
                    </a:lnTo>
                    <a:lnTo>
                      <a:pt x="47" y="58"/>
                    </a:lnTo>
                    <a:lnTo>
                      <a:pt x="41" y="63"/>
                    </a:lnTo>
                    <a:lnTo>
                      <a:pt x="40" y="66"/>
                    </a:lnTo>
                    <a:lnTo>
                      <a:pt x="40" y="70"/>
                    </a:lnTo>
                    <a:lnTo>
                      <a:pt x="38" y="73"/>
                    </a:lnTo>
                    <a:lnTo>
                      <a:pt x="38" y="77"/>
                    </a:lnTo>
                    <a:lnTo>
                      <a:pt x="36" y="80"/>
                    </a:lnTo>
                    <a:lnTo>
                      <a:pt x="35" y="84"/>
                    </a:lnTo>
                    <a:lnTo>
                      <a:pt x="35" y="87"/>
                    </a:lnTo>
                    <a:lnTo>
                      <a:pt x="29" y="87"/>
                    </a:lnTo>
                    <a:lnTo>
                      <a:pt x="29" y="85"/>
                    </a:lnTo>
                    <a:lnTo>
                      <a:pt x="31" y="82"/>
                    </a:lnTo>
                    <a:lnTo>
                      <a:pt x="31" y="73"/>
                    </a:lnTo>
                    <a:lnTo>
                      <a:pt x="33" y="68"/>
                    </a:lnTo>
                    <a:lnTo>
                      <a:pt x="29" y="68"/>
                    </a:lnTo>
                    <a:lnTo>
                      <a:pt x="21" y="77"/>
                    </a:lnTo>
                    <a:lnTo>
                      <a:pt x="17" y="75"/>
                    </a:lnTo>
                    <a:lnTo>
                      <a:pt x="15" y="73"/>
                    </a:lnTo>
                    <a:lnTo>
                      <a:pt x="17" y="72"/>
                    </a:lnTo>
                    <a:lnTo>
                      <a:pt x="21" y="70"/>
                    </a:lnTo>
                    <a:lnTo>
                      <a:pt x="22" y="68"/>
                    </a:lnTo>
                    <a:lnTo>
                      <a:pt x="26" y="66"/>
                    </a:lnTo>
                    <a:lnTo>
                      <a:pt x="28" y="65"/>
                    </a:lnTo>
                    <a:lnTo>
                      <a:pt x="31" y="63"/>
                    </a:lnTo>
                    <a:lnTo>
                      <a:pt x="33" y="61"/>
                    </a:lnTo>
                    <a:lnTo>
                      <a:pt x="36" y="59"/>
                    </a:lnTo>
                    <a:lnTo>
                      <a:pt x="38" y="54"/>
                    </a:lnTo>
                    <a:lnTo>
                      <a:pt x="40" y="49"/>
                    </a:lnTo>
                    <a:lnTo>
                      <a:pt x="41" y="44"/>
                    </a:lnTo>
                    <a:lnTo>
                      <a:pt x="43" y="39"/>
                    </a:lnTo>
                    <a:lnTo>
                      <a:pt x="47" y="35"/>
                    </a:lnTo>
                    <a:lnTo>
                      <a:pt x="48" y="30"/>
                    </a:lnTo>
                    <a:lnTo>
                      <a:pt x="52" y="26"/>
                    </a:lnTo>
                    <a:lnTo>
                      <a:pt x="55" y="21"/>
                    </a:lnTo>
                    <a:lnTo>
                      <a:pt x="50" y="21"/>
                    </a:lnTo>
                    <a:lnTo>
                      <a:pt x="47" y="23"/>
                    </a:lnTo>
                    <a:lnTo>
                      <a:pt x="41" y="25"/>
                    </a:lnTo>
                    <a:lnTo>
                      <a:pt x="36" y="26"/>
                    </a:lnTo>
                    <a:lnTo>
                      <a:pt x="31" y="28"/>
                    </a:lnTo>
                    <a:lnTo>
                      <a:pt x="28" y="32"/>
                    </a:lnTo>
                    <a:lnTo>
                      <a:pt x="22" y="33"/>
                    </a:lnTo>
                    <a:lnTo>
                      <a:pt x="17" y="35"/>
                    </a:lnTo>
                    <a:lnTo>
                      <a:pt x="15" y="35"/>
                    </a:lnTo>
                    <a:lnTo>
                      <a:pt x="12" y="37"/>
                    </a:lnTo>
                    <a:lnTo>
                      <a:pt x="7" y="42"/>
                    </a:lnTo>
                    <a:lnTo>
                      <a:pt x="3" y="44"/>
                    </a:lnTo>
                    <a:lnTo>
                      <a:pt x="0" y="40"/>
                    </a:lnTo>
                    <a:lnTo>
                      <a:pt x="3" y="39"/>
                    </a:lnTo>
                    <a:lnTo>
                      <a:pt x="10" y="32"/>
                    </a:lnTo>
                    <a:lnTo>
                      <a:pt x="15" y="30"/>
                    </a:lnTo>
                    <a:lnTo>
                      <a:pt x="19" y="28"/>
                    </a:lnTo>
                    <a:lnTo>
                      <a:pt x="22" y="25"/>
                    </a:lnTo>
                    <a:lnTo>
                      <a:pt x="28" y="23"/>
                    </a:lnTo>
                    <a:lnTo>
                      <a:pt x="31" y="21"/>
                    </a:lnTo>
                    <a:lnTo>
                      <a:pt x="36" y="19"/>
                    </a:lnTo>
                    <a:lnTo>
                      <a:pt x="40" y="19"/>
                    </a:lnTo>
                    <a:lnTo>
                      <a:pt x="45" y="18"/>
                    </a:lnTo>
                    <a:lnTo>
                      <a:pt x="48" y="16"/>
                    </a:lnTo>
                    <a:lnTo>
                      <a:pt x="54" y="14"/>
                    </a:lnTo>
                    <a:lnTo>
                      <a:pt x="59" y="14"/>
                    </a:lnTo>
                    <a:lnTo>
                      <a:pt x="64" y="12"/>
                    </a:lnTo>
                    <a:lnTo>
                      <a:pt x="68" y="11"/>
                    </a:lnTo>
                    <a:lnTo>
                      <a:pt x="71" y="11"/>
                    </a:lnTo>
                    <a:lnTo>
                      <a:pt x="75" y="7"/>
                    </a:lnTo>
                    <a:lnTo>
                      <a:pt x="76" y="4"/>
                    </a:lnTo>
                    <a:lnTo>
                      <a:pt x="76" y="2"/>
                    </a:lnTo>
                    <a:lnTo>
                      <a:pt x="78" y="0"/>
                    </a:lnTo>
                    <a:lnTo>
                      <a:pt x="80" y="0"/>
                    </a:lnTo>
                    <a:lnTo>
                      <a:pt x="83" y="2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40" name="Freeform 356"/>
              <p:cNvSpPr>
                <a:spLocks/>
              </p:cNvSpPr>
              <p:nvPr/>
            </p:nvSpPr>
            <p:spPr bwMode="auto">
              <a:xfrm>
                <a:off x="2566" y="1258"/>
                <a:ext cx="11" cy="21"/>
              </a:xfrm>
              <a:custGeom>
                <a:avLst/>
                <a:gdLst/>
                <a:ahLst/>
                <a:cxnLst>
                  <a:cxn ang="0">
                    <a:pos x="11" y="18"/>
                  </a:cxn>
                  <a:cxn ang="0">
                    <a:pos x="11" y="20"/>
                  </a:cxn>
                  <a:cxn ang="0">
                    <a:pos x="9" y="21"/>
                  </a:cxn>
                  <a:cxn ang="0">
                    <a:pos x="6" y="21"/>
                  </a:cxn>
                  <a:cxn ang="0">
                    <a:pos x="4" y="20"/>
                  </a:cxn>
                  <a:cxn ang="0">
                    <a:pos x="2" y="1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6" y="0"/>
                  </a:cxn>
                  <a:cxn ang="0">
                    <a:pos x="7" y="6"/>
                  </a:cxn>
                  <a:cxn ang="0">
                    <a:pos x="9" y="9"/>
                  </a:cxn>
                  <a:cxn ang="0">
                    <a:pos x="9" y="14"/>
                  </a:cxn>
                  <a:cxn ang="0">
                    <a:pos x="11" y="18"/>
                  </a:cxn>
                </a:cxnLst>
                <a:rect l="0" t="0" r="r" b="b"/>
                <a:pathLst>
                  <a:path w="11" h="21">
                    <a:moveTo>
                      <a:pt x="11" y="18"/>
                    </a:moveTo>
                    <a:lnTo>
                      <a:pt x="11" y="20"/>
                    </a:lnTo>
                    <a:lnTo>
                      <a:pt x="9" y="21"/>
                    </a:lnTo>
                    <a:lnTo>
                      <a:pt x="6" y="21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6"/>
                    </a:lnTo>
                    <a:lnTo>
                      <a:pt x="9" y="9"/>
                    </a:lnTo>
                    <a:lnTo>
                      <a:pt x="9" y="14"/>
                    </a:lnTo>
                    <a:lnTo>
                      <a:pt x="11" y="18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41" name="Freeform 357"/>
              <p:cNvSpPr>
                <a:spLocks/>
              </p:cNvSpPr>
              <p:nvPr/>
            </p:nvSpPr>
            <p:spPr bwMode="auto">
              <a:xfrm>
                <a:off x="2594" y="1262"/>
                <a:ext cx="9" cy="19"/>
              </a:xfrm>
              <a:custGeom>
                <a:avLst/>
                <a:gdLst/>
                <a:ahLst/>
                <a:cxnLst>
                  <a:cxn ang="0">
                    <a:pos x="7" y="17"/>
                  </a:cxn>
                  <a:cxn ang="0">
                    <a:pos x="5" y="19"/>
                  </a:cxn>
                  <a:cxn ang="0">
                    <a:pos x="0" y="19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7" y="7"/>
                  </a:cxn>
                  <a:cxn ang="0">
                    <a:pos x="7" y="17"/>
                  </a:cxn>
                </a:cxnLst>
                <a:rect l="0" t="0" r="r" b="b"/>
                <a:pathLst>
                  <a:path w="9" h="19">
                    <a:moveTo>
                      <a:pt x="7" y="17"/>
                    </a:moveTo>
                    <a:lnTo>
                      <a:pt x="5" y="19"/>
                    </a:lnTo>
                    <a:lnTo>
                      <a:pt x="0" y="19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9" y="3"/>
                    </a:lnTo>
                    <a:lnTo>
                      <a:pt x="7" y="7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42" name="Freeform 358"/>
              <p:cNvSpPr>
                <a:spLocks/>
              </p:cNvSpPr>
              <p:nvPr/>
            </p:nvSpPr>
            <p:spPr bwMode="auto">
              <a:xfrm>
                <a:off x="2417" y="1271"/>
                <a:ext cx="16" cy="57"/>
              </a:xfrm>
              <a:custGeom>
                <a:avLst/>
                <a:gdLst/>
                <a:ahLst/>
                <a:cxnLst>
                  <a:cxn ang="0">
                    <a:pos x="12" y="14"/>
                  </a:cxn>
                  <a:cxn ang="0">
                    <a:pos x="14" y="17"/>
                  </a:cxn>
                  <a:cxn ang="0">
                    <a:pos x="16" y="21"/>
                  </a:cxn>
                  <a:cxn ang="0">
                    <a:pos x="16" y="26"/>
                  </a:cxn>
                  <a:cxn ang="0">
                    <a:pos x="14" y="29"/>
                  </a:cxn>
                  <a:cxn ang="0">
                    <a:pos x="10" y="29"/>
                  </a:cxn>
                  <a:cxn ang="0">
                    <a:pos x="10" y="31"/>
                  </a:cxn>
                  <a:cxn ang="0">
                    <a:pos x="9" y="34"/>
                  </a:cxn>
                  <a:cxn ang="0">
                    <a:pos x="10" y="36"/>
                  </a:cxn>
                  <a:cxn ang="0">
                    <a:pos x="10" y="40"/>
                  </a:cxn>
                  <a:cxn ang="0">
                    <a:pos x="12" y="41"/>
                  </a:cxn>
                  <a:cxn ang="0">
                    <a:pos x="14" y="45"/>
                  </a:cxn>
                  <a:cxn ang="0">
                    <a:pos x="14" y="52"/>
                  </a:cxn>
                  <a:cxn ang="0">
                    <a:pos x="12" y="55"/>
                  </a:cxn>
                  <a:cxn ang="0">
                    <a:pos x="12" y="57"/>
                  </a:cxn>
                  <a:cxn ang="0">
                    <a:pos x="7" y="57"/>
                  </a:cxn>
                  <a:cxn ang="0">
                    <a:pos x="5" y="55"/>
                  </a:cxn>
                  <a:cxn ang="0">
                    <a:pos x="5" y="41"/>
                  </a:cxn>
                  <a:cxn ang="0">
                    <a:pos x="3" y="29"/>
                  </a:cxn>
                  <a:cxn ang="0">
                    <a:pos x="3" y="17"/>
                  </a:cxn>
                  <a:cxn ang="0">
                    <a:pos x="0" y="3"/>
                  </a:cxn>
                  <a:cxn ang="0">
                    <a:pos x="3" y="1"/>
                  </a:cxn>
                  <a:cxn ang="0">
                    <a:pos x="5" y="0"/>
                  </a:cxn>
                  <a:cxn ang="0">
                    <a:pos x="7" y="1"/>
                  </a:cxn>
                  <a:cxn ang="0">
                    <a:pos x="7" y="3"/>
                  </a:cxn>
                  <a:cxn ang="0">
                    <a:pos x="9" y="7"/>
                  </a:cxn>
                  <a:cxn ang="0">
                    <a:pos x="10" y="10"/>
                  </a:cxn>
                  <a:cxn ang="0">
                    <a:pos x="12" y="12"/>
                  </a:cxn>
                  <a:cxn ang="0">
                    <a:pos x="12" y="14"/>
                  </a:cxn>
                </a:cxnLst>
                <a:rect l="0" t="0" r="r" b="b"/>
                <a:pathLst>
                  <a:path w="16" h="57">
                    <a:moveTo>
                      <a:pt x="12" y="14"/>
                    </a:moveTo>
                    <a:lnTo>
                      <a:pt x="14" y="17"/>
                    </a:lnTo>
                    <a:lnTo>
                      <a:pt x="16" y="21"/>
                    </a:lnTo>
                    <a:lnTo>
                      <a:pt x="16" y="26"/>
                    </a:lnTo>
                    <a:lnTo>
                      <a:pt x="14" y="29"/>
                    </a:lnTo>
                    <a:lnTo>
                      <a:pt x="10" y="29"/>
                    </a:lnTo>
                    <a:lnTo>
                      <a:pt x="10" y="31"/>
                    </a:lnTo>
                    <a:lnTo>
                      <a:pt x="9" y="34"/>
                    </a:lnTo>
                    <a:lnTo>
                      <a:pt x="10" y="36"/>
                    </a:lnTo>
                    <a:lnTo>
                      <a:pt x="10" y="40"/>
                    </a:lnTo>
                    <a:lnTo>
                      <a:pt x="12" y="41"/>
                    </a:lnTo>
                    <a:lnTo>
                      <a:pt x="14" y="45"/>
                    </a:lnTo>
                    <a:lnTo>
                      <a:pt x="14" y="52"/>
                    </a:lnTo>
                    <a:lnTo>
                      <a:pt x="12" y="55"/>
                    </a:lnTo>
                    <a:lnTo>
                      <a:pt x="12" y="57"/>
                    </a:lnTo>
                    <a:lnTo>
                      <a:pt x="7" y="57"/>
                    </a:lnTo>
                    <a:lnTo>
                      <a:pt x="5" y="55"/>
                    </a:lnTo>
                    <a:lnTo>
                      <a:pt x="5" y="41"/>
                    </a:lnTo>
                    <a:lnTo>
                      <a:pt x="3" y="29"/>
                    </a:lnTo>
                    <a:lnTo>
                      <a:pt x="3" y="17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9" y="7"/>
                    </a:lnTo>
                    <a:lnTo>
                      <a:pt x="10" y="10"/>
                    </a:lnTo>
                    <a:lnTo>
                      <a:pt x="12" y="12"/>
                    </a:lnTo>
                    <a:lnTo>
                      <a:pt x="12" y="14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43" name="Freeform 359"/>
              <p:cNvSpPr>
                <a:spLocks/>
              </p:cNvSpPr>
              <p:nvPr/>
            </p:nvSpPr>
            <p:spPr bwMode="auto">
              <a:xfrm>
                <a:off x="2365" y="1281"/>
                <a:ext cx="24" cy="23"/>
              </a:xfrm>
              <a:custGeom>
                <a:avLst/>
                <a:gdLst/>
                <a:ahLst/>
                <a:cxnLst>
                  <a:cxn ang="0">
                    <a:pos x="24" y="7"/>
                  </a:cxn>
                  <a:cxn ang="0">
                    <a:pos x="19" y="12"/>
                  </a:cxn>
                  <a:cxn ang="0">
                    <a:pos x="17" y="12"/>
                  </a:cxn>
                  <a:cxn ang="0">
                    <a:pos x="15" y="14"/>
                  </a:cxn>
                  <a:cxn ang="0">
                    <a:pos x="12" y="16"/>
                  </a:cxn>
                  <a:cxn ang="0">
                    <a:pos x="12" y="17"/>
                  </a:cxn>
                  <a:cxn ang="0">
                    <a:pos x="8" y="19"/>
                  </a:cxn>
                  <a:cxn ang="0">
                    <a:pos x="0" y="23"/>
                  </a:cxn>
                  <a:cxn ang="0">
                    <a:pos x="0" y="21"/>
                  </a:cxn>
                  <a:cxn ang="0">
                    <a:pos x="1" y="17"/>
                  </a:cxn>
                  <a:cxn ang="0">
                    <a:pos x="1" y="14"/>
                  </a:cxn>
                  <a:cxn ang="0">
                    <a:pos x="3" y="11"/>
                  </a:cxn>
                  <a:cxn ang="0">
                    <a:pos x="14" y="0"/>
                  </a:cxn>
                  <a:cxn ang="0">
                    <a:pos x="15" y="2"/>
                  </a:cxn>
                  <a:cxn ang="0">
                    <a:pos x="19" y="2"/>
                  </a:cxn>
                  <a:cxn ang="0">
                    <a:pos x="24" y="7"/>
                  </a:cxn>
                </a:cxnLst>
                <a:rect l="0" t="0" r="r" b="b"/>
                <a:pathLst>
                  <a:path w="24" h="23">
                    <a:moveTo>
                      <a:pt x="24" y="7"/>
                    </a:moveTo>
                    <a:lnTo>
                      <a:pt x="19" y="12"/>
                    </a:lnTo>
                    <a:lnTo>
                      <a:pt x="17" y="12"/>
                    </a:lnTo>
                    <a:lnTo>
                      <a:pt x="15" y="14"/>
                    </a:lnTo>
                    <a:lnTo>
                      <a:pt x="12" y="16"/>
                    </a:lnTo>
                    <a:lnTo>
                      <a:pt x="12" y="17"/>
                    </a:lnTo>
                    <a:lnTo>
                      <a:pt x="8" y="19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1" y="17"/>
                    </a:lnTo>
                    <a:lnTo>
                      <a:pt x="1" y="14"/>
                    </a:lnTo>
                    <a:lnTo>
                      <a:pt x="3" y="11"/>
                    </a:lnTo>
                    <a:lnTo>
                      <a:pt x="14" y="0"/>
                    </a:lnTo>
                    <a:lnTo>
                      <a:pt x="15" y="2"/>
                    </a:lnTo>
                    <a:lnTo>
                      <a:pt x="19" y="2"/>
                    </a:lnTo>
                    <a:lnTo>
                      <a:pt x="24" y="7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44" name="Freeform 360"/>
              <p:cNvSpPr>
                <a:spLocks/>
              </p:cNvSpPr>
              <p:nvPr/>
            </p:nvSpPr>
            <p:spPr bwMode="auto">
              <a:xfrm>
                <a:off x="2549" y="1288"/>
                <a:ext cx="17" cy="10"/>
              </a:xfrm>
              <a:custGeom>
                <a:avLst/>
                <a:gdLst/>
                <a:ahLst/>
                <a:cxnLst>
                  <a:cxn ang="0">
                    <a:pos x="16" y="9"/>
                  </a:cxn>
                  <a:cxn ang="0">
                    <a:pos x="14" y="10"/>
                  </a:cxn>
                  <a:cxn ang="0">
                    <a:pos x="10" y="10"/>
                  </a:cxn>
                  <a:cxn ang="0">
                    <a:pos x="9" y="9"/>
                  </a:cxn>
                  <a:cxn ang="0">
                    <a:pos x="7" y="9"/>
                  </a:cxn>
                  <a:cxn ang="0">
                    <a:pos x="5" y="7"/>
                  </a:cxn>
                  <a:cxn ang="0">
                    <a:pos x="2" y="7"/>
                  </a:cxn>
                  <a:cxn ang="0">
                    <a:pos x="0" y="5"/>
                  </a:cxn>
                  <a:cxn ang="0">
                    <a:pos x="2" y="0"/>
                  </a:cxn>
                  <a:cxn ang="0">
                    <a:pos x="3" y="2"/>
                  </a:cxn>
                  <a:cxn ang="0">
                    <a:pos x="7" y="4"/>
                  </a:cxn>
                  <a:cxn ang="0">
                    <a:pos x="10" y="4"/>
                  </a:cxn>
                  <a:cxn ang="0">
                    <a:pos x="12" y="2"/>
                  </a:cxn>
                  <a:cxn ang="0">
                    <a:pos x="16" y="4"/>
                  </a:cxn>
                  <a:cxn ang="0">
                    <a:pos x="17" y="4"/>
                  </a:cxn>
                  <a:cxn ang="0">
                    <a:pos x="17" y="5"/>
                  </a:cxn>
                  <a:cxn ang="0">
                    <a:pos x="16" y="9"/>
                  </a:cxn>
                </a:cxnLst>
                <a:rect l="0" t="0" r="r" b="b"/>
                <a:pathLst>
                  <a:path w="17" h="10">
                    <a:moveTo>
                      <a:pt x="16" y="9"/>
                    </a:moveTo>
                    <a:lnTo>
                      <a:pt x="14" y="10"/>
                    </a:lnTo>
                    <a:lnTo>
                      <a:pt x="10" y="10"/>
                    </a:lnTo>
                    <a:lnTo>
                      <a:pt x="9" y="9"/>
                    </a:lnTo>
                    <a:lnTo>
                      <a:pt x="7" y="9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7" y="4"/>
                    </a:lnTo>
                    <a:lnTo>
                      <a:pt x="10" y="4"/>
                    </a:lnTo>
                    <a:lnTo>
                      <a:pt x="12" y="2"/>
                    </a:lnTo>
                    <a:lnTo>
                      <a:pt x="16" y="4"/>
                    </a:lnTo>
                    <a:lnTo>
                      <a:pt x="17" y="4"/>
                    </a:lnTo>
                    <a:lnTo>
                      <a:pt x="17" y="5"/>
                    </a:lnTo>
                    <a:lnTo>
                      <a:pt x="16" y="9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45" name="Freeform 361"/>
              <p:cNvSpPr>
                <a:spLocks/>
              </p:cNvSpPr>
              <p:nvPr/>
            </p:nvSpPr>
            <p:spPr bwMode="auto">
              <a:xfrm>
                <a:off x="2570" y="1292"/>
                <a:ext cx="49" cy="46"/>
              </a:xfrm>
              <a:custGeom>
                <a:avLst/>
                <a:gdLst/>
                <a:ahLst/>
                <a:cxnLst>
                  <a:cxn ang="0">
                    <a:pos x="43" y="6"/>
                  </a:cxn>
                  <a:cxn ang="0">
                    <a:pos x="45" y="10"/>
                  </a:cxn>
                  <a:cxn ang="0">
                    <a:pos x="47" y="12"/>
                  </a:cxn>
                  <a:cxn ang="0">
                    <a:pos x="47" y="15"/>
                  </a:cxn>
                  <a:cxn ang="0">
                    <a:pos x="49" y="19"/>
                  </a:cxn>
                  <a:cxn ang="0">
                    <a:pos x="49" y="29"/>
                  </a:cxn>
                  <a:cxn ang="0">
                    <a:pos x="47" y="31"/>
                  </a:cxn>
                  <a:cxn ang="0">
                    <a:pos x="47" y="34"/>
                  </a:cxn>
                  <a:cxn ang="0">
                    <a:pos x="45" y="36"/>
                  </a:cxn>
                  <a:cxn ang="0">
                    <a:pos x="43" y="39"/>
                  </a:cxn>
                  <a:cxn ang="0">
                    <a:pos x="42" y="41"/>
                  </a:cxn>
                  <a:cxn ang="0">
                    <a:pos x="38" y="43"/>
                  </a:cxn>
                  <a:cxn ang="0">
                    <a:pos x="36" y="45"/>
                  </a:cxn>
                  <a:cxn ang="0">
                    <a:pos x="33" y="46"/>
                  </a:cxn>
                  <a:cxn ang="0">
                    <a:pos x="29" y="46"/>
                  </a:cxn>
                  <a:cxn ang="0">
                    <a:pos x="26" y="45"/>
                  </a:cxn>
                  <a:cxn ang="0">
                    <a:pos x="15" y="45"/>
                  </a:cxn>
                  <a:cxn ang="0">
                    <a:pos x="12" y="43"/>
                  </a:cxn>
                  <a:cxn ang="0">
                    <a:pos x="9" y="41"/>
                  </a:cxn>
                  <a:cxn ang="0">
                    <a:pos x="7" y="39"/>
                  </a:cxn>
                  <a:cxn ang="0">
                    <a:pos x="3" y="38"/>
                  </a:cxn>
                  <a:cxn ang="0">
                    <a:pos x="2" y="33"/>
                  </a:cxn>
                  <a:cxn ang="0">
                    <a:pos x="0" y="27"/>
                  </a:cxn>
                  <a:cxn ang="0">
                    <a:pos x="0" y="20"/>
                  </a:cxn>
                  <a:cxn ang="0">
                    <a:pos x="2" y="15"/>
                  </a:cxn>
                  <a:cxn ang="0">
                    <a:pos x="3" y="12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5"/>
                  </a:cxn>
                  <a:cxn ang="0">
                    <a:pos x="10" y="1"/>
                  </a:cxn>
                  <a:cxn ang="0">
                    <a:pos x="14" y="0"/>
                  </a:cxn>
                  <a:cxn ang="0">
                    <a:pos x="33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40" y="5"/>
                  </a:cxn>
                  <a:cxn ang="0">
                    <a:pos x="43" y="6"/>
                  </a:cxn>
                </a:cxnLst>
                <a:rect l="0" t="0" r="r" b="b"/>
                <a:pathLst>
                  <a:path w="49" h="46">
                    <a:moveTo>
                      <a:pt x="43" y="6"/>
                    </a:moveTo>
                    <a:lnTo>
                      <a:pt x="45" y="10"/>
                    </a:lnTo>
                    <a:lnTo>
                      <a:pt x="47" y="12"/>
                    </a:lnTo>
                    <a:lnTo>
                      <a:pt x="47" y="15"/>
                    </a:lnTo>
                    <a:lnTo>
                      <a:pt x="49" y="19"/>
                    </a:lnTo>
                    <a:lnTo>
                      <a:pt x="49" y="29"/>
                    </a:lnTo>
                    <a:lnTo>
                      <a:pt x="47" y="31"/>
                    </a:lnTo>
                    <a:lnTo>
                      <a:pt x="47" y="34"/>
                    </a:lnTo>
                    <a:lnTo>
                      <a:pt x="45" y="36"/>
                    </a:lnTo>
                    <a:lnTo>
                      <a:pt x="43" y="39"/>
                    </a:lnTo>
                    <a:lnTo>
                      <a:pt x="42" y="41"/>
                    </a:lnTo>
                    <a:lnTo>
                      <a:pt x="38" y="43"/>
                    </a:lnTo>
                    <a:lnTo>
                      <a:pt x="36" y="45"/>
                    </a:lnTo>
                    <a:lnTo>
                      <a:pt x="33" y="46"/>
                    </a:lnTo>
                    <a:lnTo>
                      <a:pt x="29" y="46"/>
                    </a:lnTo>
                    <a:lnTo>
                      <a:pt x="26" y="45"/>
                    </a:lnTo>
                    <a:lnTo>
                      <a:pt x="15" y="45"/>
                    </a:lnTo>
                    <a:lnTo>
                      <a:pt x="12" y="43"/>
                    </a:lnTo>
                    <a:lnTo>
                      <a:pt x="9" y="41"/>
                    </a:lnTo>
                    <a:lnTo>
                      <a:pt x="7" y="39"/>
                    </a:lnTo>
                    <a:lnTo>
                      <a:pt x="3" y="38"/>
                    </a:lnTo>
                    <a:lnTo>
                      <a:pt x="2" y="33"/>
                    </a:lnTo>
                    <a:lnTo>
                      <a:pt x="0" y="27"/>
                    </a:lnTo>
                    <a:lnTo>
                      <a:pt x="0" y="20"/>
                    </a:lnTo>
                    <a:lnTo>
                      <a:pt x="2" y="15"/>
                    </a:lnTo>
                    <a:lnTo>
                      <a:pt x="3" y="12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5"/>
                    </a:lnTo>
                    <a:lnTo>
                      <a:pt x="10" y="1"/>
                    </a:lnTo>
                    <a:lnTo>
                      <a:pt x="14" y="0"/>
                    </a:lnTo>
                    <a:lnTo>
                      <a:pt x="33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40" y="5"/>
                    </a:lnTo>
                    <a:lnTo>
                      <a:pt x="43" y="6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46" name="Freeform 362"/>
              <p:cNvSpPr>
                <a:spLocks/>
              </p:cNvSpPr>
              <p:nvPr/>
            </p:nvSpPr>
            <p:spPr bwMode="auto">
              <a:xfrm>
                <a:off x="2485" y="1297"/>
                <a:ext cx="52" cy="22"/>
              </a:xfrm>
              <a:custGeom>
                <a:avLst/>
                <a:gdLst/>
                <a:ahLst/>
                <a:cxnLst>
                  <a:cxn ang="0">
                    <a:pos x="47" y="12"/>
                  </a:cxn>
                  <a:cxn ang="0">
                    <a:pos x="50" y="10"/>
                  </a:cxn>
                  <a:cxn ang="0">
                    <a:pos x="50" y="12"/>
                  </a:cxn>
                  <a:cxn ang="0">
                    <a:pos x="52" y="14"/>
                  </a:cxn>
                  <a:cxn ang="0">
                    <a:pos x="52" y="17"/>
                  </a:cxn>
                  <a:cxn ang="0">
                    <a:pos x="50" y="19"/>
                  </a:cxn>
                  <a:cxn ang="0">
                    <a:pos x="47" y="21"/>
                  </a:cxn>
                  <a:cxn ang="0">
                    <a:pos x="45" y="22"/>
                  </a:cxn>
                  <a:cxn ang="0">
                    <a:pos x="33" y="22"/>
                  </a:cxn>
                  <a:cxn ang="0">
                    <a:pos x="29" y="21"/>
                  </a:cxn>
                  <a:cxn ang="0">
                    <a:pos x="26" y="17"/>
                  </a:cxn>
                  <a:cxn ang="0">
                    <a:pos x="24" y="14"/>
                  </a:cxn>
                  <a:cxn ang="0">
                    <a:pos x="17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7" y="12"/>
                  </a:cxn>
                  <a:cxn ang="0">
                    <a:pos x="7" y="14"/>
                  </a:cxn>
                  <a:cxn ang="0">
                    <a:pos x="5" y="14"/>
                  </a:cxn>
                  <a:cxn ang="0">
                    <a:pos x="3" y="15"/>
                  </a:cxn>
                  <a:cxn ang="0">
                    <a:pos x="0" y="15"/>
                  </a:cxn>
                  <a:cxn ang="0">
                    <a:pos x="0" y="12"/>
                  </a:cxn>
                  <a:cxn ang="0">
                    <a:pos x="1" y="10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5"/>
                  </a:cxn>
                  <a:cxn ang="0">
                    <a:pos x="7" y="3"/>
                  </a:cxn>
                  <a:cxn ang="0">
                    <a:pos x="8" y="1"/>
                  </a:cxn>
                  <a:cxn ang="0">
                    <a:pos x="15" y="0"/>
                  </a:cxn>
                  <a:cxn ang="0">
                    <a:pos x="21" y="3"/>
                  </a:cxn>
                  <a:cxn ang="0">
                    <a:pos x="27" y="10"/>
                  </a:cxn>
                  <a:cxn ang="0">
                    <a:pos x="33" y="14"/>
                  </a:cxn>
                  <a:cxn ang="0">
                    <a:pos x="36" y="15"/>
                  </a:cxn>
                  <a:cxn ang="0">
                    <a:pos x="41" y="15"/>
                  </a:cxn>
                  <a:cxn ang="0">
                    <a:pos x="47" y="12"/>
                  </a:cxn>
                </a:cxnLst>
                <a:rect l="0" t="0" r="r" b="b"/>
                <a:pathLst>
                  <a:path w="52" h="22">
                    <a:moveTo>
                      <a:pt x="47" y="12"/>
                    </a:moveTo>
                    <a:lnTo>
                      <a:pt x="50" y="10"/>
                    </a:lnTo>
                    <a:lnTo>
                      <a:pt x="50" y="12"/>
                    </a:lnTo>
                    <a:lnTo>
                      <a:pt x="52" y="14"/>
                    </a:lnTo>
                    <a:lnTo>
                      <a:pt x="52" y="17"/>
                    </a:lnTo>
                    <a:lnTo>
                      <a:pt x="50" y="19"/>
                    </a:lnTo>
                    <a:lnTo>
                      <a:pt x="47" y="21"/>
                    </a:lnTo>
                    <a:lnTo>
                      <a:pt x="45" y="22"/>
                    </a:lnTo>
                    <a:lnTo>
                      <a:pt x="33" y="22"/>
                    </a:lnTo>
                    <a:lnTo>
                      <a:pt x="29" y="21"/>
                    </a:lnTo>
                    <a:lnTo>
                      <a:pt x="26" y="17"/>
                    </a:lnTo>
                    <a:lnTo>
                      <a:pt x="24" y="14"/>
                    </a:lnTo>
                    <a:lnTo>
                      <a:pt x="17" y="7"/>
                    </a:lnTo>
                    <a:lnTo>
                      <a:pt x="8" y="7"/>
                    </a:lnTo>
                    <a:lnTo>
                      <a:pt x="8" y="8"/>
                    </a:lnTo>
                    <a:lnTo>
                      <a:pt x="7" y="12"/>
                    </a:lnTo>
                    <a:lnTo>
                      <a:pt x="7" y="14"/>
                    </a:lnTo>
                    <a:lnTo>
                      <a:pt x="5" y="14"/>
                    </a:lnTo>
                    <a:lnTo>
                      <a:pt x="3" y="15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8" y="1"/>
                    </a:lnTo>
                    <a:lnTo>
                      <a:pt x="15" y="0"/>
                    </a:lnTo>
                    <a:lnTo>
                      <a:pt x="21" y="3"/>
                    </a:lnTo>
                    <a:lnTo>
                      <a:pt x="27" y="10"/>
                    </a:lnTo>
                    <a:lnTo>
                      <a:pt x="33" y="14"/>
                    </a:lnTo>
                    <a:lnTo>
                      <a:pt x="36" y="15"/>
                    </a:lnTo>
                    <a:lnTo>
                      <a:pt x="41" y="15"/>
                    </a:lnTo>
                    <a:lnTo>
                      <a:pt x="47" y="12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47" name="Freeform 363"/>
              <p:cNvSpPr>
                <a:spLocks/>
              </p:cNvSpPr>
              <p:nvPr/>
            </p:nvSpPr>
            <p:spPr bwMode="auto">
              <a:xfrm>
                <a:off x="2577" y="1298"/>
                <a:ext cx="33" cy="32"/>
              </a:xfrm>
              <a:custGeom>
                <a:avLst/>
                <a:gdLst/>
                <a:ahLst/>
                <a:cxnLst>
                  <a:cxn ang="0">
                    <a:pos x="33" y="11"/>
                  </a:cxn>
                  <a:cxn ang="0">
                    <a:pos x="33" y="20"/>
                  </a:cxn>
                  <a:cxn ang="0">
                    <a:pos x="31" y="25"/>
                  </a:cxn>
                  <a:cxn ang="0">
                    <a:pos x="29" y="28"/>
                  </a:cxn>
                  <a:cxn ang="0">
                    <a:pos x="28" y="30"/>
                  </a:cxn>
                  <a:cxn ang="0">
                    <a:pos x="24" y="30"/>
                  </a:cxn>
                  <a:cxn ang="0">
                    <a:pos x="22" y="32"/>
                  </a:cxn>
                  <a:cxn ang="0">
                    <a:pos x="15" y="32"/>
                  </a:cxn>
                  <a:cxn ang="0">
                    <a:pos x="12" y="28"/>
                  </a:cxn>
                  <a:cxn ang="0">
                    <a:pos x="10" y="30"/>
                  </a:cxn>
                  <a:cxn ang="0">
                    <a:pos x="5" y="30"/>
                  </a:cxn>
                  <a:cxn ang="0">
                    <a:pos x="2" y="27"/>
                  </a:cxn>
                  <a:cxn ang="0">
                    <a:pos x="2" y="21"/>
                  </a:cxn>
                  <a:cxn ang="0">
                    <a:pos x="0" y="14"/>
                  </a:cxn>
                  <a:cxn ang="0">
                    <a:pos x="2" y="9"/>
                  </a:cxn>
                  <a:cxn ang="0">
                    <a:pos x="3" y="7"/>
                  </a:cxn>
                  <a:cxn ang="0">
                    <a:pos x="3" y="6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8" y="4"/>
                  </a:cxn>
                  <a:cxn ang="0">
                    <a:pos x="12" y="0"/>
                  </a:cxn>
                  <a:cxn ang="0">
                    <a:pos x="21" y="0"/>
                  </a:cxn>
                  <a:cxn ang="0">
                    <a:pos x="24" y="2"/>
                  </a:cxn>
                  <a:cxn ang="0">
                    <a:pos x="28" y="4"/>
                  </a:cxn>
                  <a:cxn ang="0">
                    <a:pos x="31" y="7"/>
                  </a:cxn>
                  <a:cxn ang="0">
                    <a:pos x="33" y="11"/>
                  </a:cxn>
                </a:cxnLst>
                <a:rect l="0" t="0" r="r" b="b"/>
                <a:pathLst>
                  <a:path w="33" h="32">
                    <a:moveTo>
                      <a:pt x="33" y="11"/>
                    </a:moveTo>
                    <a:lnTo>
                      <a:pt x="33" y="20"/>
                    </a:lnTo>
                    <a:lnTo>
                      <a:pt x="31" y="25"/>
                    </a:lnTo>
                    <a:lnTo>
                      <a:pt x="29" y="28"/>
                    </a:lnTo>
                    <a:lnTo>
                      <a:pt x="28" y="30"/>
                    </a:lnTo>
                    <a:lnTo>
                      <a:pt x="24" y="30"/>
                    </a:lnTo>
                    <a:lnTo>
                      <a:pt x="22" y="32"/>
                    </a:lnTo>
                    <a:lnTo>
                      <a:pt x="15" y="32"/>
                    </a:lnTo>
                    <a:lnTo>
                      <a:pt x="12" y="28"/>
                    </a:lnTo>
                    <a:lnTo>
                      <a:pt x="10" y="30"/>
                    </a:lnTo>
                    <a:lnTo>
                      <a:pt x="5" y="30"/>
                    </a:lnTo>
                    <a:lnTo>
                      <a:pt x="2" y="27"/>
                    </a:lnTo>
                    <a:lnTo>
                      <a:pt x="2" y="21"/>
                    </a:lnTo>
                    <a:lnTo>
                      <a:pt x="0" y="14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12" y="0"/>
                    </a:lnTo>
                    <a:lnTo>
                      <a:pt x="21" y="0"/>
                    </a:lnTo>
                    <a:lnTo>
                      <a:pt x="24" y="2"/>
                    </a:lnTo>
                    <a:lnTo>
                      <a:pt x="28" y="4"/>
                    </a:lnTo>
                    <a:lnTo>
                      <a:pt x="31" y="7"/>
                    </a:lnTo>
                    <a:lnTo>
                      <a:pt x="33" y="11"/>
                    </a:lnTo>
                    <a:close/>
                  </a:path>
                </a:pathLst>
              </a:custGeom>
              <a:solidFill>
                <a:srgbClr val="FFF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48" name="Freeform 364"/>
              <p:cNvSpPr>
                <a:spLocks/>
              </p:cNvSpPr>
              <p:nvPr/>
            </p:nvSpPr>
            <p:spPr bwMode="auto">
              <a:xfrm>
                <a:off x="2547" y="1331"/>
                <a:ext cx="18" cy="9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18" y="6"/>
                  </a:cxn>
                  <a:cxn ang="0">
                    <a:pos x="14" y="9"/>
                  </a:cxn>
                  <a:cxn ang="0">
                    <a:pos x="2" y="9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4" y="2"/>
                  </a:cxn>
                  <a:cxn ang="0">
                    <a:pos x="7" y="2"/>
                  </a:cxn>
                  <a:cxn ang="0">
                    <a:pos x="9" y="0"/>
                  </a:cxn>
                  <a:cxn ang="0">
                    <a:pos x="14" y="0"/>
                  </a:cxn>
                  <a:cxn ang="0">
                    <a:pos x="16" y="2"/>
                  </a:cxn>
                  <a:cxn ang="0">
                    <a:pos x="18" y="2"/>
                  </a:cxn>
                </a:cxnLst>
                <a:rect l="0" t="0" r="r" b="b"/>
                <a:pathLst>
                  <a:path w="18" h="9">
                    <a:moveTo>
                      <a:pt x="18" y="2"/>
                    </a:moveTo>
                    <a:lnTo>
                      <a:pt x="18" y="6"/>
                    </a:lnTo>
                    <a:lnTo>
                      <a:pt x="14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4" y="2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16" y="2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49" name="Freeform 365"/>
              <p:cNvSpPr>
                <a:spLocks/>
              </p:cNvSpPr>
              <p:nvPr/>
            </p:nvSpPr>
            <p:spPr bwMode="auto">
              <a:xfrm>
                <a:off x="2304" y="1340"/>
                <a:ext cx="24" cy="3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4"/>
                  </a:cxn>
                  <a:cxn ang="0">
                    <a:pos x="10" y="7"/>
                  </a:cxn>
                  <a:cxn ang="0">
                    <a:pos x="10" y="11"/>
                  </a:cxn>
                  <a:cxn ang="0">
                    <a:pos x="9" y="16"/>
                  </a:cxn>
                  <a:cxn ang="0">
                    <a:pos x="7" y="19"/>
                  </a:cxn>
                  <a:cxn ang="0">
                    <a:pos x="7" y="26"/>
                  </a:cxn>
                  <a:cxn ang="0">
                    <a:pos x="9" y="31"/>
                  </a:cxn>
                  <a:cxn ang="0">
                    <a:pos x="12" y="30"/>
                  </a:cxn>
                  <a:cxn ang="0">
                    <a:pos x="14" y="28"/>
                  </a:cxn>
                  <a:cxn ang="0">
                    <a:pos x="15" y="25"/>
                  </a:cxn>
                  <a:cxn ang="0">
                    <a:pos x="15" y="21"/>
                  </a:cxn>
                  <a:cxn ang="0">
                    <a:pos x="19" y="18"/>
                  </a:cxn>
                  <a:cxn ang="0">
                    <a:pos x="21" y="19"/>
                  </a:cxn>
                  <a:cxn ang="0">
                    <a:pos x="24" y="21"/>
                  </a:cxn>
                  <a:cxn ang="0">
                    <a:pos x="22" y="25"/>
                  </a:cxn>
                  <a:cxn ang="0">
                    <a:pos x="22" y="28"/>
                  </a:cxn>
                  <a:cxn ang="0">
                    <a:pos x="21" y="30"/>
                  </a:cxn>
                  <a:cxn ang="0">
                    <a:pos x="21" y="31"/>
                  </a:cxn>
                  <a:cxn ang="0">
                    <a:pos x="19" y="35"/>
                  </a:cxn>
                  <a:cxn ang="0">
                    <a:pos x="15" y="38"/>
                  </a:cxn>
                  <a:cxn ang="0">
                    <a:pos x="9" y="38"/>
                  </a:cxn>
                  <a:cxn ang="0">
                    <a:pos x="7" y="37"/>
                  </a:cxn>
                  <a:cxn ang="0">
                    <a:pos x="5" y="37"/>
                  </a:cxn>
                  <a:cxn ang="0">
                    <a:pos x="2" y="33"/>
                  </a:cxn>
                  <a:cxn ang="0">
                    <a:pos x="2" y="31"/>
                  </a:cxn>
                  <a:cxn ang="0">
                    <a:pos x="0" y="30"/>
                  </a:cxn>
                  <a:cxn ang="0">
                    <a:pos x="0" y="21"/>
                  </a:cxn>
                  <a:cxn ang="0">
                    <a:pos x="2" y="18"/>
                  </a:cxn>
                  <a:cxn ang="0">
                    <a:pos x="2" y="14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4"/>
                  </a:cxn>
                  <a:cxn ang="0">
                    <a:pos x="7" y="0"/>
                  </a:cxn>
                  <a:cxn ang="0">
                    <a:pos x="10" y="0"/>
                  </a:cxn>
                </a:cxnLst>
                <a:rect l="0" t="0" r="r" b="b"/>
                <a:pathLst>
                  <a:path w="24" h="38">
                    <a:moveTo>
                      <a:pt x="10" y="0"/>
                    </a:moveTo>
                    <a:lnTo>
                      <a:pt x="12" y="4"/>
                    </a:lnTo>
                    <a:lnTo>
                      <a:pt x="10" y="7"/>
                    </a:lnTo>
                    <a:lnTo>
                      <a:pt x="10" y="11"/>
                    </a:lnTo>
                    <a:lnTo>
                      <a:pt x="9" y="16"/>
                    </a:lnTo>
                    <a:lnTo>
                      <a:pt x="7" y="19"/>
                    </a:lnTo>
                    <a:lnTo>
                      <a:pt x="7" y="26"/>
                    </a:lnTo>
                    <a:lnTo>
                      <a:pt x="9" y="31"/>
                    </a:lnTo>
                    <a:lnTo>
                      <a:pt x="12" y="30"/>
                    </a:lnTo>
                    <a:lnTo>
                      <a:pt x="14" y="28"/>
                    </a:lnTo>
                    <a:lnTo>
                      <a:pt x="15" y="25"/>
                    </a:lnTo>
                    <a:lnTo>
                      <a:pt x="15" y="21"/>
                    </a:lnTo>
                    <a:lnTo>
                      <a:pt x="19" y="18"/>
                    </a:lnTo>
                    <a:lnTo>
                      <a:pt x="21" y="19"/>
                    </a:lnTo>
                    <a:lnTo>
                      <a:pt x="24" y="21"/>
                    </a:lnTo>
                    <a:lnTo>
                      <a:pt x="22" y="25"/>
                    </a:lnTo>
                    <a:lnTo>
                      <a:pt x="22" y="28"/>
                    </a:lnTo>
                    <a:lnTo>
                      <a:pt x="21" y="30"/>
                    </a:lnTo>
                    <a:lnTo>
                      <a:pt x="21" y="31"/>
                    </a:lnTo>
                    <a:lnTo>
                      <a:pt x="19" y="35"/>
                    </a:lnTo>
                    <a:lnTo>
                      <a:pt x="15" y="38"/>
                    </a:lnTo>
                    <a:lnTo>
                      <a:pt x="9" y="38"/>
                    </a:lnTo>
                    <a:lnTo>
                      <a:pt x="7" y="37"/>
                    </a:lnTo>
                    <a:lnTo>
                      <a:pt x="5" y="37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0" y="30"/>
                    </a:lnTo>
                    <a:lnTo>
                      <a:pt x="0" y="21"/>
                    </a:lnTo>
                    <a:lnTo>
                      <a:pt x="2" y="18"/>
                    </a:lnTo>
                    <a:lnTo>
                      <a:pt x="2" y="14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4"/>
                    </a:lnTo>
                    <a:lnTo>
                      <a:pt x="7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50" name="Freeform 366"/>
              <p:cNvSpPr>
                <a:spLocks/>
              </p:cNvSpPr>
              <p:nvPr/>
            </p:nvSpPr>
            <p:spPr bwMode="auto">
              <a:xfrm>
                <a:off x="2620" y="1340"/>
                <a:ext cx="14" cy="14"/>
              </a:xfrm>
              <a:custGeom>
                <a:avLst/>
                <a:gdLst/>
                <a:ahLst/>
                <a:cxnLst>
                  <a:cxn ang="0">
                    <a:pos x="14" y="9"/>
                  </a:cxn>
                  <a:cxn ang="0">
                    <a:pos x="12" y="11"/>
                  </a:cxn>
                  <a:cxn ang="0">
                    <a:pos x="12" y="14"/>
                  </a:cxn>
                  <a:cxn ang="0">
                    <a:pos x="9" y="14"/>
                  </a:cxn>
                  <a:cxn ang="0">
                    <a:pos x="5" y="11"/>
                  </a:cxn>
                  <a:cxn ang="0">
                    <a:pos x="5" y="9"/>
                  </a:cxn>
                  <a:cxn ang="0">
                    <a:pos x="4" y="9"/>
                  </a:cxn>
                  <a:cxn ang="0">
                    <a:pos x="2" y="7"/>
                  </a:cxn>
                  <a:cxn ang="0">
                    <a:pos x="2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9" y="4"/>
                  </a:cxn>
                  <a:cxn ang="0">
                    <a:pos x="11" y="5"/>
                  </a:cxn>
                  <a:cxn ang="0">
                    <a:pos x="12" y="9"/>
                  </a:cxn>
                  <a:cxn ang="0">
                    <a:pos x="14" y="9"/>
                  </a:cxn>
                </a:cxnLst>
                <a:rect l="0" t="0" r="r" b="b"/>
                <a:pathLst>
                  <a:path w="14" h="14">
                    <a:moveTo>
                      <a:pt x="14" y="9"/>
                    </a:moveTo>
                    <a:lnTo>
                      <a:pt x="12" y="11"/>
                    </a:lnTo>
                    <a:lnTo>
                      <a:pt x="12" y="14"/>
                    </a:lnTo>
                    <a:lnTo>
                      <a:pt x="9" y="14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4" y="9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9" y="4"/>
                    </a:lnTo>
                    <a:lnTo>
                      <a:pt x="11" y="5"/>
                    </a:lnTo>
                    <a:lnTo>
                      <a:pt x="12" y="9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51" name="Freeform 367"/>
              <p:cNvSpPr>
                <a:spLocks/>
              </p:cNvSpPr>
              <p:nvPr/>
            </p:nvSpPr>
            <p:spPr bwMode="auto">
              <a:xfrm>
                <a:off x="2587" y="1347"/>
                <a:ext cx="11" cy="19"/>
              </a:xfrm>
              <a:custGeom>
                <a:avLst/>
                <a:gdLst/>
                <a:ahLst/>
                <a:cxnLst>
                  <a:cxn ang="0">
                    <a:pos x="11" y="9"/>
                  </a:cxn>
                  <a:cxn ang="0">
                    <a:pos x="9" y="12"/>
                  </a:cxn>
                  <a:cxn ang="0">
                    <a:pos x="9" y="14"/>
                  </a:cxn>
                  <a:cxn ang="0">
                    <a:pos x="7" y="18"/>
                  </a:cxn>
                  <a:cxn ang="0">
                    <a:pos x="5" y="19"/>
                  </a:cxn>
                  <a:cxn ang="0">
                    <a:pos x="2" y="19"/>
                  </a:cxn>
                  <a:cxn ang="0">
                    <a:pos x="2" y="18"/>
                  </a:cxn>
                  <a:cxn ang="0">
                    <a:pos x="0" y="14"/>
                  </a:cxn>
                  <a:cxn ang="0">
                    <a:pos x="4" y="11"/>
                  </a:cxn>
                  <a:cxn ang="0">
                    <a:pos x="4" y="2"/>
                  </a:cxn>
                  <a:cxn ang="0">
                    <a:pos x="5" y="0"/>
                  </a:cxn>
                  <a:cxn ang="0">
                    <a:pos x="11" y="0"/>
                  </a:cxn>
                  <a:cxn ang="0">
                    <a:pos x="11" y="9"/>
                  </a:cxn>
                </a:cxnLst>
                <a:rect l="0" t="0" r="r" b="b"/>
                <a:pathLst>
                  <a:path w="11" h="19">
                    <a:moveTo>
                      <a:pt x="11" y="9"/>
                    </a:moveTo>
                    <a:lnTo>
                      <a:pt x="9" y="12"/>
                    </a:lnTo>
                    <a:lnTo>
                      <a:pt x="9" y="14"/>
                    </a:lnTo>
                    <a:lnTo>
                      <a:pt x="7" y="18"/>
                    </a:lnTo>
                    <a:lnTo>
                      <a:pt x="5" y="19"/>
                    </a:lnTo>
                    <a:lnTo>
                      <a:pt x="2" y="19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4" y="11"/>
                    </a:lnTo>
                    <a:lnTo>
                      <a:pt x="4" y="2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1" y="9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52" name="Freeform 368"/>
              <p:cNvSpPr>
                <a:spLocks/>
              </p:cNvSpPr>
              <p:nvPr/>
            </p:nvSpPr>
            <p:spPr bwMode="auto">
              <a:xfrm>
                <a:off x="2245" y="1359"/>
                <a:ext cx="47" cy="35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6" y="7"/>
                  </a:cxn>
                  <a:cxn ang="0">
                    <a:pos x="29" y="11"/>
                  </a:cxn>
                  <a:cxn ang="0">
                    <a:pos x="35" y="14"/>
                  </a:cxn>
                  <a:cxn ang="0">
                    <a:pos x="45" y="25"/>
                  </a:cxn>
                  <a:cxn ang="0">
                    <a:pos x="47" y="28"/>
                  </a:cxn>
                  <a:cxn ang="0">
                    <a:pos x="47" y="33"/>
                  </a:cxn>
                  <a:cxn ang="0">
                    <a:pos x="45" y="35"/>
                  </a:cxn>
                  <a:cxn ang="0">
                    <a:pos x="41" y="35"/>
                  </a:cxn>
                  <a:cxn ang="0">
                    <a:pos x="38" y="32"/>
                  </a:cxn>
                  <a:cxn ang="0">
                    <a:pos x="38" y="28"/>
                  </a:cxn>
                  <a:cxn ang="0">
                    <a:pos x="36" y="26"/>
                  </a:cxn>
                  <a:cxn ang="0">
                    <a:pos x="35" y="23"/>
                  </a:cxn>
                  <a:cxn ang="0">
                    <a:pos x="29" y="18"/>
                  </a:cxn>
                  <a:cxn ang="0">
                    <a:pos x="21" y="26"/>
                  </a:cxn>
                  <a:cxn ang="0">
                    <a:pos x="22" y="28"/>
                  </a:cxn>
                  <a:cxn ang="0">
                    <a:pos x="22" y="35"/>
                  </a:cxn>
                  <a:cxn ang="0">
                    <a:pos x="19" y="33"/>
                  </a:cxn>
                  <a:cxn ang="0">
                    <a:pos x="15" y="30"/>
                  </a:cxn>
                  <a:cxn ang="0">
                    <a:pos x="15" y="23"/>
                  </a:cxn>
                  <a:cxn ang="0">
                    <a:pos x="26" y="12"/>
                  </a:cxn>
                  <a:cxn ang="0">
                    <a:pos x="24" y="11"/>
                  </a:cxn>
                  <a:cxn ang="0">
                    <a:pos x="21" y="9"/>
                  </a:cxn>
                  <a:cxn ang="0">
                    <a:pos x="17" y="7"/>
                  </a:cxn>
                  <a:cxn ang="0">
                    <a:pos x="0" y="7"/>
                  </a:cxn>
                  <a:cxn ang="0">
                    <a:pos x="0" y="0"/>
                  </a:cxn>
                  <a:cxn ang="0">
                    <a:pos x="24" y="4"/>
                  </a:cxn>
                </a:cxnLst>
                <a:rect l="0" t="0" r="r" b="b"/>
                <a:pathLst>
                  <a:path w="47" h="35">
                    <a:moveTo>
                      <a:pt x="24" y="4"/>
                    </a:moveTo>
                    <a:lnTo>
                      <a:pt x="26" y="7"/>
                    </a:lnTo>
                    <a:lnTo>
                      <a:pt x="29" y="11"/>
                    </a:lnTo>
                    <a:lnTo>
                      <a:pt x="35" y="14"/>
                    </a:lnTo>
                    <a:lnTo>
                      <a:pt x="45" y="25"/>
                    </a:lnTo>
                    <a:lnTo>
                      <a:pt x="47" y="28"/>
                    </a:lnTo>
                    <a:lnTo>
                      <a:pt x="47" y="33"/>
                    </a:lnTo>
                    <a:lnTo>
                      <a:pt x="45" y="35"/>
                    </a:lnTo>
                    <a:lnTo>
                      <a:pt x="41" y="35"/>
                    </a:lnTo>
                    <a:lnTo>
                      <a:pt x="38" y="32"/>
                    </a:lnTo>
                    <a:lnTo>
                      <a:pt x="38" y="28"/>
                    </a:lnTo>
                    <a:lnTo>
                      <a:pt x="36" y="26"/>
                    </a:lnTo>
                    <a:lnTo>
                      <a:pt x="35" y="23"/>
                    </a:lnTo>
                    <a:lnTo>
                      <a:pt x="29" y="18"/>
                    </a:lnTo>
                    <a:lnTo>
                      <a:pt x="21" y="26"/>
                    </a:lnTo>
                    <a:lnTo>
                      <a:pt x="22" y="28"/>
                    </a:lnTo>
                    <a:lnTo>
                      <a:pt x="22" y="35"/>
                    </a:lnTo>
                    <a:lnTo>
                      <a:pt x="19" y="33"/>
                    </a:lnTo>
                    <a:lnTo>
                      <a:pt x="15" y="30"/>
                    </a:lnTo>
                    <a:lnTo>
                      <a:pt x="15" y="23"/>
                    </a:lnTo>
                    <a:lnTo>
                      <a:pt x="26" y="12"/>
                    </a:lnTo>
                    <a:lnTo>
                      <a:pt x="24" y="11"/>
                    </a:lnTo>
                    <a:lnTo>
                      <a:pt x="21" y="9"/>
                    </a:lnTo>
                    <a:lnTo>
                      <a:pt x="17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53" name="Freeform 369"/>
              <p:cNvSpPr>
                <a:spLocks/>
              </p:cNvSpPr>
              <p:nvPr/>
            </p:nvSpPr>
            <p:spPr bwMode="auto">
              <a:xfrm>
                <a:off x="2426" y="1366"/>
                <a:ext cx="5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3" y="2"/>
                  </a:cxn>
                </a:cxnLst>
                <a:rect l="0" t="0" r="r" b="b"/>
                <a:pathLst>
                  <a:path w="5" h="2">
                    <a:moveTo>
                      <a:pt x="3" y="2"/>
                    </a:moveTo>
                    <a:lnTo>
                      <a:pt x="0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54" name="Freeform 370"/>
              <p:cNvSpPr>
                <a:spLocks/>
              </p:cNvSpPr>
              <p:nvPr/>
            </p:nvSpPr>
            <p:spPr bwMode="auto">
              <a:xfrm>
                <a:off x="1906" y="1382"/>
                <a:ext cx="417" cy="533"/>
              </a:xfrm>
              <a:custGeom>
                <a:avLst/>
                <a:gdLst/>
                <a:ahLst/>
                <a:cxnLst>
                  <a:cxn ang="0">
                    <a:pos x="294" y="22"/>
                  </a:cxn>
                  <a:cxn ang="0">
                    <a:pos x="323" y="38"/>
                  </a:cxn>
                  <a:cxn ang="0">
                    <a:pos x="358" y="59"/>
                  </a:cxn>
                  <a:cxn ang="0">
                    <a:pos x="393" y="80"/>
                  </a:cxn>
                  <a:cxn ang="0">
                    <a:pos x="415" y="97"/>
                  </a:cxn>
                  <a:cxn ang="0">
                    <a:pos x="396" y="130"/>
                  </a:cxn>
                  <a:cxn ang="0">
                    <a:pos x="346" y="122"/>
                  </a:cxn>
                  <a:cxn ang="0">
                    <a:pos x="299" y="75"/>
                  </a:cxn>
                  <a:cxn ang="0">
                    <a:pos x="267" y="43"/>
                  </a:cxn>
                  <a:cxn ang="0">
                    <a:pos x="380" y="168"/>
                  </a:cxn>
                  <a:cxn ang="0">
                    <a:pos x="410" y="120"/>
                  </a:cxn>
                  <a:cxn ang="0">
                    <a:pos x="384" y="201"/>
                  </a:cxn>
                  <a:cxn ang="0">
                    <a:pos x="349" y="174"/>
                  </a:cxn>
                  <a:cxn ang="0">
                    <a:pos x="363" y="191"/>
                  </a:cxn>
                  <a:cxn ang="0">
                    <a:pos x="375" y="281"/>
                  </a:cxn>
                  <a:cxn ang="0">
                    <a:pos x="321" y="318"/>
                  </a:cxn>
                  <a:cxn ang="0">
                    <a:pos x="271" y="332"/>
                  </a:cxn>
                  <a:cxn ang="0">
                    <a:pos x="212" y="344"/>
                  </a:cxn>
                  <a:cxn ang="0">
                    <a:pos x="215" y="377"/>
                  </a:cxn>
                  <a:cxn ang="0">
                    <a:pos x="222" y="374"/>
                  </a:cxn>
                  <a:cxn ang="0">
                    <a:pos x="203" y="354"/>
                  </a:cxn>
                  <a:cxn ang="0">
                    <a:pos x="233" y="346"/>
                  </a:cxn>
                  <a:cxn ang="0">
                    <a:pos x="276" y="339"/>
                  </a:cxn>
                  <a:cxn ang="0">
                    <a:pos x="313" y="328"/>
                  </a:cxn>
                  <a:cxn ang="0">
                    <a:pos x="321" y="334"/>
                  </a:cxn>
                  <a:cxn ang="0">
                    <a:pos x="288" y="356"/>
                  </a:cxn>
                  <a:cxn ang="0">
                    <a:pos x="264" y="365"/>
                  </a:cxn>
                  <a:cxn ang="0">
                    <a:pos x="269" y="370"/>
                  </a:cxn>
                  <a:cxn ang="0">
                    <a:pos x="294" y="363"/>
                  </a:cxn>
                  <a:cxn ang="0">
                    <a:pos x="306" y="370"/>
                  </a:cxn>
                  <a:cxn ang="0">
                    <a:pos x="269" y="380"/>
                  </a:cxn>
                  <a:cxn ang="0">
                    <a:pos x="267" y="387"/>
                  </a:cxn>
                  <a:cxn ang="0">
                    <a:pos x="241" y="389"/>
                  </a:cxn>
                  <a:cxn ang="0">
                    <a:pos x="175" y="420"/>
                  </a:cxn>
                  <a:cxn ang="0">
                    <a:pos x="125" y="469"/>
                  </a:cxn>
                  <a:cxn ang="0">
                    <a:pos x="101" y="513"/>
                  </a:cxn>
                  <a:cxn ang="0">
                    <a:pos x="116" y="520"/>
                  </a:cxn>
                  <a:cxn ang="0">
                    <a:pos x="142" y="523"/>
                  </a:cxn>
                  <a:cxn ang="0">
                    <a:pos x="59" y="514"/>
                  </a:cxn>
                  <a:cxn ang="0">
                    <a:pos x="57" y="471"/>
                  </a:cxn>
                  <a:cxn ang="0">
                    <a:pos x="43" y="485"/>
                  </a:cxn>
                  <a:cxn ang="0">
                    <a:pos x="48" y="441"/>
                  </a:cxn>
                  <a:cxn ang="0">
                    <a:pos x="36" y="495"/>
                  </a:cxn>
                  <a:cxn ang="0">
                    <a:pos x="34" y="445"/>
                  </a:cxn>
                  <a:cxn ang="0">
                    <a:pos x="40" y="386"/>
                  </a:cxn>
                  <a:cxn ang="0">
                    <a:pos x="26" y="483"/>
                  </a:cxn>
                  <a:cxn ang="0">
                    <a:pos x="21" y="476"/>
                  </a:cxn>
                  <a:cxn ang="0">
                    <a:pos x="41" y="365"/>
                  </a:cxn>
                  <a:cxn ang="0">
                    <a:pos x="47" y="323"/>
                  </a:cxn>
                  <a:cxn ang="0">
                    <a:pos x="29" y="384"/>
                  </a:cxn>
                  <a:cxn ang="0">
                    <a:pos x="48" y="294"/>
                  </a:cxn>
                  <a:cxn ang="0">
                    <a:pos x="38" y="299"/>
                  </a:cxn>
                  <a:cxn ang="0">
                    <a:pos x="14" y="400"/>
                  </a:cxn>
                  <a:cxn ang="0">
                    <a:pos x="3" y="445"/>
                  </a:cxn>
                  <a:cxn ang="0">
                    <a:pos x="14" y="393"/>
                  </a:cxn>
                  <a:cxn ang="0">
                    <a:pos x="21" y="320"/>
                  </a:cxn>
                  <a:cxn ang="0">
                    <a:pos x="66" y="219"/>
                  </a:cxn>
                  <a:cxn ang="0">
                    <a:pos x="123" y="130"/>
                  </a:cxn>
                  <a:cxn ang="0">
                    <a:pos x="200" y="57"/>
                  </a:cxn>
                  <a:cxn ang="0">
                    <a:pos x="269" y="5"/>
                  </a:cxn>
                </a:cxnLst>
                <a:rect l="0" t="0" r="r" b="b"/>
                <a:pathLst>
                  <a:path w="417" h="533">
                    <a:moveTo>
                      <a:pt x="269" y="5"/>
                    </a:moveTo>
                    <a:lnTo>
                      <a:pt x="273" y="7"/>
                    </a:lnTo>
                    <a:lnTo>
                      <a:pt x="276" y="9"/>
                    </a:lnTo>
                    <a:lnTo>
                      <a:pt x="280" y="12"/>
                    </a:lnTo>
                    <a:lnTo>
                      <a:pt x="283" y="14"/>
                    </a:lnTo>
                    <a:lnTo>
                      <a:pt x="287" y="17"/>
                    </a:lnTo>
                    <a:lnTo>
                      <a:pt x="290" y="19"/>
                    </a:lnTo>
                    <a:lnTo>
                      <a:pt x="294" y="22"/>
                    </a:lnTo>
                    <a:lnTo>
                      <a:pt x="297" y="24"/>
                    </a:lnTo>
                    <a:lnTo>
                      <a:pt x="300" y="28"/>
                    </a:lnTo>
                    <a:lnTo>
                      <a:pt x="304" y="29"/>
                    </a:lnTo>
                    <a:lnTo>
                      <a:pt x="307" y="31"/>
                    </a:lnTo>
                    <a:lnTo>
                      <a:pt x="311" y="35"/>
                    </a:lnTo>
                    <a:lnTo>
                      <a:pt x="316" y="35"/>
                    </a:lnTo>
                    <a:lnTo>
                      <a:pt x="320" y="36"/>
                    </a:lnTo>
                    <a:lnTo>
                      <a:pt x="323" y="38"/>
                    </a:lnTo>
                    <a:lnTo>
                      <a:pt x="327" y="40"/>
                    </a:lnTo>
                    <a:lnTo>
                      <a:pt x="332" y="43"/>
                    </a:lnTo>
                    <a:lnTo>
                      <a:pt x="337" y="45"/>
                    </a:lnTo>
                    <a:lnTo>
                      <a:pt x="340" y="47"/>
                    </a:lnTo>
                    <a:lnTo>
                      <a:pt x="346" y="50"/>
                    </a:lnTo>
                    <a:lnTo>
                      <a:pt x="349" y="54"/>
                    </a:lnTo>
                    <a:lnTo>
                      <a:pt x="354" y="55"/>
                    </a:lnTo>
                    <a:lnTo>
                      <a:pt x="358" y="59"/>
                    </a:lnTo>
                    <a:lnTo>
                      <a:pt x="363" y="61"/>
                    </a:lnTo>
                    <a:lnTo>
                      <a:pt x="367" y="64"/>
                    </a:lnTo>
                    <a:lnTo>
                      <a:pt x="372" y="66"/>
                    </a:lnTo>
                    <a:lnTo>
                      <a:pt x="375" y="69"/>
                    </a:lnTo>
                    <a:lnTo>
                      <a:pt x="380" y="73"/>
                    </a:lnTo>
                    <a:lnTo>
                      <a:pt x="384" y="75"/>
                    </a:lnTo>
                    <a:lnTo>
                      <a:pt x="389" y="78"/>
                    </a:lnTo>
                    <a:lnTo>
                      <a:pt x="393" y="80"/>
                    </a:lnTo>
                    <a:lnTo>
                      <a:pt x="398" y="83"/>
                    </a:lnTo>
                    <a:lnTo>
                      <a:pt x="403" y="89"/>
                    </a:lnTo>
                    <a:lnTo>
                      <a:pt x="407" y="90"/>
                    </a:lnTo>
                    <a:lnTo>
                      <a:pt x="408" y="90"/>
                    </a:lnTo>
                    <a:lnTo>
                      <a:pt x="412" y="92"/>
                    </a:lnTo>
                    <a:lnTo>
                      <a:pt x="413" y="94"/>
                    </a:lnTo>
                    <a:lnTo>
                      <a:pt x="417" y="95"/>
                    </a:lnTo>
                    <a:lnTo>
                      <a:pt x="415" y="97"/>
                    </a:lnTo>
                    <a:lnTo>
                      <a:pt x="415" y="106"/>
                    </a:lnTo>
                    <a:lnTo>
                      <a:pt x="413" y="106"/>
                    </a:lnTo>
                    <a:lnTo>
                      <a:pt x="412" y="108"/>
                    </a:lnTo>
                    <a:lnTo>
                      <a:pt x="408" y="106"/>
                    </a:lnTo>
                    <a:lnTo>
                      <a:pt x="405" y="111"/>
                    </a:lnTo>
                    <a:lnTo>
                      <a:pt x="401" y="118"/>
                    </a:lnTo>
                    <a:lnTo>
                      <a:pt x="398" y="123"/>
                    </a:lnTo>
                    <a:lnTo>
                      <a:pt x="396" y="130"/>
                    </a:lnTo>
                    <a:lnTo>
                      <a:pt x="393" y="137"/>
                    </a:lnTo>
                    <a:lnTo>
                      <a:pt x="389" y="142"/>
                    </a:lnTo>
                    <a:lnTo>
                      <a:pt x="386" y="149"/>
                    </a:lnTo>
                    <a:lnTo>
                      <a:pt x="382" y="155"/>
                    </a:lnTo>
                    <a:lnTo>
                      <a:pt x="377" y="149"/>
                    </a:lnTo>
                    <a:lnTo>
                      <a:pt x="372" y="146"/>
                    </a:lnTo>
                    <a:lnTo>
                      <a:pt x="353" y="127"/>
                    </a:lnTo>
                    <a:lnTo>
                      <a:pt x="346" y="122"/>
                    </a:lnTo>
                    <a:lnTo>
                      <a:pt x="342" y="116"/>
                    </a:lnTo>
                    <a:lnTo>
                      <a:pt x="332" y="106"/>
                    </a:lnTo>
                    <a:lnTo>
                      <a:pt x="327" y="102"/>
                    </a:lnTo>
                    <a:lnTo>
                      <a:pt x="321" y="97"/>
                    </a:lnTo>
                    <a:lnTo>
                      <a:pt x="318" y="92"/>
                    </a:lnTo>
                    <a:lnTo>
                      <a:pt x="307" y="82"/>
                    </a:lnTo>
                    <a:lnTo>
                      <a:pt x="304" y="76"/>
                    </a:lnTo>
                    <a:lnTo>
                      <a:pt x="299" y="75"/>
                    </a:lnTo>
                    <a:lnTo>
                      <a:pt x="297" y="71"/>
                    </a:lnTo>
                    <a:lnTo>
                      <a:pt x="294" y="69"/>
                    </a:lnTo>
                    <a:lnTo>
                      <a:pt x="290" y="66"/>
                    </a:lnTo>
                    <a:lnTo>
                      <a:pt x="288" y="62"/>
                    </a:lnTo>
                    <a:lnTo>
                      <a:pt x="276" y="50"/>
                    </a:lnTo>
                    <a:lnTo>
                      <a:pt x="274" y="47"/>
                    </a:lnTo>
                    <a:lnTo>
                      <a:pt x="271" y="45"/>
                    </a:lnTo>
                    <a:lnTo>
                      <a:pt x="267" y="43"/>
                    </a:lnTo>
                    <a:lnTo>
                      <a:pt x="264" y="40"/>
                    </a:lnTo>
                    <a:lnTo>
                      <a:pt x="261" y="38"/>
                    </a:lnTo>
                    <a:lnTo>
                      <a:pt x="257" y="36"/>
                    </a:lnTo>
                    <a:lnTo>
                      <a:pt x="252" y="35"/>
                    </a:lnTo>
                    <a:lnTo>
                      <a:pt x="250" y="36"/>
                    </a:lnTo>
                    <a:lnTo>
                      <a:pt x="250" y="42"/>
                    </a:lnTo>
                    <a:lnTo>
                      <a:pt x="271" y="54"/>
                    </a:lnTo>
                    <a:lnTo>
                      <a:pt x="380" y="168"/>
                    </a:lnTo>
                    <a:lnTo>
                      <a:pt x="386" y="162"/>
                    </a:lnTo>
                    <a:lnTo>
                      <a:pt x="389" y="156"/>
                    </a:lnTo>
                    <a:lnTo>
                      <a:pt x="394" y="149"/>
                    </a:lnTo>
                    <a:lnTo>
                      <a:pt x="396" y="144"/>
                    </a:lnTo>
                    <a:lnTo>
                      <a:pt x="400" y="137"/>
                    </a:lnTo>
                    <a:lnTo>
                      <a:pt x="403" y="132"/>
                    </a:lnTo>
                    <a:lnTo>
                      <a:pt x="407" y="125"/>
                    </a:lnTo>
                    <a:lnTo>
                      <a:pt x="410" y="120"/>
                    </a:lnTo>
                    <a:lnTo>
                      <a:pt x="412" y="120"/>
                    </a:lnTo>
                    <a:lnTo>
                      <a:pt x="413" y="122"/>
                    </a:lnTo>
                    <a:lnTo>
                      <a:pt x="415" y="122"/>
                    </a:lnTo>
                    <a:lnTo>
                      <a:pt x="417" y="123"/>
                    </a:lnTo>
                    <a:lnTo>
                      <a:pt x="410" y="174"/>
                    </a:lnTo>
                    <a:lnTo>
                      <a:pt x="391" y="207"/>
                    </a:lnTo>
                    <a:lnTo>
                      <a:pt x="387" y="203"/>
                    </a:lnTo>
                    <a:lnTo>
                      <a:pt x="384" y="201"/>
                    </a:lnTo>
                    <a:lnTo>
                      <a:pt x="382" y="198"/>
                    </a:lnTo>
                    <a:lnTo>
                      <a:pt x="372" y="188"/>
                    </a:lnTo>
                    <a:lnTo>
                      <a:pt x="368" y="186"/>
                    </a:lnTo>
                    <a:lnTo>
                      <a:pt x="365" y="184"/>
                    </a:lnTo>
                    <a:lnTo>
                      <a:pt x="360" y="179"/>
                    </a:lnTo>
                    <a:lnTo>
                      <a:pt x="356" y="177"/>
                    </a:lnTo>
                    <a:lnTo>
                      <a:pt x="353" y="175"/>
                    </a:lnTo>
                    <a:lnTo>
                      <a:pt x="349" y="174"/>
                    </a:lnTo>
                    <a:lnTo>
                      <a:pt x="346" y="174"/>
                    </a:lnTo>
                    <a:lnTo>
                      <a:pt x="342" y="172"/>
                    </a:lnTo>
                    <a:lnTo>
                      <a:pt x="340" y="172"/>
                    </a:lnTo>
                    <a:lnTo>
                      <a:pt x="340" y="177"/>
                    </a:lnTo>
                    <a:lnTo>
                      <a:pt x="347" y="181"/>
                    </a:lnTo>
                    <a:lnTo>
                      <a:pt x="353" y="184"/>
                    </a:lnTo>
                    <a:lnTo>
                      <a:pt x="358" y="188"/>
                    </a:lnTo>
                    <a:lnTo>
                      <a:pt x="363" y="191"/>
                    </a:lnTo>
                    <a:lnTo>
                      <a:pt x="368" y="195"/>
                    </a:lnTo>
                    <a:lnTo>
                      <a:pt x="379" y="205"/>
                    </a:lnTo>
                    <a:lnTo>
                      <a:pt x="382" y="210"/>
                    </a:lnTo>
                    <a:lnTo>
                      <a:pt x="380" y="224"/>
                    </a:lnTo>
                    <a:lnTo>
                      <a:pt x="379" y="238"/>
                    </a:lnTo>
                    <a:lnTo>
                      <a:pt x="379" y="254"/>
                    </a:lnTo>
                    <a:lnTo>
                      <a:pt x="377" y="268"/>
                    </a:lnTo>
                    <a:lnTo>
                      <a:pt x="375" y="281"/>
                    </a:lnTo>
                    <a:lnTo>
                      <a:pt x="370" y="294"/>
                    </a:lnTo>
                    <a:lnTo>
                      <a:pt x="361" y="304"/>
                    </a:lnTo>
                    <a:lnTo>
                      <a:pt x="347" y="313"/>
                    </a:lnTo>
                    <a:lnTo>
                      <a:pt x="339" y="313"/>
                    </a:lnTo>
                    <a:lnTo>
                      <a:pt x="334" y="314"/>
                    </a:lnTo>
                    <a:lnTo>
                      <a:pt x="330" y="314"/>
                    </a:lnTo>
                    <a:lnTo>
                      <a:pt x="327" y="316"/>
                    </a:lnTo>
                    <a:lnTo>
                      <a:pt x="321" y="318"/>
                    </a:lnTo>
                    <a:lnTo>
                      <a:pt x="318" y="320"/>
                    </a:lnTo>
                    <a:lnTo>
                      <a:pt x="314" y="321"/>
                    </a:lnTo>
                    <a:lnTo>
                      <a:pt x="307" y="323"/>
                    </a:lnTo>
                    <a:lnTo>
                      <a:pt x="299" y="325"/>
                    </a:lnTo>
                    <a:lnTo>
                      <a:pt x="292" y="328"/>
                    </a:lnTo>
                    <a:lnTo>
                      <a:pt x="285" y="330"/>
                    </a:lnTo>
                    <a:lnTo>
                      <a:pt x="278" y="332"/>
                    </a:lnTo>
                    <a:lnTo>
                      <a:pt x="271" y="332"/>
                    </a:lnTo>
                    <a:lnTo>
                      <a:pt x="262" y="334"/>
                    </a:lnTo>
                    <a:lnTo>
                      <a:pt x="255" y="335"/>
                    </a:lnTo>
                    <a:lnTo>
                      <a:pt x="248" y="337"/>
                    </a:lnTo>
                    <a:lnTo>
                      <a:pt x="241" y="339"/>
                    </a:lnTo>
                    <a:lnTo>
                      <a:pt x="233" y="341"/>
                    </a:lnTo>
                    <a:lnTo>
                      <a:pt x="226" y="341"/>
                    </a:lnTo>
                    <a:lnTo>
                      <a:pt x="219" y="342"/>
                    </a:lnTo>
                    <a:lnTo>
                      <a:pt x="212" y="344"/>
                    </a:lnTo>
                    <a:lnTo>
                      <a:pt x="205" y="346"/>
                    </a:lnTo>
                    <a:lnTo>
                      <a:pt x="196" y="349"/>
                    </a:lnTo>
                    <a:lnTo>
                      <a:pt x="194" y="354"/>
                    </a:lnTo>
                    <a:lnTo>
                      <a:pt x="196" y="360"/>
                    </a:lnTo>
                    <a:lnTo>
                      <a:pt x="198" y="365"/>
                    </a:lnTo>
                    <a:lnTo>
                      <a:pt x="203" y="370"/>
                    </a:lnTo>
                    <a:lnTo>
                      <a:pt x="210" y="374"/>
                    </a:lnTo>
                    <a:lnTo>
                      <a:pt x="215" y="377"/>
                    </a:lnTo>
                    <a:lnTo>
                      <a:pt x="221" y="380"/>
                    </a:lnTo>
                    <a:lnTo>
                      <a:pt x="224" y="386"/>
                    </a:lnTo>
                    <a:lnTo>
                      <a:pt x="226" y="386"/>
                    </a:lnTo>
                    <a:lnTo>
                      <a:pt x="229" y="382"/>
                    </a:lnTo>
                    <a:lnTo>
                      <a:pt x="231" y="382"/>
                    </a:lnTo>
                    <a:lnTo>
                      <a:pt x="229" y="379"/>
                    </a:lnTo>
                    <a:lnTo>
                      <a:pt x="226" y="375"/>
                    </a:lnTo>
                    <a:lnTo>
                      <a:pt x="222" y="374"/>
                    </a:lnTo>
                    <a:lnTo>
                      <a:pt x="221" y="372"/>
                    </a:lnTo>
                    <a:lnTo>
                      <a:pt x="217" y="370"/>
                    </a:lnTo>
                    <a:lnTo>
                      <a:pt x="214" y="368"/>
                    </a:lnTo>
                    <a:lnTo>
                      <a:pt x="212" y="365"/>
                    </a:lnTo>
                    <a:lnTo>
                      <a:pt x="208" y="363"/>
                    </a:lnTo>
                    <a:lnTo>
                      <a:pt x="207" y="360"/>
                    </a:lnTo>
                    <a:lnTo>
                      <a:pt x="205" y="358"/>
                    </a:lnTo>
                    <a:lnTo>
                      <a:pt x="203" y="354"/>
                    </a:lnTo>
                    <a:lnTo>
                      <a:pt x="207" y="353"/>
                    </a:lnTo>
                    <a:lnTo>
                      <a:pt x="210" y="351"/>
                    </a:lnTo>
                    <a:lnTo>
                      <a:pt x="214" y="351"/>
                    </a:lnTo>
                    <a:lnTo>
                      <a:pt x="217" y="349"/>
                    </a:lnTo>
                    <a:lnTo>
                      <a:pt x="222" y="349"/>
                    </a:lnTo>
                    <a:lnTo>
                      <a:pt x="226" y="347"/>
                    </a:lnTo>
                    <a:lnTo>
                      <a:pt x="229" y="347"/>
                    </a:lnTo>
                    <a:lnTo>
                      <a:pt x="233" y="346"/>
                    </a:lnTo>
                    <a:lnTo>
                      <a:pt x="241" y="346"/>
                    </a:lnTo>
                    <a:lnTo>
                      <a:pt x="245" y="344"/>
                    </a:lnTo>
                    <a:lnTo>
                      <a:pt x="252" y="344"/>
                    </a:lnTo>
                    <a:lnTo>
                      <a:pt x="255" y="342"/>
                    </a:lnTo>
                    <a:lnTo>
                      <a:pt x="262" y="342"/>
                    </a:lnTo>
                    <a:lnTo>
                      <a:pt x="267" y="341"/>
                    </a:lnTo>
                    <a:lnTo>
                      <a:pt x="271" y="341"/>
                    </a:lnTo>
                    <a:lnTo>
                      <a:pt x="276" y="339"/>
                    </a:lnTo>
                    <a:lnTo>
                      <a:pt x="281" y="337"/>
                    </a:lnTo>
                    <a:lnTo>
                      <a:pt x="285" y="335"/>
                    </a:lnTo>
                    <a:lnTo>
                      <a:pt x="290" y="334"/>
                    </a:lnTo>
                    <a:lnTo>
                      <a:pt x="295" y="334"/>
                    </a:lnTo>
                    <a:lnTo>
                      <a:pt x="299" y="332"/>
                    </a:lnTo>
                    <a:lnTo>
                      <a:pt x="304" y="330"/>
                    </a:lnTo>
                    <a:lnTo>
                      <a:pt x="309" y="328"/>
                    </a:lnTo>
                    <a:lnTo>
                      <a:pt x="313" y="328"/>
                    </a:lnTo>
                    <a:lnTo>
                      <a:pt x="318" y="327"/>
                    </a:lnTo>
                    <a:lnTo>
                      <a:pt x="323" y="325"/>
                    </a:lnTo>
                    <a:lnTo>
                      <a:pt x="327" y="325"/>
                    </a:lnTo>
                    <a:lnTo>
                      <a:pt x="332" y="323"/>
                    </a:lnTo>
                    <a:lnTo>
                      <a:pt x="335" y="323"/>
                    </a:lnTo>
                    <a:lnTo>
                      <a:pt x="330" y="327"/>
                    </a:lnTo>
                    <a:lnTo>
                      <a:pt x="327" y="330"/>
                    </a:lnTo>
                    <a:lnTo>
                      <a:pt x="321" y="334"/>
                    </a:lnTo>
                    <a:lnTo>
                      <a:pt x="318" y="339"/>
                    </a:lnTo>
                    <a:lnTo>
                      <a:pt x="313" y="342"/>
                    </a:lnTo>
                    <a:lnTo>
                      <a:pt x="307" y="347"/>
                    </a:lnTo>
                    <a:lnTo>
                      <a:pt x="302" y="351"/>
                    </a:lnTo>
                    <a:lnTo>
                      <a:pt x="299" y="353"/>
                    </a:lnTo>
                    <a:lnTo>
                      <a:pt x="295" y="354"/>
                    </a:lnTo>
                    <a:lnTo>
                      <a:pt x="292" y="354"/>
                    </a:lnTo>
                    <a:lnTo>
                      <a:pt x="288" y="356"/>
                    </a:lnTo>
                    <a:lnTo>
                      <a:pt x="285" y="358"/>
                    </a:lnTo>
                    <a:lnTo>
                      <a:pt x="283" y="358"/>
                    </a:lnTo>
                    <a:lnTo>
                      <a:pt x="280" y="360"/>
                    </a:lnTo>
                    <a:lnTo>
                      <a:pt x="276" y="361"/>
                    </a:lnTo>
                    <a:lnTo>
                      <a:pt x="273" y="361"/>
                    </a:lnTo>
                    <a:lnTo>
                      <a:pt x="269" y="363"/>
                    </a:lnTo>
                    <a:lnTo>
                      <a:pt x="267" y="363"/>
                    </a:lnTo>
                    <a:lnTo>
                      <a:pt x="264" y="365"/>
                    </a:lnTo>
                    <a:lnTo>
                      <a:pt x="247" y="365"/>
                    </a:lnTo>
                    <a:lnTo>
                      <a:pt x="245" y="368"/>
                    </a:lnTo>
                    <a:lnTo>
                      <a:pt x="247" y="372"/>
                    </a:lnTo>
                    <a:lnTo>
                      <a:pt x="248" y="374"/>
                    </a:lnTo>
                    <a:lnTo>
                      <a:pt x="261" y="374"/>
                    </a:lnTo>
                    <a:lnTo>
                      <a:pt x="264" y="372"/>
                    </a:lnTo>
                    <a:lnTo>
                      <a:pt x="267" y="372"/>
                    </a:lnTo>
                    <a:lnTo>
                      <a:pt x="269" y="370"/>
                    </a:lnTo>
                    <a:lnTo>
                      <a:pt x="273" y="370"/>
                    </a:lnTo>
                    <a:lnTo>
                      <a:pt x="276" y="368"/>
                    </a:lnTo>
                    <a:lnTo>
                      <a:pt x="278" y="368"/>
                    </a:lnTo>
                    <a:lnTo>
                      <a:pt x="281" y="367"/>
                    </a:lnTo>
                    <a:lnTo>
                      <a:pt x="285" y="365"/>
                    </a:lnTo>
                    <a:lnTo>
                      <a:pt x="287" y="365"/>
                    </a:lnTo>
                    <a:lnTo>
                      <a:pt x="290" y="363"/>
                    </a:lnTo>
                    <a:lnTo>
                      <a:pt x="294" y="363"/>
                    </a:lnTo>
                    <a:lnTo>
                      <a:pt x="295" y="361"/>
                    </a:lnTo>
                    <a:lnTo>
                      <a:pt x="299" y="361"/>
                    </a:lnTo>
                    <a:lnTo>
                      <a:pt x="300" y="360"/>
                    </a:lnTo>
                    <a:lnTo>
                      <a:pt x="313" y="360"/>
                    </a:lnTo>
                    <a:lnTo>
                      <a:pt x="316" y="363"/>
                    </a:lnTo>
                    <a:lnTo>
                      <a:pt x="313" y="367"/>
                    </a:lnTo>
                    <a:lnTo>
                      <a:pt x="309" y="368"/>
                    </a:lnTo>
                    <a:lnTo>
                      <a:pt x="306" y="370"/>
                    </a:lnTo>
                    <a:lnTo>
                      <a:pt x="300" y="374"/>
                    </a:lnTo>
                    <a:lnTo>
                      <a:pt x="297" y="375"/>
                    </a:lnTo>
                    <a:lnTo>
                      <a:pt x="294" y="379"/>
                    </a:lnTo>
                    <a:lnTo>
                      <a:pt x="288" y="380"/>
                    </a:lnTo>
                    <a:lnTo>
                      <a:pt x="287" y="384"/>
                    </a:lnTo>
                    <a:lnTo>
                      <a:pt x="281" y="379"/>
                    </a:lnTo>
                    <a:lnTo>
                      <a:pt x="271" y="379"/>
                    </a:lnTo>
                    <a:lnTo>
                      <a:pt x="269" y="380"/>
                    </a:lnTo>
                    <a:lnTo>
                      <a:pt x="269" y="382"/>
                    </a:lnTo>
                    <a:lnTo>
                      <a:pt x="273" y="386"/>
                    </a:lnTo>
                    <a:lnTo>
                      <a:pt x="276" y="386"/>
                    </a:lnTo>
                    <a:lnTo>
                      <a:pt x="278" y="387"/>
                    </a:lnTo>
                    <a:lnTo>
                      <a:pt x="278" y="389"/>
                    </a:lnTo>
                    <a:lnTo>
                      <a:pt x="273" y="389"/>
                    </a:lnTo>
                    <a:lnTo>
                      <a:pt x="271" y="387"/>
                    </a:lnTo>
                    <a:lnTo>
                      <a:pt x="267" y="387"/>
                    </a:lnTo>
                    <a:lnTo>
                      <a:pt x="266" y="389"/>
                    </a:lnTo>
                    <a:lnTo>
                      <a:pt x="264" y="389"/>
                    </a:lnTo>
                    <a:lnTo>
                      <a:pt x="264" y="387"/>
                    </a:lnTo>
                    <a:lnTo>
                      <a:pt x="262" y="386"/>
                    </a:lnTo>
                    <a:lnTo>
                      <a:pt x="261" y="386"/>
                    </a:lnTo>
                    <a:lnTo>
                      <a:pt x="259" y="384"/>
                    </a:lnTo>
                    <a:lnTo>
                      <a:pt x="250" y="387"/>
                    </a:lnTo>
                    <a:lnTo>
                      <a:pt x="241" y="389"/>
                    </a:lnTo>
                    <a:lnTo>
                      <a:pt x="233" y="393"/>
                    </a:lnTo>
                    <a:lnTo>
                      <a:pt x="224" y="396"/>
                    </a:lnTo>
                    <a:lnTo>
                      <a:pt x="215" y="400"/>
                    </a:lnTo>
                    <a:lnTo>
                      <a:pt x="208" y="403"/>
                    </a:lnTo>
                    <a:lnTo>
                      <a:pt x="200" y="408"/>
                    </a:lnTo>
                    <a:lnTo>
                      <a:pt x="191" y="412"/>
                    </a:lnTo>
                    <a:lnTo>
                      <a:pt x="184" y="417"/>
                    </a:lnTo>
                    <a:lnTo>
                      <a:pt x="175" y="420"/>
                    </a:lnTo>
                    <a:lnTo>
                      <a:pt x="168" y="426"/>
                    </a:lnTo>
                    <a:lnTo>
                      <a:pt x="160" y="431"/>
                    </a:lnTo>
                    <a:lnTo>
                      <a:pt x="153" y="436"/>
                    </a:lnTo>
                    <a:lnTo>
                      <a:pt x="146" y="443"/>
                    </a:lnTo>
                    <a:lnTo>
                      <a:pt x="139" y="448"/>
                    </a:lnTo>
                    <a:lnTo>
                      <a:pt x="132" y="455"/>
                    </a:lnTo>
                    <a:lnTo>
                      <a:pt x="128" y="462"/>
                    </a:lnTo>
                    <a:lnTo>
                      <a:pt x="125" y="469"/>
                    </a:lnTo>
                    <a:lnTo>
                      <a:pt x="121" y="476"/>
                    </a:lnTo>
                    <a:lnTo>
                      <a:pt x="118" y="483"/>
                    </a:lnTo>
                    <a:lnTo>
                      <a:pt x="114" y="488"/>
                    </a:lnTo>
                    <a:lnTo>
                      <a:pt x="109" y="495"/>
                    </a:lnTo>
                    <a:lnTo>
                      <a:pt x="104" y="502"/>
                    </a:lnTo>
                    <a:lnTo>
                      <a:pt x="101" y="507"/>
                    </a:lnTo>
                    <a:lnTo>
                      <a:pt x="99" y="511"/>
                    </a:lnTo>
                    <a:lnTo>
                      <a:pt x="101" y="513"/>
                    </a:lnTo>
                    <a:lnTo>
                      <a:pt x="101" y="514"/>
                    </a:lnTo>
                    <a:lnTo>
                      <a:pt x="102" y="514"/>
                    </a:lnTo>
                    <a:lnTo>
                      <a:pt x="106" y="518"/>
                    </a:lnTo>
                    <a:lnTo>
                      <a:pt x="108" y="518"/>
                    </a:lnTo>
                    <a:lnTo>
                      <a:pt x="109" y="520"/>
                    </a:lnTo>
                    <a:lnTo>
                      <a:pt x="113" y="518"/>
                    </a:lnTo>
                    <a:lnTo>
                      <a:pt x="114" y="518"/>
                    </a:lnTo>
                    <a:lnTo>
                      <a:pt x="116" y="520"/>
                    </a:lnTo>
                    <a:lnTo>
                      <a:pt x="121" y="520"/>
                    </a:lnTo>
                    <a:lnTo>
                      <a:pt x="123" y="518"/>
                    </a:lnTo>
                    <a:lnTo>
                      <a:pt x="125" y="518"/>
                    </a:lnTo>
                    <a:lnTo>
                      <a:pt x="127" y="516"/>
                    </a:lnTo>
                    <a:lnTo>
                      <a:pt x="130" y="518"/>
                    </a:lnTo>
                    <a:lnTo>
                      <a:pt x="135" y="520"/>
                    </a:lnTo>
                    <a:lnTo>
                      <a:pt x="139" y="521"/>
                    </a:lnTo>
                    <a:lnTo>
                      <a:pt x="142" y="523"/>
                    </a:lnTo>
                    <a:lnTo>
                      <a:pt x="146" y="525"/>
                    </a:lnTo>
                    <a:lnTo>
                      <a:pt x="149" y="526"/>
                    </a:lnTo>
                    <a:lnTo>
                      <a:pt x="153" y="530"/>
                    </a:lnTo>
                    <a:lnTo>
                      <a:pt x="154" y="533"/>
                    </a:lnTo>
                    <a:lnTo>
                      <a:pt x="66" y="532"/>
                    </a:lnTo>
                    <a:lnTo>
                      <a:pt x="66" y="514"/>
                    </a:lnTo>
                    <a:lnTo>
                      <a:pt x="62" y="511"/>
                    </a:lnTo>
                    <a:lnTo>
                      <a:pt x="59" y="514"/>
                    </a:lnTo>
                    <a:lnTo>
                      <a:pt x="59" y="532"/>
                    </a:lnTo>
                    <a:lnTo>
                      <a:pt x="52" y="532"/>
                    </a:lnTo>
                    <a:lnTo>
                      <a:pt x="54" y="518"/>
                    </a:lnTo>
                    <a:lnTo>
                      <a:pt x="54" y="506"/>
                    </a:lnTo>
                    <a:lnTo>
                      <a:pt x="55" y="495"/>
                    </a:lnTo>
                    <a:lnTo>
                      <a:pt x="59" y="483"/>
                    </a:lnTo>
                    <a:lnTo>
                      <a:pt x="59" y="474"/>
                    </a:lnTo>
                    <a:lnTo>
                      <a:pt x="57" y="471"/>
                    </a:lnTo>
                    <a:lnTo>
                      <a:pt x="50" y="473"/>
                    </a:lnTo>
                    <a:lnTo>
                      <a:pt x="48" y="486"/>
                    </a:lnTo>
                    <a:lnTo>
                      <a:pt x="47" y="502"/>
                    </a:lnTo>
                    <a:lnTo>
                      <a:pt x="47" y="532"/>
                    </a:lnTo>
                    <a:lnTo>
                      <a:pt x="41" y="532"/>
                    </a:lnTo>
                    <a:lnTo>
                      <a:pt x="41" y="516"/>
                    </a:lnTo>
                    <a:lnTo>
                      <a:pt x="43" y="500"/>
                    </a:lnTo>
                    <a:lnTo>
                      <a:pt x="43" y="485"/>
                    </a:lnTo>
                    <a:lnTo>
                      <a:pt x="45" y="467"/>
                    </a:lnTo>
                    <a:lnTo>
                      <a:pt x="45" y="464"/>
                    </a:lnTo>
                    <a:lnTo>
                      <a:pt x="47" y="460"/>
                    </a:lnTo>
                    <a:lnTo>
                      <a:pt x="47" y="455"/>
                    </a:lnTo>
                    <a:lnTo>
                      <a:pt x="48" y="452"/>
                    </a:lnTo>
                    <a:lnTo>
                      <a:pt x="48" y="448"/>
                    </a:lnTo>
                    <a:lnTo>
                      <a:pt x="50" y="447"/>
                    </a:lnTo>
                    <a:lnTo>
                      <a:pt x="48" y="441"/>
                    </a:lnTo>
                    <a:lnTo>
                      <a:pt x="48" y="438"/>
                    </a:lnTo>
                    <a:lnTo>
                      <a:pt x="45" y="440"/>
                    </a:lnTo>
                    <a:lnTo>
                      <a:pt x="43" y="441"/>
                    </a:lnTo>
                    <a:lnTo>
                      <a:pt x="41" y="445"/>
                    </a:lnTo>
                    <a:lnTo>
                      <a:pt x="40" y="447"/>
                    </a:lnTo>
                    <a:lnTo>
                      <a:pt x="40" y="460"/>
                    </a:lnTo>
                    <a:lnTo>
                      <a:pt x="38" y="478"/>
                    </a:lnTo>
                    <a:lnTo>
                      <a:pt x="36" y="495"/>
                    </a:lnTo>
                    <a:lnTo>
                      <a:pt x="36" y="514"/>
                    </a:lnTo>
                    <a:lnTo>
                      <a:pt x="33" y="532"/>
                    </a:lnTo>
                    <a:lnTo>
                      <a:pt x="29" y="532"/>
                    </a:lnTo>
                    <a:lnTo>
                      <a:pt x="31" y="513"/>
                    </a:lnTo>
                    <a:lnTo>
                      <a:pt x="31" y="495"/>
                    </a:lnTo>
                    <a:lnTo>
                      <a:pt x="33" y="478"/>
                    </a:lnTo>
                    <a:lnTo>
                      <a:pt x="34" y="462"/>
                    </a:lnTo>
                    <a:lnTo>
                      <a:pt x="34" y="445"/>
                    </a:lnTo>
                    <a:lnTo>
                      <a:pt x="38" y="427"/>
                    </a:lnTo>
                    <a:lnTo>
                      <a:pt x="41" y="412"/>
                    </a:lnTo>
                    <a:lnTo>
                      <a:pt x="47" y="394"/>
                    </a:lnTo>
                    <a:lnTo>
                      <a:pt x="47" y="391"/>
                    </a:lnTo>
                    <a:lnTo>
                      <a:pt x="48" y="387"/>
                    </a:lnTo>
                    <a:lnTo>
                      <a:pt x="47" y="386"/>
                    </a:lnTo>
                    <a:lnTo>
                      <a:pt x="45" y="382"/>
                    </a:lnTo>
                    <a:lnTo>
                      <a:pt x="40" y="386"/>
                    </a:lnTo>
                    <a:lnTo>
                      <a:pt x="40" y="391"/>
                    </a:lnTo>
                    <a:lnTo>
                      <a:pt x="38" y="398"/>
                    </a:lnTo>
                    <a:lnTo>
                      <a:pt x="38" y="403"/>
                    </a:lnTo>
                    <a:lnTo>
                      <a:pt x="33" y="420"/>
                    </a:lnTo>
                    <a:lnTo>
                      <a:pt x="31" y="436"/>
                    </a:lnTo>
                    <a:lnTo>
                      <a:pt x="29" y="452"/>
                    </a:lnTo>
                    <a:lnTo>
                      <a:pt x="28" y="467"/>
                    </a:lnTo>
                    <a:lnTo>
                      <a:pt x="26" y="483"/>
                    </a:lnTo>
                    <a:lnTo>
                      <a:pt x="24" y="497"/>
                    </a:lnTo>
                    <a:lnTo>
                      <a:pt x="22" y="514"/>
                    </a:lnTo>
                    <a:lnTo>
                      <a:pt x="21" y="530"/>
                    </a:lnTo>
                    <a:lnTo>
                      <a:pt x="19" y="532"/>
                    </a:lnTo>
                    <a:lnTo>
                      <a:pt x="17" y="532"/>
                    </a:lnTo>
                    <a:lnTo>
                      <a:pt x="19" y="513"/>
                    </a:lnTo>
                    <a:lnTo>
                      <a:pt x="19" y="495"/>
                    </a:lnTo>
                    <a:lnTo>
                      <a:pt x="21" y="476"/>
                    </a:lnTo>
                    <a:lnTo>
                      <a:pt x="22" y="457"/>
                    </a:lnTo>
                    <a:lnTo>
                      <a:pt x="24" y="440"/>
                    </a:lnTo>
                    <a:lnTo>
                      <a:pt x="28" y="420"/>
                    </a:lnTo>
                    <a:lnTo>
                      <a:pt x="29" y="403"/>
                    </a:lnTo>
                    <a:lnTo>
                      <a:pt x="34" y="384"/>
                    </a:lnTo>
                    <a:lnTo>
                      <a:pt x="38" y="379"/>
                    </a:lnTo>
                    <a:lnTo>
                      <a:pt x="40" y="372"/>
                    </a:lnTo>
                    <a:lnTo>
                      <a:pt x="41" y="365"/>
                    </a:lnTo>
                    <a:lnTo>
                      <a:pt x="43" y="358"/>
                    </a:lnTo>
                    <a:lnTo>
                      <a:pt x="45" y="351"/>
                    </a:lnTo>
                    <a:lnTo>
                      <a:pt x="47" y="344"/>
                    </a:lnTo>
                    <a:lnTo>
                      <a:pt x="48" y="337"/>
                    </a:lnTo>
                    <a:lnTo>
                      <a:pt x="52" y="332"/>
                    </a:lnTo>
                    <a:lnTo>
                      <a:pt x="50" y="328"/>
                    </a:lnTo>
                    <a:lnTo>
                      <a:pt x="50" y="327"/>
                    </a:lnTo>
                    <a:lnTo>
                      <a:pt x="47" y="323"/>
                    </a:lnTo>
                    <a:lnTo>
                      <a:pt x="43" y="330"/>
                    </a:lnTo>
                    <a:lnTo>
                      <a:pt x="41" y="337"/>
                    </a:lnTo>
                    <a:lnTo>
                      <a:pt x="40" y="346"/>
                    </a:lnTo>
                    <a:lnTo>
                      <a:pt x="38" y="353"/>
                    </a:lnTo>
                    <a:lnTo>
                      <a:pt x="36" y="360"/>
                    </a:lnTo>
                    <a:lnTo>
                      <a:pt x="34" y="368"/>
                    </a:lnTo>
                    <a:lnTo>
                      <a:pt x="31" y="377"/>
                    </a:lnTo>
                    <a:lnTo>
                      <a:pt x="29" y="384"/>
                    </a:lnTo>
                    <a:lnTo>
                      <a:pt x="19" y="427"/>
                    </a:lnTo>
                    <a:lnTo>
                      <a:pt x="21" y="408"/>
                    </a:lnTo>
                    <a:lnTo>
                      <a:pt x="24" y="389"/>
                    </a:lnTo>
                    <a:lnTo>
                      <a:pt x="28" y="370"/>
                    </a:lnTo>
                    <a:lnTo>
                      <a:pt x="31" y="351"/>
                    </a:lnTo>
                    <a:lnTo>
                      <a:pt x="36" y="332"/>
                    </a:lnTo>
                    <a:lnTo>
                      <a:pt x="41" y="313"/>
                    </a:lnTo>
                    <a:lnTo>
                      <a:pt x="48" y="294"/>
                    </a:lnTo>
                    <a:lnTo>
                      <a:pt x="55" y="276"/>
                    </a:lnTo>
                    <a:lnTo>
                      <a:pt x="54" y="274"/>
                    </a:lnTo>
                    <a:lnTo>
                      <a:pt x="52" y="274"/>
                    </a:lnTo>
                    <a:lnTo>
                      <a:pt x="50" y="273"/>
                    </a:lnTo>
                    <a:lnTo>
                      <a:pt x="48" y="273"/>
                    </a:lnTo>
                    <a:lnTo>
                      <a:pt x="45" y="281"/>
                    </a:lnTo>
                    <a:lnTo>
                      <a:pt x="41" y="290"/>
                    </a:lnTo>
                    <a:lnTo>
                      <a:pt x="38" y="299"/>
                    </a:lnTo>
                    <a:lnTo>
                      <a:pt x="36" y="309"/>
                    </a:lnTo>
                    <a:lnTo>
                      <a:pt x="33" y="318"/>
                    </a:lnTo>
                    <a:lnTo>
                      <a:pt x="31" y="328"/>
                    </a:lnTo>
                    <a:lnTo>
                      <a:pt x="28" y="337"/>
                    </a:lnTo>
                    <a:lnTo>
                      <a:pt x="26" y="346"/>
                    </a:lnTo>
                    <a:lnTo>
                      <a:pt x="21" y="365"/>
                    </a:lnTo>
                    <a:lnTo>
                      <a:pt x="17" y="382"/>
                    </a:lnTo>
                    <a:lnTo>
                      <a:pt x="14" y="400"/>
                    </a:lnTo>
                    <a:lnTo>
                      <a:pt x="12" y="419"/>
                    </a:lnTo>
                    <a:lnTo>
                      <a:pt x="10" y="436"/>
                    </a:lnTo>
                    <a:lnTo>
                      <a:pt x="7" y="455"/>
                    </a:lnTo>
                    <a:lnTo>
                      <a:pt x="3" y="474"/>
                    </a:lnTo>
                    <a:lnTo>
                      <a:pt x="0" y="492"/>
                    </a:lnTo>
                    <a:lnTo>
                      <a:pt x="0" y="464"/>
                    </a:lnTo>
                    <a:lnTo>
                      <a:pt x="1" y="453"/>
                    </a:lnTo>
                    <a:lnTo>
                      <a:pt x="3" y="445"/>
                    </a:lnTo>
                    <a:lnTo>
                      <a:pt x="5" y="436"/>
                    </a:lnTo>
                    <a:lnTo>
                      <a:pt x="7" y="427"/>
                    </a:lnTo>
                    <a:lnTo>
                      <a:pt x="10" y="417"/>
                    </a:lnTo>
                    <a:lnTo>
                      <a:pt x="8" y="412"/>
                    </a:lnTo>
                    <a:lnTo>
                      <a:pt x="10" y="408"/>
                    </a:lnTo>
                    <a:lnTo>
                      <a:pt x="10" y="403"/>
                    </a:lnTo>
                    <a:lnTo>
                      <a:pt x="12" y="398"/>
                    </a:lnTo>
                    <a:lnTo>
                      <a:pt x="14" y="393"/>
                    </a:lnTo>
                    <a:lnTo>
                      <a:pt x="15" y="387"/>
                    </a:lnTo>
                    <a:lnTo>
                      <a:pt x="15" y="374"/>
                    </a:lnTo>
                    <a:lnTo>
                      <a:pt x="17" y="370"/>
                    </a:lnTo>
                    <a:lnTo>
                      <a:pt x="17" y="367"/>
                    </a:lnTo>
                    <a:lnTo>
                      <a:pt x="15" y="361"/>
                    </a:lnTo>
                    <a:lnTo>
                      <a:pt x="17" y="347"/>
                    </a:lnTo>
                    <a:lnTo>
                      <a:pt x="19" y="334"/>
                    </a:lnTo>
                    <a:lnTo>
                      <a:pt x="21" y="320"/>
                    </a:lnTo>
                    <a:lnTo>
                      <a:pt x="26" y="306"/>
                    </a:lnTo>
                    <a:lnTo>
                      <a:pt x="29" y="294"/>
                    </a:lnTo>
                    <a:lnTo>
                      <a:pt x="34" y="280"/>
                    </a:lnTo>
                    <a:lnTo>
                      <a:pt x="40" y="268"/>
                    </a:lnTo>
                    <a:lnTo>
                      <a:pt x="47" y="255"/>
                    </a:lnTo>
                    <a:lnTo>
                      <a:pt x="52" y="243"/>
                    </a:lnTo>
                    <a:lnTo>
                      <a:pt x="59" y="231"/>
                    </a:lnTo>
                    <a:lnTo>
                      <a:pt x="66" y="219"/>
                    </a:lnTo>
                    <a:lnTo>
                      <a:pt x="73" y="207"/>
                    </a:lnTo>
                    <a:lnTo>
                      <a:pt x="80" y="196"/>
                    </a:lnTo>
                    <a:lnTo>
                      <a:pt x="87" y="184"/>
                    </a:lnTo>
                    <a:lnTo>
                      <a:pt x="94" y="172"/>
                    </a:lnTo>
                    <a:lnTo>
                      <a:pt x="101" y="160"/>
                    </a:lnTo>
                    <a:lnTo>
                      <a:pt x="108" y="149"/>
                    </a:lnTo>
                    <a:lnTo>
                      <a:pt x="116" y="139"/>
                    </a:lnTo>
                    <a:lnTo>
                      <a:pt x="123" y="130"/>
                    </a:lnTo>
                    <a:lnTo>
                      <a:pt x="132" y="120"/>
                    </a:lnTo>
                    <a:lnTo>
                      <a:pt x="141" y="111"/>
                    </a:lnTo>
                    <a:lnTo>
                      <a:pt x="149" y="101"/>
                    </a:lnTo>
                    <a:lnTo>
                      <a:pt x="160" y="92"/>
                    </a:lnTo>
                    <a:lnTo>
                      <a:pt x="168" y="83"/>
                    </a:lnTo>
                    <a:lnTo>
                      <a:pt x="179" y="75"/>
                    </a:lnTo>
                    <a:lnTo>
                      <a:pt x="189" y="66"/>
                    </a:lnTo>
                    <a:lnTo>
                      <a:pt x="200" y="57"/>
                    </a:lnTo>
                    <a:lnTo>
                      <a:pt x="210" y="50"/>
                    </a:lnTo>
                    <a:lnTo>
                      <a:pt x="221" y="43"/>
                    </a:lnTo>
                    <a:lnTo>
                      <a:pt x="231" y="35"/>
                    </a:lnTo>
                    <a:lnTo>
                      <a:pt x="241" y="28"/>
                    </a:lnTo>
                    <a:lnTo>
                      <a:pt x="252" y="21"/>
                    </a:lnTo>
                    <a:lnTo>
                      <a:pt x="267" y="0"/>
                    </a:lnTo>
                    <a:lnTo>
                      <a:pt x="269" y="0"/>
                    </a:lnTo>
                    <a:lnTo>
                      <a:pt x="269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55" name="Freeform 371"/>
              <p:cNvSpPr>
                <a:spLocks/>
              </p:cNvSpPr>
              <p:nvPr/>
            </p:nvSpPr>
            <p:spPr bwMode="auto">
              <a:xfrm>
                <a:off x="2372" y="1389"/>
                <a:ext cx="50" cy="38"/>
              </a:xfrm>
              <a:custGeom>
                <a:avLst/>
                <a:gdLst/>
                <a:ahLst/>
                <a:cxnLst>
                  <a:cxn ang="0">
                    <a:pos x="50" y="5"/>
                  </a:cxn>
                  <a:cxn ang="0">
                    <a:pos x="50" y="7"/>
                  </a:cxn>
                  <a:cxn ang="0">
                    <a:pos x="45" y="7"/>
                  </a:cxn>
                  <a:cxn ang="0">
                    <a:pos x="43" y="9"/>
                  </a:cxn>
                  <a:cxn ang="0">
                    <a:pos x="40" y="9"/>
                  </a:cxn>
                  <a:cxn ang="0">
                    <a:pos x="36" y="10"/>
                  </a:cxn>
                  <a:cxn ang="0">
                    <a:pos x="33" y="12"/>
                  </a:cxn>
                  <a:cxn ang="0">
                    <a:pos x="29" y="14"/>
                  </a:cxn>
                  <a:cxn ang="0">
                    <a:pos x="27" y="15"/>
                  </a:cxn>
                  <a:cxn ang="0">
                    <a:pos x="24" y="17"/>
                  </a:cxn>
                  <a:cxn ang="0">
                    <a:pos x="22" y="21"/>
                  </a:cxn>
                  <a:cxn ang="0">
                    <a:pos x="19" y="22"/>
                  </a:cxn>
                  <a:cxn ang="0">
                    <a:pos x="14" y="28"/>
                  </a:cxn>
                  <a:cxn ang="0">
                    <a:pos x="12" y="31"/>
                  </a:cxn>
                  <a:cxn ang="0">
                    <a:pos x="8" y="35"/>
                  </a:cxn>
                  <a:cxn ang="0">
                    <a:pos x="5" y="36"/>
                  </a:cxn>
                  <a:cxn ang="0">
                    <a:pos x="3" y="38"/>
                  </a:cxn>
                  <a:cxn ang="0">
                    <a:pos x="1" y="38"/>
                  </a:cxn>
                  <a:cxn ang="0">
                    <a:pos x="0" y="36"/>
                  </a:cxn>
                  <a:cxn ang="0">
                    <a:pos x="0" y="35"/>
                  </a:cxn>
                  <a:cxn ang="0">
                    <a:pos x="5" y="29"/>
                  </a:cxn>
                  <a:cxn ang="0">
                    <a:pos x="5" y="28"/>
                  </a:cxn>
                  <a:cxn ang="0">
                    <a:pos x="8" y="26"/>
                  </a:cxn>
                  <a:cxn ang="0">
                    <a:pos x="10" y="26"/>
                  </a:cxn>
                  <a:cxn ang="0">
                    <a:pos x="12" y="24"/>
                  </a:cxn>
                  <a:cxn ang="0">
                    <a:pos x="14" y="21"/>
                  </a:cxn>
                  <a:cxn ang="0">
                    <a:pos x="15" y="17"/>
                  </a:cxn>
                  <a:cxn ang="0">
                    <a:pos x="19" y="14"/>
                  </a:cxn>
                  <a:cxn ang="0">
                    <a:pos x="24" y="10"/>
                  </a:cxn>
                  <a:cxn ang="0">
                    <a:pos x="26" y="9"/>
                  </a:cxn>
                  <a:cxn ang="0">
                    <a:pos x="31" y="5"/>
                  </a:cxn>
                  <a:cxn ang="0">
                    <a:pos x="34" y="3"/>
                  </a:cxn>
                  <a:cxn ang="0">
                    <a:pos x="38" y="0"/>
                  </a:cxn>
                  <a:cxn ang="0">
                    <a:pos x="40" y="2"/>
                  </a:cxn>
                  <a:cxn ang="0">
                    <a:pos x="45" y="2"/>
                  </a:cxn>
                  <a:cxn ang="0">
                    <a:pos x="47" y="3"/>
                  </a:cxn>
                  <a:cxn ang="0">
                    <a:pos x="48" y="3"/>
                  </a:cxn>
                  <a:cxn ang="0">
                    <a:pos x="50" y="5"/>
                  </a:cxn>
                </a:cxnLst>
                <a:rect l="0" t="0" r="r" b="b"/>
                <a:pathLst>
                  <a:path w="50" h="38">
                    <a:moveTo>
                      <a:pt x="50" y="5"/>
                    </a:moveTo>
                    <a:lnTo>
                      <a:pt x="50" y="7"/>
                    </a:lnTo>
                    <a:lnTo>
                      <a:pt x="45" y="7"/>
                    </a:lnTo>
                    <a:lnTo>
                      <a:pt x="43" y="9"/>
                    </a:lnTo>
                    <a:lnTo>
                      <a:pt x="40" y="9"/>
                    </a:lnTo>
                    <a:lnTo>
                      <a:pt x="36" y="10"/>
                    </a:lnTo>
                    <a:lnTo>
                      <a:pt x="33" y="12"/>
                    </a:lnTo>
                    <a:lnTo>
                      <a:pt x="29" y="14"/>
                    </a:lnTo>
                    <a:lnTo>
                      <a:pt x="27" y="15"/>
                    </a:lnTo>
                    <a:lnTo>
                      <a:pt x="24" y="17"/>
                    </a:lnTo>
                    <a:lnTo>
                      <a:pt x="22" y="21"/>
                    </a:lnTo>
                    <a:lnTo>
                      <a:pt x="19" y="22"/>
                    </a:lnTo>
                    <a:lnTo>
                      <a:pt x="14" y="28"/>
                    </a:lnTo>
                    <a:lnTo>
                      <a:pt x="12" y="31"/>
                    </a:lnTo>
                    <a:lnTo>
                      <a:pt x="8" y="35"/>
                    </a:lnTo>
                    <a:lnTo>
                      <a:pt x="5" y="36"/>
                    </a:lnTo>
                    <a:lnTo>
                      <a:pt x="3" y="38"/>
                    </a:lnTo>
                    <a:lnTo>
                      <a:pt x="1" y="38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5" y="29"/>
                    </a:lnTo>
                    <a:lnTo>
                      <a:pt x="5" y="28"/>
                    </a:lnTo>
                    <a:lnTo>
                      <a:pt x="8" y="26"/>
                    </a:lnTo>
                    <a:lnTo>
                      <a:pt x="10" y="26"/>
                    </a:lnTo>
                    <a:lnTo>
                      <a:pt x="12" y="24"/>
                    </a:lnTo>
                    <a:lnTo>
                      <a:pt x="14" y="21"/>
                    </a:lnTo>
                    <a:lnTo>
                      <a:pt x="15" y="17"/>
                    </a:lnTo>
                    <a:lnTo>
                      <a:pt x="19" y="14"/>
                    </a:lnTo>
                    <a:lnTo>
                      <a:pt x="24" y="10"/>
                    </a:lnTo>
                    <a:lnTo>
                      <a:pt x="26" y="9"/>
                    </a:lnTo>
                    <a:lnTo>
                      <a:pt x="31" y="5"/>
                    </a:lnTo>
                    <a:lnTo>
                      <a:pt x="34" y="3"/>
                    </a:lnTo>
                    <a:lnTo>
                      <a:pt x="38" y="0"/>
                    </a:lnTo>
                    <a:lnTo>
                      <a:pt x="40" y="2"/>
                    </a:lnTo>
                    <a:lnTo>
                      <a:pt x="45" y="2"/>
                    </a:lnTo>
                    <a:lnTo>
                      <a:pt x="47" y="3"/>
                    </a:lnTo>
                    <a:lnTo>
                      <a:pt x="48" y="3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56" name="Freeform 372"/>
              <p:cNvSpPr>
                <a:spLocks/>
              </p:cNvSpPr>
              <p:nvPr/>
            </p:nvSpPr>
            <p:spPr bwMode="auto">
              <a:xfrm>
                <a:off x="2483" y="1436"/>
                <a:ext cx="89" cy="95"/>
              </a:xfrm>
              <a:custGeom>
                <a:avLst/>
                <a:gdLst/>
                <a:ahLst/>
                <a:cxnLst>
                  <a:cxn ang="0">
                    <a:pos x="89" y="40"/>
                  </a:cxn>
                  <a:cxn ang="0">
                    <a:pos x="85" y="47"/>
                  </a:cxn>
                  <a:cxn ang="0">
                    <a:pos x="76" y="48"/>
                  </a:cxn>
                  <a:cxn ang="0">
                    <a:pos x="69" y="47"/>
                  </a:cxn>
                  <a:cxn ang="0">
                    <a:pos x="68" y="52"/>
                  </a:cxn>
                  <a:cxn ang="0">
                    <a:pos x="73" y="55"/>
                  </a:cxn>
                  <a:cxn ang="0">
                    <a:pos x="75" y="59"/>
                  </a:cxn>
                  <a:cxn ang="0">
                    <a:pos x="82" y="57"/>
                  </a:cxn>
                  <a:cxn ang="0">
                    <a:pos x="83" y="61"/>
                  </a:cxn>
                  <a:cxn ang="0">
                    <a:pos x="82" y="73"/>
                  </a:cxn>
                  <a:cxn ang="0">
                    <a:pos x="76" y="80"/>
                  </a:cxn>
                  <a:cxn ang="0">
                    <a:pos x="73" y="73"/>
                  </a:cxn>
                  <a:cxn ang="0">
                    <a:pos x="69" y="66"/>
                  </a:cxn>
                  <a:cxn ang="0">
                    <a:pos x="66" y="59"/>
                  </a:cxn>
                  <a:cxn ang="0">
                    <a:pos x="57" y="55"/>
                  </a:cxn>
                  <a:cxn ang="0">
                    <a:pos x="28" y="57"/>
                  </a:cxn>
                  <a:cxn ang="0">
                    <a:pos x="21" y="64"/>
                  </a:cxn>
                  <a:cxn ang="0">
                    <a:pos x="17" y="73"/>
                  </a:cxn>
                  <a:cxn ang="0">
                    <a:pos x="16" y="81"/>
                  </a:cxn>
                  <a:cxn ang="0">
                    <a:pos x="5" y="95"/>
                  </a:cxn>
                  <a:cxn ang="0">
                    <a:pos x="0" y="87"/>
                  </a:cxn>
                  <a:cxn ang="0">
                    <a:pos x="3" y="76"/>
                  </a:cxn>
                  <a:cxn ang="0">
                    <a:pos x="9" y="68"/>
                  </a:cxn>
                  <a:cxn ang="0">
                    <a:pos x="16" y="55"/>
                  </a:cxn>
                  <a:cxn ang="0">
                    <a:pos x="23" y="47"/>
                  </a:cxn>
                  <a:cxn ang="0">
                    <a:pos x="45" y="45"/>
                  </a:cxn>
                  <a:cxn ang="0">
                    <a:pos x="56" y="47"/>
                  </a:cxn>
                  <a:cxn ang="0">
                    <a:pos x="66" y="47"/>
                  </a:cxn>
                  <a:cxn ang="0">
                    <a:pos x="75" y="35"/>
                  </a:cxn>
                  <a:cxn ang="0">
                    <a:pos x="73" y="24"/>
                  </a:cxn>
                  <a:cxn ang="0">
                    <a:pos x="64" y="21"/>
                  </a:cxn>
                  <a:cxn ang="0">
                    <a:pos x="59" y="19"/>
                  </a:cxn>
                  <a:cxn ang="0">
                    <a:pos x="54" y="15"/>
                  </a:cxn>
                  <a:cxn ang="0">
                    <a:pos x="49" y="14"/>
                  </a:cxn>
                  <a:cxn ang="0">
                    <a:pos x="21" y="14"/>
                  </a:cxn>
                  <a:cxn ang="0">
                    <a:pos x="28" y="8"/>
                  </a:cxn>
                  <a:cxn ang="0">
                    <a:pos x="36" y="3"/>
                  </a:cxn>
                  <a:cxn ang="0">
                    <a:pos x="43" y="0"/>
                  </a:cxn>
                  <a:cxn ang="0">
                    <a:pos x="89" y="26"/>
                  </a:cxn>
                </a:cxnLst>
                <a:rect l="0" t="0" r="r" b="b"/>
                <a:pathLst>
                  <a:path w="89" h="95">
                    <a:moveTo>
                      <a:pt x="89" y="26"/>
                    </a:moveTo>
                    <a:lnTo>
                      <a:pt x="89" y="40"/>
                    </a:lnTo>
                    <a:lnTo>
                      <a:pt x="87" y="43"/>
                    </a:lnTo>
                    <a:lnTo>
                      <a:pt x="85" y="47"/>
                    </a:lnTo>
                    <a:lnTo>
                      <a:pt x="83" y="48"/>
                    </a:lnTo>
                    <a:lnTo>
                      <a:pt x="76" y="48"/>
                    </a:lnTo>
                    <a:lnTo>
                      <a:pt x="75" y="47"/>
                    </a:lnTo>
                    <a:lnTo>
                      <a:pt x="69" y="47"/>
                    </a:lnTo>
                    <a:lnTo>
                      <a:pt x="68" y="48"/>
                    </a:lnTo>
                    <a:lnTo>
                      <a:pt x="68" y="52"/>
                    </a:lnTo>
                    <a:lnTo>
                      <a:pt x="71" y="55"/>
                    </a:lnTo>
                    <a:lnTo>
                      <a:pt x="73" y="55"/>
                    </a:lnTo>
                    <a:lnTo>
                      <a:pt x="73" y="57"/>
                    </a:lnTo>
                    <a:lnTo>
                      <a:pt x="75" y="59"/>
                    </a:lnTo>
                    <a:lnTo>
                      <a:pt x="80" y="59"/>
                    </a:lnTo>
                    <a:lnTo>
                      <a:pt x="82" y="57"/>
                    </a:lnTo>
                    <a:lnTo>
                      <a:pt x="85" y="57"/>
                    </a:lnTo>
                    <a:lnTo>
                      <a:pt x="83" y="61"/>
                    </a:lnTo>
                    <a:lnTo>
                      <a:pt x="82" y="68"/>
                    </a:lnTo>
                    <a:lnTo>
                      <a:pt x="82" y="73"/>
                    </a:lnTo>
                    <a:lnTo>
                      <a:pt x="80" y="80"/>
                    </a:lnTo>
                    <a:lnTo>
                      <a:pt x="76" y="80"/>
                    </a:lnTo>
                    <a:lnTo>
                      <a:pt x="75" y="76"/>
                    </a:lnTo>
                    <a:lnTo>
                      <a:pt x="73" y="73"/>
                    </a:lnTo>
                    <a:lnTo>
                      <a:pt x="71" y="69"/>
                    </a:lnTo>
                    <a:lnTo>
                      <a:pt x="69" y="66"/>
                    </a:lnTo>
                    <a:lnTo>
                      <a:pt x="68" y="62"/>
                    </a:lnTo>
                    <a:lnTo>
                      <a:pt x="66" y="59"/>
                    </a:lnTo>
                    <a:lnTo>
                      <a:pt x="61" y="54"/>
                    </a:lnTo>
                    <a:lnTo>
                      <a:pt x="57" y="55"/>
                    </a:lnTo>
                    <a:lnTo>
                      <a:pt x="52" y="57"/>
                    </a:lnTo>
                    <a:lnTo>
                      <a:pt x="28" y="57"/>
                    </a:lnTo>
                    <a:lnTo>
                      <a:pt x="24" y="59"/>
                    </a:lnTo>
                    <a:lnTo>
                      <a:pt x="21" y="64"/>
                    </a:lnTo>
                    <a:lnTo>
                      <a:pt x="19" y="68"/>
                    </a:lnTo>
                    <a:lnTo>
                      <a:pt x="17" y="73"/>
                    </a:lnTo>
                    <a:lnTo>
                      <a:pt x="16" y="76"/>
                    </a:lnTo>
                    <a:lnTo>
                      <a:pt x="16" y="81"/>
                    </a:lnTo>
                    <a:lnTo>
                      <a:pt x="5" y="92"/>
                    </a:lnTo>
                    <a:lnTo>
                      <a:pt x="5" y="95"/>
                    </a:lnTo>
                    <a:lnTo>
                      <a:pt x="2" y="92"/>
                    </a:lnTo>
                    <a:lnTo>
                      <a:pt x="0" y="87"/>
                    </a:lnTo>
                    <a:lnTo>
                      <a:pt x="0" y="81"/>
                    </a:lnTo>
                    <a:lnTo>
                      <a:pt x="3" y="76"/>
                    </a:lnTo>
                    <a:lnTo>
                      <a:pt x="7" y="73"/>
                    </a:lnTo>
                    <a:lnTo>
                      <a:pt x="9" y="68"/>
                    </a:lnTo>
                    <a:lnTo>
                      <a:pt x="12" y="61"/>
                    </a:lnTo>
                    <a:lnTo>
                      <a:pt x="16" y="55"/>
                    </a:lnTo>
                    <a:lnTo>
                      <a:pt x="19" y="50"/>
                    </a:lnTo>
                    <a:lnTo>
                      <a:pt x="23" y="47"/>
                    </a:lnTo>
                    <a:lnTo>
                      <a:pt x="28" y="45"/>
                    </a:lnTo>
                    <a:lnTo>
                      <a:pt x="45" y="45"/>
                    </a:lnTo>
                    <a:lnTo>
                      <a:pt x="50" y="47"/>
                    </a:lnTo>
                    <a:lnTo>
                      <a:pt x="56" y="47"/>
                    </a:lnTo>
                    <a:lnTo>
                      <a:pt x="61" y="48"/>
                    </a:lnTo>
                    <a:lnTo>
                      <a:pt x="66" y="47"/>
                    </a:lnTo>
                    <a:lnTo>
                      <a:pt x="73" y="40"/>
                    </a:lnTo>
                    <a:lnTo>
                      <a:pt x="75" y="35"/>
                    </a:lnTo>
                    <a:lnTo>
                      <a:pt x="75" y="29"/>
                    </a:lnTo>
                    <a:lnTo>
                      <a:pt x="73" y="24"/>
                    </a:lnTo>
                    <a:lnTo>
                      <a:pt x="68" y="22"/>
                    </a:lnTo>
                    <a:lnTo>
                      <a:pt x="64" y="21"/>
                    </a:lnTo>
                    <a:lnTo>
                      <a:pt x="63" y="19"/>
                    </a:lnTo>
                    <a:lnTo>
                      <a:pt x="59" y="19"/>
                    </a:lnTo>
                    <a:lnTo>
                      <a:pt x="57" y="17"/>
                    </a:lnTo>
                    <a:lnTo>
                      <a:pt x="54" y="15"/>
                    </a:lnTo>
                    <a:lnTo>
                      <a:pt x="52" y="15"/>
                    </a:lnTo>
                    <a:lnTo>
                      <a:pt x="49" y="14"/>
                    </a:lnTo>
                    <a:lnTo>
                      <a:pt x="47" y="12"/>
                    </a:lnTo>
                    <a:lnTo>
                      <a:pt x="21" y="14"/>
                    </a:lnTo>
                    <a:lnTo>
                      <a:pt x="26" y="12"/>
                    </a:lnTo>
                    <a:lnTo>
                      <a:pt x="28" y="8"/>
                    </a:lnTo>
                    <a:lnTo>
                      <a:pt x="33" y="7"/>
                    </a:lnTo>
                    <a:lnTo>
                      <a:pt x="36" y="3"/>
                    </a:lnTo>
                    <a:lnTo>
                      <a:pt x="40" y="1"/>
                    </a:lnTo>
                    <a:lnTo>
                      <a:pt x="43" y="0"/>
                    </a:lnTo>
                    <a:lnTo>
                      <a:pt x="52" y="0"/>
                    </a:lnTo>
                    <a:lnTo>
                      <a:pt x="89" y="26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57" name="Freeform 373"/>
              <p:cNvSpPr>
                <a:spLocks/>
              </p:cNvSpPr>
              <p:nvPr/>
            </p:nvSpPr>
            <p:spPr bwMode="auto">
              <a:xfrm>
                <a:off x="2246" y="1457"/>
                <a:ext cx="303" cy="309"/>
              </a:xfrm>
              <a:custGeom>
                <a:avLst/>
                <a:gdLst/>
                <a:ahLst/>
                <a:cxnLst>
                  <a:cxn ang="0">
                    <a:pos x="301" y="17"/>
                  </a:cxn>
                  <a:cxn ang="0">
                    <a:pos x="280" y="17"/>
                  </a:cxn>
                  <a:cxn ang="0">
                    <a:pos x="260" y="17"/>
                  </a:cxn>
                  <a:cxn ang="0">
                    <a:pos x="244" y="31"/>
                  </a:cxn>
                  <a:cxn ang="0">
                    <a:pos x="235" y="50"/>
                  </a:cxn>
                  <a:cxn ang="0">
                    <a:pos x="228" y="71"/>
                  </a:cxn>
                  <a:cxn ang="0">
                    <a:pos x="237" y="81"/>
                  </a:cxn>
                  <a:cxn ang="0">
                    <a:pos x="244" y="88"/>
                  </a:cxn>
                  <a:cxn ang="0">
                    <a:pos x="263" y="74"/>
                  </a:cxn>
                  <a:cxn ang="0">
                    <a:pos x="275" y="62"/>
                  </a:cxn>
                  <a:cxn ang="0">
                    <a:pos x="282" y="76"/>
                  </a:cxn>
                  <a:cxn ang="0">
                    <a:pos x="265" y="95"/>
                  </a:cxn>
                  <a:cxn ang="0">
                    <a:pos x="258" y="120"/>
                  </a:cxn>
                  <a:cxn ang="0">
                    <a:pos x="251" y="130"/>
                  </a:cxn>
                  <a:cxn ang="0">
                    <a:pos x="240" y="133"/>
                  </a:cxn>
                  <a:cxn ang="0">
                    <a:pos x="204" y="132"/>
                  </a:cxn>
                  <a:cxn ang="0">
                    <a:pos x="153" y="163"/>
                  </a:cxn>
                  <a:cxn ang="0">
                    <a:pos x="147" y="199"/>
                  </a:cxn>
                  <a:cxn ang="0">
                    <a:pos x="136" y="234"/>
                  </a:cxn>
                  <a:cxn ang="0">
                    <a:pos x="124" y="259"/>
                  </a:cxn>
                  <a:cxn ang="0">
                    <a:pos x="107" y="274"/>
                  </a:cxn>
                  <a:cxn ang="0">
                    <a:pos x="96" y="281"/>
                  </a:cxn>
                  <a:cxn ang="0">
                    <a:pos x="82" y="293"/>
                  </a:cxn>
                  <a:cxn ang="0">
                    <a:pos x="72" y="300"/>
                  </a:cxn>
                  <a:cxn ang="0">
                    <a:pos x="60" y="305"/>
                  </a:cxn>
                  <a:cxn ang="0">
                    <a:pos x="40" y="307"/>
                  </a:cxn>
                  <a:cxn ang="0">
                    <a:pos x="18" y="307"/>
                  </a:cxn>
                  <a:cxn ang="0">
                    <a:pos x="0" y="305"/>
                  </a:cxn>
                  <a:cxn ang="0">
                    <a:pos x="6" y="297"/>
                  </a:cxn>
                  <a:cxn ang="0">
                    <a:pos x="20" y="279"/>
                  </a:cxn>
                  <a:cxn ang="0">
                    <a:pos x="37" y="257"/>
                  </a:cxn>
                  <a:cxn ang="0">
                    <a:pos x="37" y="238"/>
                  </a:cxn>
                  <a:cxn ang="0">
                    <a:pos x="44" y="220"/>
                  </a:cxn>
                  <a:cxn ang="0">
                    <a:pos x="58" y="210"/>
                  </a:cxn>
                  <a:cxn ang="0">
                    <a:pos x="75" y="203"/>
                  </a:cxn>
                  <a:cxn ang="0">
                    <a:pos x="93" y="196"/>
                  </a:cxn>
                  <a:cxn ang="0">
                    <a:pos x="108" y="186"/>
                  </a:cxn>
                  <a:cxn ang="0">
                    <a:pos x="133" y="166"/>
                  </a:cxn>
                  <a:cxn ang="0">
                    <a:pos x="152" y="146"/>
                  </a:cxn>
                  <a:cxn ang="0">
                    <a:pos x="169" y="123"/>
                  </a:cxn>
                  <a:cxn ang="0">
                    <a:pos x="183" y="97"/>
                  </a:cxn>
                  <a:cxn ang="0">
                    <a:pos x="193" y="69"/>
                  </a:cxn>
                  <a:cxn ang="0">
                    <a:pos x="204" y="48"/>
                  </a:cxn>
                  <a:cxn ang="0">
                    <a:pos x="214" y="29"/>
                  </a:cxn>
                  <a:cxn ang="0">
                    <a:pos x="228" y="15"/>
                  </a:cxn>
                  <a:cxn ang="0">
                    <a:pos x="242" y="8"/>
                  </a:cxn>
                  <a:cxn ang="0">
                    <a:pos x="256" y="3"/>
                  </a:cxn>
                  <a:cxn ang="0">
                    <a:pos x="270" y="0"/>
                  </a:cxn>
                  <a:cxn ang="0">
                    <a:pos x="294" y="3"/>
                  </a:cxn>
                </a:cxnLst>
                <a:rect l="0" t="0" r="r" b="b"/>
                <a:pathLst>
                  <a:path w="303" h="309">
                    <a:moveTo>
                      <a:pt x="303" y="10"/>
                    </a:moveTo>
                    <a:lnTo>
                      <a:pt x="301" y="12"/>
                    </a:lnTo>
                    <a:lnTo>
                      <a:pt x="301" y="17"/>
                    </a:lnTo>
                    <a:lnTo>
                      <a:pt x="298" y="19"/>
                    </a:lnTo>
                    <a:lnTo>
                      <a:pt x="293" y="17"/>
                    </a:lnTo>
                    <a:lnTo>
                      <a:pt x="280" y="17"/>
                    </a:lnTo>
                    <a:lnTo>
                      <a:pt x="275" y="15"/>
                    </a:lnTo>
                    <a:lnTo>
                      <a:pt x="265" y="15"/>
                    </a:lnTo>
                    <a:lnTo>
                      <a:pt x="260" y="17"/>
                    </a:lnTo>
                    <a:lnTo>
                      <a:pt x="254" y="20"/>
                    </a:lnTo>
                    <a:lnTo>
                      <a:pt x="247" y="26"/>
                    </a:lnTo>
                    <a:lnTo>
                      <a:pt x="244" y="31"/>
                    </a:lnTo>
                    <a:lnTo>
                      <a:pt x="240" y="36"/>
                    </a:lnTo>
                    <a:lnTo>
                      <a:pt x="237" y="43"/>
                    </a:lnTo>
                    <a:lnTo>
                      <a:pt x="235" y="50"/>
                    </a:lnTo>
                    <a:lnTo>
                      <a:pt x="232" y="57"/>
                    </a:lnTo>
                    <a:lnTo>
                      <a:pt x="230" y="64"/>
                    </a:lnTo>
                    <a:lnTo>
                      <a:pt x="228" y="71"/>
                    </a:lnTo>
                    <a:lnTo>
                      <a:pt x="233" y="76"/>
                    </a:lnTo>
                    <a:lnTo>
                      <a:pt x="235" y="80"/>
                    </a:lnTo>
                    <a:lnTo>
                      <a:pt x="237" y="81"/>
                    </a:lnTo>
                    <a:lnTo>
                      <a:pt x="239" y="85"/>
                    </a:lnTo>
                    <a:lnTo>
                      <a:pt x="240" y="85"/>
                    </a:lnTo>
                    <a:lnTo>
                      <a:pt x="244" y="88"/>
                    </a:lnTo>
                    <a:lnTo>
                      <a:pt x="249" y="85"/>
                    </a:lnTo>
                    <a:lnTo>
                      <a:pt x="254" y="83"/>
                    </a:lnTo>
                    <a:lnTo>
                      <a:pt x="263" y="74"/>
                    </a:lnTo>
                    <a:lnTo>
                      <a:pt x="266" y="69"/>
                    </a:lnTo>
                    <a:lnTo>
                      <a:pt x="270" y="66"/>
                    </a:lnTo>
                    <a:lnTo>
                      <a:pt x="275" y="62"/>
                    </a:lnTo>
                    <a:lnTo>
                      <a:pt x="280" y="59"/>
                    </a:lnTo>
                    <a:lnTo>
                      <a:pt x="282" y="67"/>
                    </a:lnTo>
                    <a:lnTo>
                      <a:pt x="282" y="76"/>
                    </a:lnTo>
                    <a:lnTo>
                      <a:pt x="277" y="83"/>
                    </a:lnTo>
                    <a:lnTo>
                      <a:pt x="272" y="90"/>
                    </a:lnTo>
                    <a:lnTo>
                      <a:pt x="265" y="95"/>
                    </a:lnTo>
                    <a:lnTo>
                      <a:pt x="260" y="104"/>
                    </a:lnTo>
                    <a:lnTo>
                      <a:pt x="256" y="111"/>
                    </a:lnTo>
                    <a:lnTo>
                      <a:pt x="258" y="120"/>
                    </a:lnTo>
                    <a:lnTo>
                      <a:pt x="256" y="125"/>
                    </a:lnTo>
                    <a:lnTo>
                      <a:pt x="254" y="128"/>
                    </a:lnTo>
                    <a:lnTo>
                      <a:pt x="251" y="130"/>
                    </a:lnTo>
                    <a:lnTo>
                      <a:pt x="247" y="132"/>
                    </a:lnTo>
                    <a:lnTo>
                      <a:pt x="244" y="132"/>
                    </a:lnTo>
                    <a:lnTo>
                      <a:pt x="240" y="133"/>
                    </a:lnTo>
                    <a:lnTo>
                      <a:pt x="232" y="133"/>
                    </a:lnTo>
                    <a:lnTo>
                      <a:pt x="226" y="132"/>
                    </a:lnTo>
                    <a:lnTo>
                      <a:pt x="204" y="132"/>
                    </a:lnTo>
                    <a:lnTo>
                      <a:pt x="200" y="133"/>
                    </a:lnTo>
                    <a:lnTo>
                      <a:pt x="197" y="135"/>
                    </a:lnTo>
                    <a:lnTo>
                      <a:pt x="153" y="163"/>
                    </a:lnTo>
                    <a:lnTo>
                      <a:pt x="150" y="175"/>
                    </a:lnTo>
                    <a:lnTo>
                      <a:pt x="148" y="187"/>
                    </a:lnTo>
                    <a:lnTo>
                      <a:pt x="147" y="199"/>
                    </a:lnTo>
                    <a:lnTo>
                      <a:pt x="143" y="210"/>
                    </a:lnTo>
                    <a:lnTo>
                      <a:pt x="140" y="222"/>
                    </a:lnTo>
                    <a:lnTo>
                      <a:pt x="136" y="234"/>
                    </a:lnTo>
                    <a:lnTo>
                      <a:pt x="133" y="245"/>
                    </a:lnTo>
                    <a:lnTo>
                      <a:pt x="127" y="257"/>
                    </a:lnTo>
                    <a:lnTo>
                      <a:pt x="124" y="259"/>
                    </a:lnTo>
                    <a:lnTo>
                      <a:pt x="117" y="266"/>
                    </a:lnTo>
                    <a:lnTo>
                      <a:pt x="113" y="267"/>
                    </a:lnTo>
                    <a:lnTo>
                      <a:pt x="107" y="274"/>
                    </a:lnTo>
                    <a:lnTo>
                      <a:pt x="103" y="276"/>
                    </a:lnTo>
                    <a:lnTo>
                      <a:pt x="100" y="279"/>
                    </a:lnTo>
                    <a:lnTo>
                      <a:pt x="96" y="281"/>
                    </a:lnTo>
                    <a:lnTo>
                      <a:pt x="93" y="285"/>
                    </a:lnTo>
                    <a:lnTo>
                      <a:pt x="89" y="286"/>
                    </a:lnTo>
                    <a:lnTo>
                      <a:pt x="82" y="293"/>
                    </a:lnTo>
                    <a:lnTo>
                      <a:pt x="79" y="295"/>
                    </a:lnTo>
                    <a:lnTo>
                      <a:pt x="75" y="299"/>
                    </a:lnTo>
                    <a:lnTo>
                      <a:pt x="72" y="300"/>
                    </a:lnTo>
                    <a:lnTo>
                      <a:pt x="68" y="302"/>
                    </a:lnTo>
                    <a:lnTo>
                      <a:pt x="63" y="304"/>
                    </a:lnTo>
                    <a:lnTo>
                      <a:pt x="60" y="305"/>
                    </a:lnTo>
                    <a:lnTo>
                      <a:pt x="54" y="305"/>
                    </a:lnTo>
                    <a:lnTo>
                      <a:pt x="51" y="307"/>
                    </a:lnTo>
                    <a:lnTo>
                      <a:pt x="40" y="307"/>
                    </a:lnTo>
                    <a:lnTo>
                      <a:pt x="35" y="309"/>
                    </a:lnTo>
                    <a:lnTo>
                      <a:pt x="23" y="309"/>
                    </a:lnTo>
                    <a:lnTo>
                      <a:pt x="18" y="307"/>
                    </a:lnTo>
                    <a:lnTo>
                      <a:pt x="9" y="307"/>
                    </a:lnTo>
                    <a:lnTo>
                      <a:pt x="4" y="305"/>
                    </a:lnTo>
                    <a:lnTo>
                      <a:pt x="0" y="305"/>
                    </a:lnTo>
                    <a:lnTo>
                      <a:pt x="4" y="302"/>
                    </a:lnTo>
                    <a:lnTo>
                      <a:pt x="4" y="300"/>
                    </a:lnTo>
                    <a:lnTo>
                      <a:pt x="6" y="297"/>
                    </a:lnTo>
                    <a:lnTo>
                      <a:pt x="6" y="295"/>
                    </a:lnTo>
                    <a:lnTo>
                      <a:pt x="16" y="285"/>
                    </a:lnTo>
                    <a:lnTo>
                      <a:pt x="20" y="279"/>
                    </a:lnTo>
                    <a:lnTo>
                      <a:pt x="30" y="269"/>
                    </a:lnTo>
                    <a:lnTo>
                      <a:pt x="34" y="264"/>
                    </a:lnTo>
                    <a:lnTo>
                      <a:pt x="37" y="257"/>
                    </a:lnTo>
                    <a:lnTo>
                      <a:pt x="39" y="252"/>
                    </a:lnTo>
                    <a:lnTo>
                      <a:pt x="37" y="243"/>
                    </a:lnTo>
                    <a:lnTo>
                      <a:pt x="37" y="238"/>
                    </a:lnTo>
                    <a:lnTo>
                      <a:pt x="39" y="231"/>
                    </a:lnTo>
                    <a:lnTo>
                      <a:pt x="42" y="226"/>
                    </a:lnTo>
                    <a:lnTo>
                      <a:pt x="44" y="220"/>
                    </a:lnTo>
                    <a:lnTo>
                      <a:pt x="49" y="217"/>
                    </a:lnTo>
                    <a:lnTo>
                      <a:pt x="53" y="213"/>
                    </a:lnTo>
                    <a:lnTo>
                      <a:pt x="58" y="210"/>
                    </a:lnTo>
                    <a:lnTo>
                      <a:pt x="63" y="208"/>
                    </a:lnTo>
                    <a:lnTo>
                      <a:pt x="70" y="205"/>
                    </a:lnTo>
                    <a:lnTo>
                      <a:pt x="75" y="203"/>
                    </a:lnTo>
                    <a:lnTo>
                      <a:pt x="82" y="199"/>
                    </a:lnTo>
                    <a:lnTo>
                      <a:pt x="87" y="198"/>
                    </a:lnTo>
                    <a:lnTo>
                      <a:pt x="93" y="196"/>
                    </a:lnTo>
                    <a:lnTo>
                      <a:pt x="98" y="193"/>
                    </a:lnTo>
                    <a:lnTo>
                      <a:pt x="103" y="189"/>
                    </a:lnTo>
                    <a:lnTo>
                      <a:pt x="108" y="186"/>
                    </a:lnTo>
                    <a:lnTo>
                      <a:pt x="117" y="180"/>
                    </a:lnTo>
                    <a:lnTo>
                      <a:pt x="124" y="173"/>
                    </a:lnTo>
                    <a:lnTo>
                      <a:pt x="133" y="166"/>
                    </a:lnTo>
                    <a:lnTo>
                      <a:pt x="140" y="161"/>
                    </a:lnTo>
                    <a:lnTo>
                      <a:pt x="147" y="153"/>
                    </a:lnTo>
                    <a:lnTo>
                      <a:pt x="152" y="146"/>
                    </a:lnTo>
                    <a:lnTo>
                      <a:pt x="159" y="139"/>
                    </a:lnTo>
                    <a:lnTo>
                      <a:pt x="164" y="130"/>
                    </a:lnTo>
                    <a:lnTo>
                      <a:pt x="169" y="123"/>
                    </a:lnTo>
                    <a:lnTo>
                      <a:pt x="174" y="114"/>
                    </a:lnTo>
                    <a:lnTo>
                      <a:pt x="180" y="106"/>
                    </a:lnTo>
                    <a:lnTo>
                      <a:pt x="183" y="97"/>
                    </a:lnTo>
                    <a:lnTo>
                      <a:pt x="188" y="88"/>
                    </a:lnTo>
                    <a:lnTo>
                      <a:pt x="192" y="80"/>
                    </a:lnTo>
                    <a:lnTo>
                      <a:pt x="193" y="69"/>
                    </a:lnTo>
                    <a:lnTo>
                      <a:pt x="197" y="60"/>
                    </a:lnTo>
                    <a:lnTo>
                      <a:pt x="200" y="55"/>
                    </a:lnTo>
                    <a:lnTo>
                      <a:pt x="204" y="48"/>
                    </a:lnTo>
                    <a:lnTo>
                      <a:pt x="207" y="43"/>
                    </a:lnTo>
                    <a:lnTo>
                      <a:pt x="209" y="36"/>
                    </a:lnTo>
                    <a:lnTo>
                      <a:pt x="214" y="29"/>
                    </a:lnTo>
                    <a:lnTo>
                      <a:pt x="218" y="24"/>
                    </a:lnTo>
                    <a:lnTo>
                      <a:pt x="223" y="20"/>
                    </a:lnTo>
                    <a:lnTo>
                      <a:pt x="228" y="15"/>
                    </a:lnTo>
                    <a:lnTo>
                      <a:pt x="233" y="14"/>
                    </a:lnTo>
                    <a:lnTo>
                      <a:pt x="237" y="12"/>
                    </a:lnTo>
                    <a:lnTo>
                      <a:pt x="242" y="8"/>
                    </a:lnTo>
                    <a:lnTo>
                      <a:pt x="246" y="7"/>
                    </a:lnTo>
                    <a:lnTo>
                      <a:pt x="251" y="5"/>
                    </a:lnTo>
                    <a:lnTo>
                      <a:pt x="256" y="3"/>
                    </a:lnTo>
                    <a:lnTo>
                      <a:pt x="261" y="1"/>
                    </a:lnTo>
                    <a:lnTo>
                      <a:pt x="265" y="1"/>
                    </a:lnTo>
                    <a:lnTo>
                      <a:pt x="270" y="0"/>
                    </a:lnTo>
                    <a:lnTo>
                      <a:pt x="284" y="0"/>
                    </a:lnTo>
                    <a:lnTo>
                      <a:pt x="289" y="1"/>
                    </a:lnTo>
                    <a:lnTo>
                      <a:pt x="294" y="3"/>
                    </a:lnTo>
                    <a:lnTo>
                      <a:pt x="298" y="7"/>
                    </a:lnTo>
                    <a:lnTo>
                      <a:pt x="303" y="10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58" name="Freeform 374"/>
              <p:cNvSpPr>
                <a:spLocks/>
              </p:cNvSpPr>
              <p:nvPr/>
            </p:nvSpPr>
            <p:spPr bwMode="auto">
              <a:xfrm>
                <a:off x="2326" y="1505"/>
                <a:ext cx="28" cy="37"/>
              </a:xfrm>
              <a:custGeom>
                <a:avLst/>
                <a:gdLst/>
                <a:ahLst/>
                <a:cxnLst>
                  <a:cxn ang="0">
                    <a:pos x="28" y="16"/>
                  </a:cxn>
                  <a:cxn ang="0">
                    <a:pos x="25" y="18"/>
                  </a:cxn>
                  <a:cxn ang="0">
                    <a:pos x="18" y="25"/>
                  </a:cxn>
                  <a:cxn ang="0">
                    <a:pos x="14" y="26"/>
                  </a:cxn>
                  <a:cxn ang="0">
                    <a:pos x="11" y="30"/>
                  </a:cxn>
                  <a:cxn ang="0">
                    <a:pos x="7" y="32"/>
                  </a:cxn>
                  <a:cxn ang="0">
                    <a:pos x="4" y="35"/>
                  </a:cxn>
                  <a:cxn ang="0">
                    <a:pos x="0" y="37"/>
                  </a:cxn>
                  <a:cxn ang="0">
                    <a:pos x="2" y="30"/>
                  </a:cxn>
                  <a:cxn ang="0">
                    <a:pos x="2" y="9"/>
                  </a:cxn>
                  <a:cxn ang="0">
                    <a:pos x="6" y="0"/>
                  </a:cxn>
                  <a:cxn ang="0">
                    <a:pos x="9" y="2"/>
                  </a:cxn>
                  <a:cxn ang="0">
                    <a:pos x="13" y="4"/>
                  </a:cxn>
                  <a:cxn ang="0">
                    <a:pos x="14" y="5"/>
                  </a:cxn>
                  <a:cxn ang="0">
                    <a:pos x="18" y="7"/>
                  </a:cxn>
                  <a:cxn ang="0">
                    <a:pos x="20" y="9"/>
                  </a:cxn>
                  <a:cxn ang="0">
                    <a:pos x="23" y="11"/>
                  </a:cxn>
                  <a:cxn ang="0">
                    <a:pos x="25" y="14"/>
                  </a:cxn>
                  <a:cxn ang="0">
                    <a:pos x="28" y="16"/>
                  </a:cxn>
                </a:cxnLst>
                <a:rect l="0" t="0" r="r" b="b"/>
                <a:pathLst>
                  <a:path w="28" h="37">
                    <a:moveTo>
                      <a:pt x="28" y="16"/>
                    </a:moveTo>
                    <a:lnTo>
                      <a:pt x="25" y="18"/>
                    </a:lnTo>
                    <a:lnTo>
                      <a:pt x="18" y="25"/>
                    </a:lnTo>
                    <a:lnTo>
                      <a:pt x="14" y="26"/>
                    </a:lnTo>
                    <a:lnTo>
                      <a:pt x="11" y="30"/>
                    </a:lnTo>
                    <a:lnTo>
                      <a:pt x="7" y="32"/>
                    </a:lnTo>
                    <a:lnTo>
                      <a:pt x="4" y="35"/>
                    </a:lnTo>
                    <a:lnTo>
                      <a:pt x="0" y="37"/>
                    </a:lnTo>
                    <a:lnTo>
                      <a:pt x="2" y="30"/>
                    </a:lnTo>
                    <a:lnTo>
                      <a:pt x="2" y="9"/>
                    </a:lnTo>
                    <a:lnTo>
                      <a:pt x="6" y="0"/>
                    </a:lnTo>
                    <a:lnTo>
                      <a:pt x="9" y="2"/>
                    </a:lnTo>
                    <a:lnTo>
                      <a:pt x="13" y="4"/>
                    </a:lnTo>
                    <a:lnTo>
                      <a:pt x="14" y="5"/>
                    </a:lnTo>
                    <a:lnTo>
                      <a:pt x="18" y="7"/>
                    </a:lnTo>
                    <a:lnTo>
                      <a:pt x="20" y="9"/>
                    </a:lnTo>
                    <a:lnTo>
                      <a:pt x="23" y="11"/>
                    </a:lnTo>
                    <a:lnTo>
                      <a:pt x="25" y="14"/>
                    </a:lnTo>
                    <a:lnTo>
                      <a:pt x="28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59" name="Freeform 375"/>
              <p:cNvSpPr>
                <a:spLocks/>
              </p:cNvSpPr>
              <p:nvPr/>
            </p:nvSpPr>
            <p:spPr bwMode="auto">
              <a:xfrm>
                <a:off x="2333" y="1530"/>
                <a:ext cx="26" cy="33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5" y="8"/>
                  </a:cxn>
                  <a:cxn ang="0">
                    <a:pos x="25" y="24"/>
                  </a:cxn>
                  <a:cxn ang="0">
                    <a:pos x="23" y="33"/>
                  </a:cxn>
                  <a:cxn ang="0">
                    <a:pos x="14" y="33"/>
                  </a:cxn>
                  <a:cxn ang="0">
                    <a:pos x="13" y="31"/>
                  </a:cxn>
                  <a:cxn ang="0">
                    <a:pos x="11" y="31"/>
                  </a:cxn>
                  <a:cxn ang="0">
                    <a:pos x="7" y="29"/>
                  </a:cxn>
                  <a:cxn ang="0">
                    <a:pos x="4" y="29"/>
                  </a:cxn>
                  <a:cxn ang="0">
                    <a:pos x="0" y="26"/>
                  </a:cxn>
                  <a:cxn ang="0">
                    <a:pos x="0" y="19"/>
                  </a:cxn>
                  <a:cxn ang="0">
                    <a:pos x="7" y="12"/>
                  </a:cxn>
                  <a:cxn ang="0">
                    <a:pos x="9" y="8"/>
                  </a:cxn>
                  <a:cxn ang="0">
                    <a:pos x="13" y="5"/>
                  </a:cxn>
                  <a:cxn ang="0">
                    <a:pos x="14" y="5"/>
                  </a:cxn>
                  <a:cxn ang="0">
                    <a:pos x="18" y="1"/>
                  </a:cxn>
                  <a:cxn ang="0">
                    <a:pos x="20" y="1"/>
                  </a:cxn>
                  <a:cxn ang="0">
                    <a:pos x="23" y="0"/>
                  </a:cxn>
                  <a:cxn ang="0">
                    <a:pos x="26" y="0"/>
                  </a:cxn>
                </a:cxnLst>
                <a:rect l="0" t="0" r="r" b="b"/>
                <a:pathLst>
                  <a:path w="26" h="33">
                    <a:moveTo>
                      <a:pt x="26" y="0"/>
                    </a:moveTo>
                    <a:lnTo>
                      <a:pt x="25" y="8"/>
                    </a:lnTo>
                    <a:lnTo>
                      <a:pt x="25" y="24"/>
                    </a:lnTo>
                    <a:lnTo>
                      <a:pt x="23" y="33"/>
                    </a:lnTo>
                    <a:lnTo>
                      <a:pt x="14" y="33"/>
                    </a:lnTo>
                    <a:lnTo>
                      <a:pt x="13" y="31"/>
                    </a:lnTo>
                    <a:lnTo>
                      <a:pt x="11" y="31"/>
                    </a:lnTo>
                    <a:lnTo>
                      <a:pt x="7" y="29"/>
                    </a:lnTo>
                    <a:lnTo>
                      <a:pt x="4" y="29"/>
                    </a:lnTo>
                    <a:lnTo>
                      <a:pt x="0" y="26"/>
                    </a:lnTo>
                    <a:lnTo>
                      <a:pt x="0" y="19"/>
                    </a:lnTo>
                    <a:lnTo>
                      <a:pt x="7" y="12"/>
                    </a:lnTo>
                    <a:lnTo>
                      <a:pt x="9" y="8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3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60" name="Freeform 376"/>
              <p:cNvSpPr>
                <a:spLocks/>
              </p:cNvSpPr>
              <p:nvPr/>
            </p:nvSpPr>
            <p:spPr bwMode="auto">
              <a:xfrm>
                <a:off x="2311" y="1552"/>
                <a:ext cx="17" cy="28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2" y="25"/>
                  </a:cxn>
                  <a:cxn ang="0">
                    <a:pos x="3" y="21"/>
                  </a:cxn>
                  <a:cxn ang="0">
                    <a:pos x="5" y="18"/>
                  </a:cxn>
                  <a:cxn ang="0">
                    <a:pos x="7" y="16"/>
                  </a:cxn>
                  <a:cxn ang="0">
                    <a:pos x="8" y="12"/>
                  </a:cxn>
                  <a:cxn ang="0">
                    <a:pos x="10" y="9"/>
                  </a:cxn>
                  <a:cxn ang="0">
                    <a:pos x="14" y="7"/>
                  </a:cxn>
                  <a:cxn ang="0">
                    <a:pos x="15" y="4"/>
                  </a:cxn>
                  <a:cxn ang="0">
                    <a:pos x="14" y="0"/>
                  </a:cxn>
                  <a:cxn ang="0">
                    <a:pos x="17" y="4"/>
                  </a:cxn>
                  <a:cxn ang="0">
                    <a:pos x="17" y="12"/>
                  </a:cxn>
                  <a:cxn ang="0">
                    <a:pos x="14" y="16"/>
                  </a:cxn>
                  <a:cxn ang="0">
                    <a:pos x="8" y="18"/>
                  </a:cxn>
                  <a:cxn ang="0">
                    <a:pos x="2" y="25"/>
                  </a:cxn>
                  <a:cxn ang="0">
                    <a:pos x="0" y="28"/>
                  </a:cxn>
                </a:cxnLst>
                <a:rect l="0" t="0" r="r" b="b"/>
                <a:pathLst>
                  <a:path w="17" h="28">
                    <a:moveTo>
                      <a:pt x="0" y="28"/>
                    </a:moveTo>
                    <a:lnTo>
                      <a:pt x="2" y="25"/>
                    </a:lnTo>
                    <a:lnTo>
                      <a:pt x="3" y="21"/>
                    </a:lnTo>
                    <a:lnTo>
                      <a:pt x="5" y="18"/>
                    </a:lnTo>
                    <a:lnTo>
                      <a:pt x="7" y="16"/>
                    </a:lnTo>
                    <a:lnTo>
                      <a:pt x="8" y="12"/>
                    </a:lnTo>
                    <a:lnTo>
                      <a:pt x="10" y="9"/>
                    </a:lnTo>
                    <a:lnTo>
                      <a:pt x="14" y="7"/>
                    </a:lnTo>
                    <a:lnTo>
                      <a:pt x="15" y="4"/>
                    </a:lnTo>
                    <a:lnTo>
                      <a:pt x="14" y="0"/>
                    </a:lnTo>
                    <a:lnTo>
                      <a:pt x="17" y="4"/>
                    </a:lnTo>
                    <a:lnTo>
                      <a:pt x="17" y="12"/>
                    </a:lnTo>
                    <a:lnTo>
                      <a:pt x="14" y="16"/>
                    </a:lnTo>
                    <a:lnTo>
                      <a:pt x="8" y="18"/>
                    </a:lnTo>
                    <a:lnTo>
                      <a:pt x="2" y="25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61" name="Freeform 377"/>
              <p:cNvSpPr>
                <a:spLocks/>
              </p:cNvSpPr>
              <p:nvPr/>
            </p:nvSpPr>
            <p:spPr bwMode="auto">
              <a:xfrm>
                <a:off x="1841" y="1556"/>
                <a:ext cx="129" cy="356"/>
              </a:xfrm>
              <a:custGeom>
                <a:avLst/>
                <a:gdLst/>
                <a:ahLst/>
                <a:cxnLst>
                  <a:cxn ang="0">
                    <a:pos x="119" y="21"/>
                  </a:cxn>
                  <a:cxn ang="0">
                    <a:pos x="120" y="26"/>
                  </a:cxn>
                  <a:cxn ang="0">
                    <a:pos x="122" y="31"/>
                  </a:cxn>
                  <a:cxn ang="0">
                    <a:pos x="129" y="34"/>
                  </a:cxn>
                  <a:cxn ang="0">
                    <a:pos x="120" y="50"/>
                  </a:cxn>
                  <a:cxn ang="0">
                    <a:pos x="112" y="66"/>
                  </a:cxn>
                  <a:cxn ang="0">
                    <a:pos x="105" y="81"/>
                  </a:cxn>
                  <a:cxn ang="0">
                    <a:pos x="98" y="97"/>
                  </a:cxn>
                  <a:cxn ang="0">
                    <a:pos x="89" y="113"/>
                  </a:cxn>
                  <a:cxn ang="0">
                    <a:pos x="79" y="127"/>
                  </a:cxn>
                  <a:cxn ang="0">
                    <a:pos x="66" y="140"/>
                  </a:cxn>
                  <a:cxn ang="0">
                    <a:pos x="53" y="151"/>
                  </a:cxn>
                  <a:cxn ang="0">
                    <a:pos x="47" y="153"/>
                  </a:cxn>
                  <a:cxn ang="0">
                    <a:pos x="39" y="158"/>
                  </a:cxn>
                  <a:cxn ang="0">
                    <a:pos x="35" y="160"/>
                  </a:cxn>
                  <a:cxn ang="0">
                    <a:pos x="32" y="127"/>
                  </a:cxn>
                  <a:cxn ang="0">
                    <a:pos x="33" y="78"/>
                  </a:cxn>
                  <a:cxn ang="0">
                    <a:pos x="37" y="47"/>
                  </a:cxn>
                  <a:cxn ang="0">
                    <a:pos x="40" y="27"/>
                  </a:cxn>
                  <a:cxn ang="0">
                    <a:pos x="47" y="22"/>
                  </a:cxn>
                  <a:cxn ang="0">
                    <a:pos x="49" y="17"/>
                  </a:cxn>
                  <a:cxn ang="0">
                    <a:pos x="46" y="14"/>
                  </a:cxn>
                  <a:cxn ang="0">
                    <a:pos x="42" y="15"/>
                  </a:cxn>
                  <a:cxn ang="0">
                    <a:pos x="33" y="22"/>
                  </a:cxn>
                  <a:cxn ang="0">
                    <a:pos x="28" y="38"/>
                  </a:cxn>
                  <a:cxn ang="0">
                    <a:pos x="28" y="54"/>
                  </a:cxn>
                  <a:cxn ang="0">
                    <a:pos x="23" y="106"/>
                  </a:cxn>
                  <a:cxn ang="0">
                    <a:pos x="26" y="158"/>
                  </a:cxn>
                  <a:cxn ang="0">
                    <a:pos x="28" y="193"/>
                  </a:cxn>
                  <a:cxn ang="0">
                    <a:pos x="30" y="229"/>
                  </a:cxn>
                  <a:cxn ang="0">
                    <a:pos x="26" y="231"/>
                  </a:cxn>
                  <a:cxn ang="0">
                    <a:pos x="30" y="234"/>
                  </a:cxn>
                  <a:cxn ang="0">
                    <a:pos x="33" y="241"/>
                  </a:cxn>
                  <a:cxn ang="0">
                    <a:pos x="35" y="253"/>
                  </a:cxn>
                  <a:cxn ang="0">
                    <a:pos x="37" y="267"/>
                  </a:cxn>
                  <a:cxn ang="0">
                    <a:pos x="40" y="279"/>
                  </a:cxn>
                  <a:cxn ang="0">
                    <a:pos x="44" y="292"/>
                  </a:cxn>
                  <a:cxn ang="0">
                    <a:pos x="46" y="304"/>
                  </a:cxn>
                  <a:cxn ang="0">
                    <a:pos x="51" y="316"/>
                  </a:cxn>
                  <a:cxn ang="0">
                    <a:pos x="56" y="335"/>
                  </a:cxn>
                  <a:cxn ang="0">
                    <a:pos x="28" y="356"/>
                  </a:cxn>
                  <a:cxn ang="0">
                    <a:pos x="21" y="325"/>
                  </a:cxn>
                  <a:cxn ang="0">
                    <a:pos x="14" y="292"/>
                  </a:cxn>
                  <a:cxn ang="0">
                    <a:pos x="9" y="257"/>
                  </a:cxn>
                  <a:cxn ang="0">
                    <a:pos x="6" y="224"/>
                  </a:cxn>
                  <a:cxn ang="0">
                    <a:pos x="2" y="182"/>
                  </a:cxn>
                  <a:cxn ang="0">
                    <a:pos x="7" y="140"/>
                  </a:cxn>
                  <a:cxn ang="0">
                    <a:pos x="2" y="111"/>
                  </a:cxn>
                  <a:cxn ang="0">
                    <a:pos x="2" y="81"/>
                  </a:cxn>
                  <a:cxn ang="0">
                    <a:pos x="4" y="52"/>
                  </a:cxn>
                  <a:cxn ang="0">
                    <a:pos x="6" y="22"/>
                  </a:cxn>
                  <a:cxn ang="0">
                    <a:pos x="11" y="14"/>
                  </a:cxn>
                  <a:cxn ang="0">
                    <a:pos x="21" y="12"/>
                  </a:cxn>
                  <a:cxn ang="0">
                    <a:pos x="32" y="10"/>
                  </a:cxn>
                  <a:cxn ang="0">
                    <a:pos x="40" y="8"/>
                  </a:cxn>
                  <a:cxn ang="0">
                    <a:pos x="51" y="5"/>
                  </a:cxn>
                  <a:cxn ang="0">
                    <a:pos x="61" y="3"/>
                  </a:cxn>
                  <a:cxn ang="0">
                    <a:pos x="72" y="0"/>
                  </a:cxn>
                  <a:cxn ang="0">
                    <a:pos x="98" y="1"/>
                  </a:cxn>
                  <a:cxn ang="0">
                    <a:pos x="106" y="5"/>
                  </a:cxn>
                  <a:cxn ang="0">
                    <a:pos x="115" y="14"/>
                  </a:cxn>
                </a:cxnLst>
                <a:rect l="0" t="0" r="r" b="b"/>
                <a:pathLst>
                  <a:path w="129" h="356">
                    <a:moveTo>
                      <a:pt x="117" y="19"/>
                    </a:moveTo>
                    <a:lnTo>
                      <a:pt x="119" y="21"/>
                    </a:lnTo>
                    <a:lnTo>
                      <a:pt x="120" y="24"/>
                    </a:lnTo>
                    <a:lnTo>
                      <a:pt x="120" y="26"/>
                    </a:lnTo>
                    <a:lnTo>
                      <a:pt x="122" y="27"/>
                    </a:lnTo>
                    <a:lnTo>
                      <a:pt x="122" y="31"/>
                    </a:lnTo>
                    <a:lnTo>
                      <a:pt x="126" y="34"/>
                    </a:lnTo>
                    <a:lnTo>
                      <a:pt x="129" y="34"/>
                    </a:lnTo>
                    <a:lnTo>
                      <a:pt x="124" y="43"/>
                    </a:lnTo>
                    <a:lnTo>
                      <a:pt x="120" y="50"/>
                    </a:lnTo>
                    <a:lnTo>
                      <a:pt x="115" y="57"/>
                    </a:lnTo>
                    <a:lnTo>
                      <a:pt x="112" y="66"/>
                    </a:lnTo>
                    <a:lnTo>
                      <a:pt x="108" y="73"/>
                    </a:lnTo>
                    <a:lnTo>
                      <a:pt x="105" y="81"/>
                    </a:lnTo>
                    <a:lnTo>
                      <a:pt x="101" y="90"/>
                    </a:lnTo>
                    <a:lnTo>
                      <a:pt x="98" y="97"/>
                    </a:lnTo>
                    <a:lnTo>
                      <a:pt x="94" y="106"/>
                    </a:lnTo>
                    <a:lnTo>
                      <a:pt x="89" y="113"/>
                    </a:lnTo>
                    <a:lnTo>
                      <a:pt x="86" y="120"/>
                    </a:lnTo>
                    <a:lnTo>
                      <a:pt x="79" y="127"/>
                    </a:lnTo>
                    <a:lnTo>
                      <a:pt x="73" y="133"/>
                    </a:lnTo>
                    <a:lnTo>
                      <a:pt x="66" y="140"/>
                    </a:lnTo>
                    <a:lnTo>
                      <a:pt x="59" y="146"/>
                    </a:lnTo>
                    <a:lnTo>
                      <a:pt x="53" y="151"/>
                    </a:lnTo>
                    <a:lnTo>
                      <a:pt x="49" y="153"/>
                    </a:lnTo>
                    <a:lnTo>
                      <a:pt x="47" y="153"/>
                    </a:lnTo>
                    <a:lnTo>
                      <a:pt x="42" y="158"/>
                    </a:lnTo>
                    <a:lnTo>
                      <a:pt x="39" y="158"/>
                    </a:lnTo>
                    <a:lnTo>
                      <a:pt x="37" y="160"/>
                    </a:lnTo>
                    <a:lnTo>
                      <a:pt x="35" y="160"/>
                    </a:lnTo>
                    <a:lnTo>
                      <a:pt x="33" y="144"/>
                    </a:lnTo>
                    <a:lnTo>
                      <a:pt x="32" y="127"/>
                    </a:lnTo>
                    <a:lnTo>
                      <a:pt x="32" y="94"/>
                    </a:lnTo>
                    <a:lnTo>
                      <a:pt x="33" y="78"/>
                    </a:lnTo>
                    <a:lnTo>
                      <a:pt x="35" y="62"/>
                    </a:lnTo>
                    <a:lnTo>
                      <a:pt x="37" y="47"/>
                    </a:lnTo>
                    <a:lnTo>
                      <a:pt x="39" y="31"/>
                    </a:lnTo>
                    <a:lnTo>
                      <a:pt x="40" y="27"/>
                    </a:lnTo>
                    <a:lnTo>
                      <a:pt x="44" y="24"/>
                    </a:lnTo>
                    <a:lnTo>
                      <a:pt x="47" y="22"/>
                    </a:lnTo>
                    <a:lnTo>
                      <a:pt x="49" y="21"/>
                    </a:lnTo>
                    <a:lnTo>
                      <a:pt x="49" y="17"/>
                    </a:lnTo>
                    <a:lnTo>
                      <a:pt x="47" y="14"/>
                    </a:lnTo>
                    <a:lnTo>
                      <a:pt x="46" y="14"/>
                    </a:lnTo>
                    <a:lnTo>
                      <a:pt x="44" y="15"/>
                    </a:lnTo>
                    <a:lnTo>
                      <a:pt x="42" y="15"/>
                    </a:lnTo>
                    <a:lnTo>
                      <a:pt x="35" y="22"/>
                    </a:lnTo>
                    <a:lnTo>
                      <a:pt x="33" y="22"/>
                    </a:lnTo>
                    <a:lnTo>
                      <a:pt x="30" y="31"/>
                    </a:lnTo>
                    <a:lnTo>
                      <a:pt x="28" y="38"/>
                    </a:lnTo>
                    <a:lnTo>
                      <a:pt x="26" y="47"/>
                    </a:lnTo>
                    <a:lnTo>
                      <a:pt x="28" y="54"/>
                    </a:lnTo>
                    <a:lnTo>
                      <a:pt x="25" y="81"/>
                    </a:lnTo>
                    <a:lnTo>
                      <a:pt x="23" y="106"/>
                    </a:lnTo>
                    <a:lnTo>
                      <a:pt x="23" y="132"/>
                    </a:lnTo>
                    <a:lnTo>
                      <a:pt x="26" y="158"/>
                    </a:lnTo>
                    <a:lnTo>
                      <a:pt x="28" y="175"/>
                    </a:lnTo>
                    <a:lnTo>
                      <a:pt x="28" y="193"/>
                    </a:lnTo>
                    <a:lnTo>
                      <a:pt x="30" y="210"/>
                    </a:lnTo>
                    <a:lnTo>
                      <a:pt x="30" y="229"/>
                    </a:lnTo>
                    <a:lnTo>
                      <a:pt x="28" y="231"/>
                    </a:lnTo>
                    <a:lnTo>
                      <a:pt x="26" y="231"/>
                    </a:lnTo>
                    <a:lnTo>
                      <a:pt x="28" y="234"/>
                    </a:lnTo>
                    <a:lnTo>
                      <a:pt x="30" y="234"/>
                    </a:lnTo>
                    <a:lnTo>
                      <a:pt x="32" y="238"/>
                    </a:lnTo>
                    <a:lnTo>
                      <a:pt x="33" y="241"/>
                    </a:lnTo>
                    <a:lnTo>
                      <a:pt x="35" y="245"/>
                    </a:lnTo>
                    <a:lnTo>
                      <a:pt x="35" y="253"/>
                    </a:lnTo>
                    <a:lnTo>
                      <a:pt x="37" y="257"/>
                    </a:lnTo>
                    <a:lnTo>
                      <a:pt x="37" y="267"/>
                    </a:lnTo>
                    <a:lnTo>
                      <a:pt x="39" y="273"/>
                    </a:lnTo>
                    <a:lnTo>
                      <a:pt x="40" y="279"/>
                    </a:lnTo>
                    <a:lnTo>
                      <a:pt x="42" y="286"/>
                    </a:lnTo>
                    <a:lnTo>
                      <a:pt x="44" y="292"/>
                    </a:lnTo>
                    <a:lnTo>
                      <a:pt x="44" y="299"/>
                    </a:lnTo>
                    <a:lnTo>
                      <a:pt x="46" y="304"/>
                    </a:lnTo>
                    <a:lnTo>
                      <a:pt x="46" y="311"/>
                    </a:lnTo>
                    <a:lnTo>
                      <a:pt x="51" y="316"/>
                    </a:lnTo>
                    <a:lnTo>
                      <a:pt x="53" y="325"/>
                    </a:lnTo>
                    <a:lnTo>
                      <a:pt x="56" y="335"/>
                    </a:lnTo>
                    <a:lnTo>
                      <a:pt x="56" y="356"/>
                    </a:lnTo>
                    <a:lnTo>
                      <a:pt x="28" y="356"/>
                    </a:lnTo>
                    <a:lnTo>
                      <a:pt x="25" y="340"/>
                    </a:lnTo>
                    <a:lnTo>
                      <a:pt x="21" y="325"/>
                    </a:lnTo>
                    <a:lnTo>
                      <a:pt x="18" y="307"/>
                    </a:lnTo>
                    <a:lnTo>
                      <a:pt x="14" y="292"/>
                    </a:lnTo>
                    <a:lnTo>
                      <a:pt x="11" y="274"/>
                    </a:lnTo>
                    <a:lnTo>
                      <a:pt x="9" y="257"/>
                    </a:lnTo>
                    <a:lnTo>
                      <a:pt x="7" y="241"/>
                    </a:lnTo>
                    <a:lnTo>
                      <a:pt x="6" y="224"/>
                    </a:lnTo>
                    <a:lnTo>
                      <a:pt x="4" y="203"/>
                    </a:lnTo>
                    <a:lnTo>
                      <a:pt x="2" y="182"/>
                    </a:lnTo>
                    <a:lnTo>
                      <a:pt x="4" y="161"/>
                    </a:lnTo>
                    <a:lnTo>
                      <a:pt x="7" y="140"/>
                    </a:lnTo>
                    <a:lnTo>
                      <a:pt x="4" y="125"/>
                    </a:lnTo>
                    <a:lnTo>
                      <a:pt x="2" y="111"/>
                    </a:lnTo>
                    <a:lnTo>
                      <a:pt x="0" y="97"/>
                    </a:lnTo>
                    <a:lnTo>
                      <a:pt x="2" y="81"/>
                    </a:lnTo>
                    <a:lnTo>
                      <a:pt x="2" y="67"/>
                    </a:lnTo>
                    <a:lnTo>
                      <a:pt x="4" y="52"/>
                    </a:lnTo>
                    <a:lnTo>
                      <a:pt x="6" y="36"/>
                    </a:lnTo>
                    <a:lnTo>
                      <a:pt x="6" y="22"/>
                    </a:lnTo>
                    <a:lnTo>
                      <a:pt x="9" y="17"/>
                    </a:lnTo>
                    <a:lnTo>
                      <a:pt x="11" y="14"/>
                    </a:lnTo>
                    <a:lnTo>
                      <a:pt x="16" y="12"/>
                    </a:lnTo>
                    <a:lnTo>
                      <a:pt x="21" y="12"/>
                    </a:lnTo>
                    <a:lnTo>
                      <a:pt x="26" y="10"/>
                    </a:lnTo>
                    <a:lnTo>
                      <a:pt x="32" y="10"/>
                    </a:lnTo>
                    <a:lnTo>
                      <a:pt x="37" y="8"/>
                    </a:lnTo>
                    <a:lnTo>
                      <a:pt x="40" y="8"/>
                    </a:lnTo>
                    <a:lnTo>
                      <a:pt x="46" y="7"/>
                    </a:lnTo>
                    <a:lnTo>
                      <a:pt x="51" y="5"/>
                    </a:lnTo>
                    <a:lnTo>
                      <a:pt x="56" y="3"/>
                    </a:lnTo>
                    <a:lnTo>
                      <a:pt x="61" y="3"/>
                    </a:lnTo>
                    <a:lnTo>
                      <a:pt x="66" y="1"/>
                    </a:lnTo>
                    <a:lnTo>
                      <a:pt x="72" y="0"/>
                    </a:lnTo>
                    <a:lnTo>
                      <a:pt x="93" y="0"/>
                    </a:lnTo>
                    <a:lnTo>
                      <a:pt x="98" y="1"/>
                    </a:lnTo>
                    <a:lnTo>
                      <a:pt x="103" y="3"/>
                    </a:lnTo>
                    <a:lnTo>
                      <a:pt x="106" y="5"/>
                    </a:lnTo>
                    <a:lnTo>
                      <a:pt x="112" y="8"/>
                    </a:lnTo>
                    <a:lnTo>
                      <a:pt x="115" y="14"/>
                    </a:lnTo>
                    <a:lnTo>
                      <a:pt x="117" y="19"/>
                    </a:lnTo>
                    <a:close/>
                  </a:path>
                </a:pathLst>
              </a:custGeom>
              <a:solidFill>
                <a:srgbClr val="F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62" name="Freeform 378"/>
              <p:cNvSpPr>
                <a:spLocks/>
              </p:cNvSpPr>
              <p:nvPr/>
            </p:nvSpPr>
            <p:spPr bwMode="auto">
              <a:xfrm>
                <a:off x="1993" y="1554"/>
                <a:ext cx="172" cy="268"/>
              </a:xfrm>
              <a:custGeom>
                <a:avLst/>
                <a:gdLst/>
                <a:ahLst/>
                <a:cxnLst>
                  <a:cxn ang="0">
                    <a:pos x="118" y="26"/>
                  </a:cxn>
                  <a:cxn ang="0">
                    <a:pos x="107" y="36"/>
                  </a:cxn>
                  <a:cxn ang="0">
                    <a:pos x="97" y="50"/>
                  </a:cxn>
                  <a:cxn ang="0">
                    <a:pos x="87" y="66"/>
                  </a:cxn>
                  <a:cxn ang="0">
                    <a:pos x="90" y="87"/>
                  </a:cxn>
                  <a:cxn ang="0">
                    <a:pos x="83" y="106"/>
                  </a:cxn>
                  <a:cxn ang="0">
                    <a:pos x="66" y="130"/>
                  </a:cxn>
                  <a:cxn ang="0">
                    <a:pos x="41" y="158"/>
                  </a:cxn>
                  <a:cxn ang="0">
                    <a:pos x="41" y="181"/>
                  </a:cxn>
                  <a:cxn ang="0">
                    <a:pos x="43" y="196"/>
                  </a:cxn>
                  <a:cxn ang="0">
                    <a:pos x="66" y="186"/>
                  </a:cxn>
                  <a:cxn ang="0">
                    <a:pos x="87" y="175"/>
                  </a:cxn>
                  <a:cxn ang="0">
                    <a:pos x="109" y="163"/>
                  </a:cxn>
                  <a:cxn ang="0">
                    <a:pos x="132" y="153"/>
                  </a:cxn>
                  <a:cxn ang="0">
                    <a:pos x="154" y="144"/>
                  </a:cxn>
                  <a:cxn ang="0">
                    <a:pos x="163" y="139"/>
                  </a:cxn>
                  <a:cxn ang="0">
                    <a:pos x="172" y="137"/>
                  </a:cxn>
                  <a:cxn ang="0">
                    <a:pos x="163" y="144"/>
                  </a:cxn>
                  <a:cxn ang="0">
                    <a:pos x="151" y="149"/>
                  </a:cxn>
                  <a:cxn ang="0">
                    <a:pos x="137" y="153"/>
                  </a:cxn>
                  <a:cxn ang="0">
                    <a:pos x="123" y="158"/>
                  </a:cxn>
                  <a:cxn ang="0">
                    <a:pos x="111" y="163"/>
                  </a:cxn>
                  <a:cxn ang="0">
                    <a:pos x="99" y="172"/>
                  </a:cxn>
                  <a:cxn ang="0">
                    <a:pos x="85" y="179"/>
                  </a:cxn>
                  <a:cxn ang="0">
                    <a:pos x="71" y="186"/>
                  </a:cxn>
                  <a:cxn ang="0">
                    <a:pos x="57" y="195"/>
                  </a:cxn>
                  <a:cxn ang="0">
                    <a:pos x="43" y="202"/>
                  </a:cxn>
                  <a:cxn ang="0">
                    <a:pos x="29" y="212"/>
                  </a:cxn>
                  <a:cxn ang="0">
                    <a:pos x="21" y="217"/>
                  </a:cxn>
                  <a:cxn ang="0">
                    <a:pos x="14" y="226"/>
                  </a:cxn>
                  <a:cxn ang="0">
                    <a:pos x="8" y="247"/>
                  </a:cxn>
                  <a:cxn ang="0">
                    <a:pos x="12" y="268"/>
                  </a:cxn>
                  <a:cxn ang="0">
                    <a:pos x="3" y="252"/>
                  </a:cxn>
                  <a:cxn ang="0">
                    <a:pos x="3" y="229"/>
                  </a:cxn>
                  <a:cxn ang="0">
                    <a:pos x="21" y="207"/>
                  </a:cxn>
                  <a:cxn ang="0">
                    <a:pos x="34" y="191"/>
                  </a:cxn>
                  <a:cxn ang="0">
                    <a:pos x="33" y="170"/>
                  </a:cxn>
                  <a:cxn ang="0">
                    <a:pos x="36" y="155"/>
                  </a:cxn>
                  <a:cxn ang="0">
                    <a:pos x="52" y="135"/>
                  </a:cxn>
                  <a:cxn ang="0">
                    <a:pos x="66" y="120"/>
                  </a:cxn>
                  <a:cxn ang="0">
                    <a:pos x="78" y="104"/>
                  </a:cxn>
                  <a:cxn ang="0">
                    <a:pos x="85" y="87"/>
                  </a:cxn>
                  <a:cxn ang="0">
                    <a:pos x="80" y="59"/>
                  </a:cxn>
                  <a:cxn ang="0">
                    <a:pos x="92" y="49"/>
                  </a:cxn>
                  <a:cxn ang="0">
                    <a:pos x="134" y="5"/>
                  </a:cxn>
                  <a:cxn ang="0">
                    <a:pos x="140" y="5"/>
                  </a:cxn>
                </a:cxnLst>
                <a:rect l="0" t="0" r="r" b="b"/>
                <a:pathLst>
                  <a:path w="172" h="268">
                    <a:moveTo>
                      <a:pt x="139" y="9"/>
                    </a:moveTo>
                    <a:lnTo>
                      <a:pt x="135" y="9"/>
                    </a:lnTo>
                    <a:lnTo>
                      <a:pt x="118" y="26"/>
                    </a:lnTo>
                    <a:lnTo>
                      <a:pt x="116" y="29"/>
                    </a:lnTo>
                    <a:lnTo>
                      <a:pt x="111" y="33"/>
                    </a:lnTo>
                    <a:lnTo>
                      <a:pt x="107" y="36"/>
                    </a:lnTo>
                    <a:lnTo>
                      <a:pt x="106" y="40"/>
                    </a:lnTo>
                    <a:lnTo>
                      <a:pt x="99" y="47"/>
                    </a:lnTo>
                    <a:lnTo>
                      <a:pt x="97" y="50"/>
                    </a:lnTo>
                    <a:lnTo>
                      <a:pt x="90" y="57"/>
                    </a:lnTo>
                    <a:lnTo>
                      <a:pt x="88" y="61"/>
                    </a:lnTo>
                    <a:lnTo>
                      <a:pt x="87" y="66"/>
                    </a:lnTo>
                    <a:lnTo>
                      <a:pt x="88" y="73"/>
                    </a:lnTo>
                    <a:lnTo>
                      <a:pt x="90" y="82"/>
                    </a:lnTo>
                    <a:lnTo>
                      <a:pt x="90" y="87"/>
                    </a:lnTo>
                    <a:lnTo>
                      <a:pt x="88" y="94"/>
                    </a:lnTo>
                    <a:lnTo>
                      <a:pt x="87" y="101"/>
                    </a:lnTo>
                    <a:lnTo>
                      <a:pt x="83" y="106"/>
                    </a:lnTo>
                    <a:lnTo>
                      <a:pt x="80" y="113"/>
                    </a:lnTo>
                    <a:lnTo>
                      <a:pt x="69" y="123"/>
                    </a:lnTo>
                    <a:lnTo>
                      <a:pt x="66" y="130"/>
                    </a:lnTo>
                    <a:lnTo>
                      <a:pt x="50" y="146"/>
                    </a:lnTo>
                    <a:lnTo>
                      <a:pt x="47" y="151"/>
                    </a:lnTo>
                    <a:lnTo>
                      <a:pt x="41" y="158"/>
                    </a:lnTo>
                    <a:lnTo>
                      <a:pt x="40" y="163"/>
                    </a:lnTo>
                    <a:lnTo>
                      <a:pt x="40" y="172"/>
                    </a:lnTo>
                    <a:lnTo>
                      <a:pt x="41" y="181"/>
                    </a:lnTo>
                    <a:lnTo>
                      <a:pt x="41" y="189"/>
                    </a:lnTo>
                    <a:lnTo>
                      <a:pt x="40" y="196"/>
                    </a:lnTo>
                    <a:lnTo>
                      <a:pt x="43" y="196"/>
                    </a:lnTo>
                    <a:lnTo>
                      <a:pt x="50" y="193"/>
                    </a:lnTo>
                    <a:lnTo>
                      <a:pt x="59" y="189"/>
                    </a:lnTo>
                    <a:lnTo>
                      <a:pt x="66" y="186"/>
                    </a:lnTo>
                    <a:lnTo>
                      <a:pt x="73" y="182"/>
                    </a:lnTo>
                    <a:lnTo>
                      <a:pt x="80" y="179"/>
                    </a:lnTo>
                    <a:lnTo>
                      <a:pt x="87" y="175"/>
                    </a:lnTo>
                    <a:lnTo>
                      <a:pt x="95" y="170"/>
                    </a:lnTo>
                    <a:lnTo>
                      <a:pt x="102" y="169"/>
                    </a:lnTo>
                    <a:lnTo>
                      <a:pt x="109" y="163"/>
                    </a:lnTo>
                    <a:lnTo>
                      <a:pt x="116" y="160"/>
                    </a:lnTo>
                    <a:lnTo>
                      <a:pt x="125" y="156"/>
                    </a:lnTo>
                    <a:lnTo>
                      <a:pt x="132" y="153"/>
                    </a:lnTo>
                    <a:lnTo>
                      <a:pt x="139" y="149"/>
                    </a:lnTo>
                    <a:lnTo>
                      <a:pt x="146" y="148"/>
                    </a:lnTo>
                    <a:lnTo>
                      <a:pt x="154" y="144"/>
                    </a:lnTo>
                    <a:lnTo>
                      <a:pt x="161" y="141"/>
                    </a:lnTo>
                    <a:lnTo>
                      <a:pt x="163" y="141"/>
                    </a:lnTo>
                    <a:lnTo>
                      <a:pt x="163" y="139"/>
                    </a:lnTo>
                    <a:lnTo>
                      <a:pt x="167" y="139"/>
                    </a:lnTo>
                    <a:lnTo>
                      <a:pt x="168" y="137"/>
                    </a:lnTo>
                    <a:lnTo>
                      <a:pt x="172" y="137"/>
                    </a:lnTo>
                    <a:lnTo>
                      <a:pt x="172" y="139"/>
                    </a:lnTo>
                    <a:lnTo>
                      <a:pt x="168" y="142"/>
                    </a:lnTo>
                    <a:lnTo>
                      <a:pt x="163" y="144"/>
                    </a:lnTo>
                    <a:lnTo>
                      <a:pt x="160" y="146"/>
                    </a:lnTo>
                    <a:lnTo>
                      <a:pt x="154" y="148"/>
                    </a:lnTo>
                    <a:lnTo>
                      <a:pt x="151" y="149"/>
                    </a:lnTo>
                    <a:lnTo>
                      <a:pt x="146" y="151"/>
                    </a:lnTo>
                    <a:lnTo>
                      <a:pt x="140" y="153"/>
                    </a:lnTo>
                    <a:lnTo>
                      <a:pt x="137" y="153"/>
                    </a:lnTo>
                    <a:lnTo>
                      <a:pt x="132" y="155"/>
                    </a:lnTo>
                    <a:lnTo>
                      <a:pt x="127" y="156"/>
                    </a:lnTo>
                    <a:lnTo>
                      <a:pt x="123" y="158"/>
                    </a:lnTo>
                    <a:lnTo>
                      <a:pt x="118" y="160"/>
                    </a:lnTo>
                    <a:lnTo>
                      <a:pt x="114" y="162"/>
                    </a:lnTo>
                    <a:lnTo>
                      <a:pt x="111" y="163"/>
                    </a:lnTo>
                    <a:lnTo>
                      <a:pt x="106" y="167"/>
                    </a:lnTo>
                    <a:lnTo>
                      <a:pt x="102" y="169"/>
                    </a:lnTo>
                    <a:lnTo>
                      <a:pt x="99" y="172"/>
                    </a:lnTo>
                    <a:lnTo>
                      <a:pt x="94" y="174"/>
                    </a:lnTo>
                    <a:lnTo>
                      <a:pt x="88" y="177"/>
                    </a:lnTo>
                    <a:lnTo>
                      <a:pt x="85" y="179"/>
                    </a:lnTo>
                    <a:lnTo>
                      <a:pt x="80" y="181"/>
                    </a:lnTo>
                    <a:lnTo>
                      <a:pt x="74" y="184"/>
                    </a:lnTo>
                    <a:lnTo>
                      <a:pt x="71" y="186"/>
                    </a:lnTo>
                    <a:lnTo>
                      <a:pt x="66" y="189"/>
                    </a:lnTo>
                    <a:lnTo>
                      <a:pt x="60" y="191"/>
                    </a:lnTo>
                    <a:lnTo>
                      <a:pt x="57" y="195"/>
                    </a:lnTo>
                    <a:lnTo>
                      <a:pt x="52" y="196"/>
                    </a:lnTo>
                    <a:lnTo>
                      <a:pt x="47" y="198"/>
                    </a:lnTo>
                    <a:lnTo>
                      <a:pt x="43" y="202"/>
                    </a:lnTo>
                    <a:lnTo>
                      <a:pt x="38" y="205"/>
                    </a:lnTo>
                    <a:lnTo>
                      <a:pt x="34" y="208"/>
                    </a:lnTo>
                    <a:lnTo>
                      <a:pt x="29" y="212"/>
                    </a:lnTo>
                    <a:lnTo>
                      <a:pt x="24" y="212"/>
                    </a:lnTo>
                    <a:lnTo>
                      <a:pt x="22" y="214"/>
                    </a:lnTo>
                    <a:lnTo>
                      <a:pt x="21" y="217"/>
                    </a:lnTo>
                    <a:lnTo>
                      <a:pt x="19" y="219"/>
                    </a:lnTo>
                    <a:lnTo>
                      <a:pt x="17" y="222"/>
                    </a:lnTo>
                    <a:lnTo>
                      <a:pt x="14" y="226"/>
                    </a:lnTo>
                    <a:lnTo>
                      <a:pt x="10" y="231"/>
                    </a:lnTo>
                    <a:lnTo>
                      <a:pt x="8" y="236"/>
                    </a:lnTo>
                    <a:lnTo>
                      <a:pt x="8" y="247"/>
                    </a:lnTo>
                    <a:lnTo>
                      <a:pt x="10" y="252"/>
                    </a:lnTo>
                    <a:lnTo>
                      <a:pt x="12" y="257"/>
                    </a:lnTo>
                    <a:lnTo>
                      <a:pt x="12" y="268"/>
                    </a:lnTo>
                    <a:lnTo>
                      <a:pt x="7" y="268"/>
                    </a:lnTo>
                    <a:lnTo>
                      <a:pt x="5" y="259"/>
                    </a:lnTo>
                    <a:lnTo>
                      <a:pt x="3" y="252"/>
                    </a:lnTo>
                    <a:lnTo>
                      <a:pt x="1" y="243"/>
                    </a:lnTo>
                    <a:lnTo>
                      <a:pt x="0" y="236"/>
                    </a:lnTo>
                    <a:lnTo>
                      <a:pt x="3" y="229"/>
                    </a:lnTo>
                    <a:lnTo>
                      <a:pt x="7" y="224"/>
                    </a:lnTo>
                    <a:lnTo>
                      <a:pt x="10" y="217"/>
                    </a:lnTo>
                    <a:lnTo>
                      <a:pt x="21" y="207"/>
                    </a:lnTo>
                    <a:lnTo>
                      <a:pt x="26" y="203"/>
                    </a:lnTo>
                    <a:lnTo>
                      <a:pt x="31" y="198"/>
                    </a:lnTo>
                    <a:lnTo>
                      <a:pt x="34" y="191"/>
                    </a:lnTo>
                    <a:lnTo>
                      <a:pt x="34" y="181"/>
                    </a:lnTo>
                    <a:lnTo>
                      <a:pt x="33" y="175"/>
                    </a:lnTo>
                    <a:lnTo>
                      <a:pt x="33" y="170"/>
                    </a:lnTo>
                    <a:lnTo>
                      <a:pt x="31" y="165"/>
                    </a:lnTo>
                    <a:lnTo>
                      <a:pt x="33" y="160"/>
                    </a:lnTo>
                    <a:lnTo>
                      <a:pt x="36" y="155"/>
                    </a:lnTo>
                    <a:lnTo>
                      <a:pt x="45" y="146"/>
                    </a:lnTo>
                    <a:lnTo>
                      <a:pt x="48" y="141"/>
                    </a:lnTo>
                    <a:lnTo>
                      <a:pt x="52" y="135"/>
                    </a:lnTo>
                    <a:lnTo>
                      <a:pt x="57" y="130"/>
                    </a:lnTo>
                    <a:lnTo>
                      <a:pt x="60" y="125"/>
                    </a:lnTo>
                    <a:lnTo>
                      <a:pt x="66" y="120"/>
                    </a:lnTo>
                    <a:lnTo>
                      <a:pt x="69" y="115"/>
                    </a:lnTo>
                    <a:lnTo>
                      <a:pt x="74" y="109"/>
                    </a:lnTo>
                    <a:lnTo>
                      <a:pt x="78" y="104"/>
                    </a:lnTo>
                    <a:lnTo>
                      <a:pt x="80" y="99"/>
                    </a:lnTo>
                    <a:lnTo>
                      <a:pt x="83" y="92"/>
                    </a:lnTo>
                    <a:lnTo>
                      <a:pt x="85" y="87"/>
                    </a:lnTo>
                    <a:lnTo>
                      <a:pt x="85" y="73"/>
                    </a:lnTo>
                    <a:lnTo>
                      <a:pt x="83" y="66"/>
                    </a:lnTo>
                    <a:lnTo>
                      <a:pt x="80" y="59"/>
                    </a:lnTo>
                    <a:lnTo>
                      <a:pt x="85" y="56"/>
                    </a:lnTo>
                    <a:lnTo>
                      <a:pt x="87" y="52"/>
                    </a:lnTo>
                    <a:lnTo>
                      <a:pt x="92" y="49"/>
                    </a:lnTo>
                    <a:lnTo>
                      <a:pt x="99" y="42"/>
                    </a:lnTo>
                    <a:lnTo>
                      <a:pt x="102" y="36"/>
                    </a:lnTo>
                    <a:lnTo>
                      <a:pt x="134" y="5"/>
                    </a:lnTo>
                    <a:lnTo>
                      <a:pt x="137" y="0"/>
                    </a:lnTo>
                    <a:lnTo>
                      <a:pt x="139" y="2"/>
                    </a:lnTo>
                    <a:lnTo>
                      <a:pt x="140" y="5"/>
                    </a:lnTo>
                    <a:lnTo>
                      <a:pt x="140" y="7"/>
                    </a:lnTo>
                    <a:lnTo>
                      <a:pt x="139" y="9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63" name="Freeform 379"/>
              <p:cNvSpPr>
                <a:spLocks/>
              </p:cNvSpPr>
              <p:nvPr/>
            </p:nvSpPr>
            <p:spPr bwMode="auto">
              <a:xfrm>
                <a:off x="2596" y="1570"/>
                <a:ext cx="56" cy="31"/>
              </a:xfrm>
              <a:custGeom>
                <a:avLst/>
                <a:gdLst/>
                <a:ahLst/>
                <a:cxnLst>
                  <a:cxn ang="0">
                    <a:pos x="56" y="26"/>
                  </a:cxn>
                  <a:cxn ang="0">
                    <a:pos x="56" y="31"/>
                  </a:cxn>
                  <a:cxn ang="0">
                    <a:pos x="52" y="29"/>
                  </a:cxn>
                  <a:cxn ang="0">
                    <a:pos x="49" y="27"/>
                  </a:cxn>
                  <a:cxn ang="0">
                    <a:pos x="45" y="26"/>
                  </a:cxn>
                  <a:cxn ang="0">
                    <a:pos x="42" y="24"/>
                  </a:cxn>
                  <a:cxn ang="0">
                    <a:pos x="38" y="22"/>
                  </a:cxn>
                  <a:cxn ang="0">
                    <a:pos x="35" y="20"/>
                  </a:cxn>
                  <a:cxn ang="0">
                    <a:pos x="31" y="19"/>
                  </a:cxn>
                  <a:cxn ang="0">
                    <a:pos x="28" y="19"/>
                  </a:cxn>
                  <a:cxn ang="0">
                    <a:pos x="24" y="17"/>
                  </a:cxn>
                  <a:cxn ang="0">
                    <a:pos x="21" y="15"/>
                  </a:cxn>
                  <a:cxn ang="0">
                    <a:pos x="17" y="13"/>
                  </a:cxn>
                  <a:cxn ang="0">
                    <a:pos x="14" y="12"/>
                  </a:cxn>
                  <a:cxn ang="0">
                    <a:pos x="10" y="10"/>
                  </a:cxn>
                  <a:cxn ang="0">
                    <a:pos x="7" y="10"/>
                  </a:cxn>
                  <a:cxn ang="0">
                    <a:pos x="3" y="8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9" y="1"/>
                  </a:cxn>
                  <a:cxn ang="0">
                    <a:pos x="12" y="3"/>
                  </a:cxn>
                  <a:cxn ang="0">
                    <a:pos x="16" y="5"/>
                  </a:cxn>
                  <a:cxn ang="0">
                    <a:pos x="19" y="5"/>
                  </a:cxn>
                  <a:cxn ang="0">
                    <a:pos x="21" y="7"/>
                  </a:cxn>
                  <a:cxn ang="0">
                    <a:pos x="24" y="8"/>
                  </a:cxn>
                  <a:cxn ang="0">
                    <a:pos x="28" y="10"/>
                  </a:cxn>
                  <a:cxn ang="0">
                    <a:pos x="31" y="12"/>
                  </a:cxn>
                  <a:cxn ang="0">
                    <a:pos x="35" y="13"/>
                  </a:cxn>
                  <a:cxn ang="0">
                    <a:pos x="36" y="15"/>
                  </a:cxn>
                  <a:cxn ang="0">
                    <a:pos x="40" y="17"/>
                  </a:cxn>
                  <a:cxn ang="0">
                    <a:pos x="43" y="19"/>
                  </a:cxn>
                  <a:cxn ang="0">
                    <a:pos x="47" y="20"/>
                  </a:cxn>
                  <a:cxn ang="0">
                    <a:pos x="49" y="22"/>
                  </a:cxn>
                  <a:cxn ang="0">
                    <a:pos x="52" y="24"/>
                  </a:cxn>
                  <a:cxn ang="0">
                    <a:pos x="56" y="26"/>
                  </a:cxn>
                </a:cxnLst>
                <a:rect l="0" t="0" r="r" b="b"/>
                <a:pathLst>
                  <a:path w="56" h="31">
                    <a:moveTo>
                      <a:pt x="56" y="26"/>
                    </a:moveTo>
                    <a:lnTo>
                      <a:pt x="56" y="31"/>
                    </a:lnTo>
                    <a:lnTo>
                      <a:pt x="52" y="29"/>
                    </a:lnTo>
                    <a:lnTo>
                      <a:pt x="49" y="27"/>
                    </a:lnTo>
                    <a:lnTo>
                      <a:pt x="45" y="26"/>
                    </a:lnTo>
                    <a:lnTo>
                      <a:pt x="42" y="24"/>
                    </a:lnTo>
                    <a:lnTo>
                      <a:pt x="38" y="22"/>
                    </a:lnTo>
                    <a:lnTo>
                      <a:pt x="35" y="20"/>
                    </a:lnTo>
                    <a:lnTo>
                      <a:pt x="31" y="19"/>
                    </a:lnTo>
                    <a:lnTo>
                      <a:pt x="28" y="19"/>
                    </a:lnTo>
                    <a:lnTo>
                      <a:pt x="24" y="17"/>
                    </a:lnTo>
                    <a:lnTo>
                      <a:pt x="21" y="15"/>
                    </a:lnTo>
                    <a:lnTo>
                      <a:pt x="17" y="13"/>
                    </a:lnTo>
                    <a:lnTo>
                      <a:pt x="14" y="12"/>
                    </a:lnTo>
                    <a:lnTo>
                      <a:pt x="10" y="10"/>
                    </a:lnTo>
                    <a:lnTo>
                      <a:pt x="7" y="10"/>
                    </a:lnTo>
                    <a:lnTo>
                      <a:pt x="3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9" y="1"/>
                    </a:lnTo>
                    <a:lnTo>
                      <a:pt x="12" y="3"/>
                    </a:lnTo>
                    <a:lnTo>
                      <a:pt x="16" y="5"/>
                    </a:lnTo>
                    <a:lnTo>
                      <a:pt x="19" y="5"/>
                    </a:lnTo>
                    <a:lnTo>
                      <a:pt x="21" y="7"/>
                    </a:lnTo>
                    <a:lnTo>
                      <a:pt x="24" y="8"/>
                    </a:lnTo>
                    <a:lnTo>
                      <a:pt x="28" y="10"/>
                    </a:lnTo>
                    <a:lnTo>
                      <a:pt x="31" y="12"/>
                    </a:lnTo>
                    <a:lnTo>
                      <a:pt x="35" y="13"/>
                    </a:lnTo>
                    <a:lnTo>
                      <a:pt x="36" y="15"/>
                    </a:lnTo>
                    <a:lnTo>
                      <a:pt x="40" y="17"/>
                    </a:lnTo>
                    <a:lnTo>
                      <a:pt x="43" y="19"/>
                    </a:lnTo>
                    <a:lnTo>
                      <a:pt x="47" y="20"/>
                    </a:lnTo>
                    <a:lnTo>
                      <a:pt x="49" y="22"/>
                    </a:lnTo>
                    <a:lnTo>
                      <a:pt x="52" y="24"/>
                    </a:lnTo>
                    <a:lnTo>
                      <a:pt x="56" y="26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64" name="Freeform 380"/>
              <p:cNvSpPr>
                <a:spLocks/>
              </p:cNvSpPr>
              <p:nvPr/>
            </p:nvSpPr>
            <p:spPr bwMode="auto">
              <a:xfrm>
                <a:off x="1965" y="1573"/>
                <a:ext cx="36" cy="64"/>
              </a:xfrm>
              <a:custGeom>
                <a:avLst/>
                <a:gdLst/>
                <a:ahLst/>
                <a:cxnLst>
                  <a:cxn ang="0">
                    <a:pos x="28" y="17"/>
                  </a:cxn>
                  <a:cxn ang="0">
                    <a:pos x="9" y="57"/>
                  </a:cxn>
                  <a:cxn ang="0">
                    <a:pos x="9" y="59"/>
                  </a:cxn>
                  <a:cxn ang="0">
                    <a:pos x="7" y="63"/>
                  </a:cxn>
                  <a:cxn ang="0">
                    <a:pos x="5" y="63"/>
                  </a:cxn>
                  <a:cxn ang="0">
                    <a:pos x="3" y="64"/>
                  </a:cxn>
                  <a:cxn ang="0">
                    <a:pos x="0" y="64"/>
                  </a:cxn>
                  <a:cxn ang="0">
                    <a:pos x="0" y="63"/>
                  </a:cxn>
                  <a:cxn ang="0">
                    <a:pos x="5" y="54"/>
                  </a:cxn>
                  <a:cxn ang="0">
                    <a:pos x="9" y="45"/>
                  </a:cxn>
                  <a:cxn ang="0">
                    <a:pos x="12" y="38"/>
                  </a:cxn>
                  <a:cxn ang="0">
                    <a:pos x="15" y="30"/>
                  </a:cxn>
                  <a:cxn ang="0">
                    <a:pos x="21" y="23"/>
                  </a:cxn>
                  <a:cxn ang="0">
                    <a:pos x="24" y="16"/>
                  </a:cxn>
                  <a:cxn ang="0">
                    <a:pos x="28" y="7"/>
                  </a:cxn>
                  <a:cxn ang="0">
                    <a:pos x="33" y="0"/>
                  </a:cxn>
                  <a:cxn ang="0">
                    <a:pos x="36" y="2"/>
                  </a:cxn>
                  <a:cxn ang="0">
                    <a:pos x="36" y="5"/>
                  </a:cxn>
                  <a:cxn ang="0">
                    <a:pos x="35" y="9"/>
                  </a:cxn>
                  <a:cxn ang="0">
                    <a:pos x="31" y="10"/>
                  </a:cxn>
                  <a:cxn ang="0">
                    <a:pos x="29" y="14"/>
                  </a:cxn>
                  <a:cxn ang="0">
                    <a:pos x="28" y="16"/>
                  </a:cxn>
                  <a:cxn ang="0">
                    <a:pos x="28" y="17"/>
                  </a:cxn>
                </a:cxnLst>
                <a:rect l="0" t="0" r="r" b="b"/>
                <a:pathLst>
                  <a:path w="36" h="64">
                    <a:moveTo>
                      <a:pt x="28" y="17"/>
                    </a:moveTo>
                    <a:lnTo>
                      <a:pt x="9" y="57"/>
                    </a:lnTo>
                    <a:lnTo>
                      <a:pt x="9" y="59"/>
                    </a:lnTo>
                    <a:lnTo>
                      <a:pt x="7" y="63"/>
                    </a:lnTo>
                    <a:lnTo>
                      <a:pt x="5" y="63"/>
                    </a:lnTo>
                    <a:lnTo>
                      <a:pt x="3" y="64"/>
                    </a:lnTo>
                    <a:lnTo>
                      <a:pt x="0" y="64"/>
                    </a:lnTo>
                    <a:lnTo>
                      <a:pt x="0" y="63"/>
                    </a:lnTo>
                    <a:lnTo>
                      <a:pt x="5" y="54"/>
                    </a:lnTo>
                    <a:lnTo>
                      <a:pt x="9" y="45"/>
                    </a:lnTo>
                    <a:lnTo>
                      <a:pt x="12" y="38"/>
                    </a:lnTo>
                    <a:lnTo>
                      <a:pt x="15" y="30"/>
                    </a:lnTo>
                    <a:lnTo>
                      <a:pt x="21" y="23"/>
                    </a:lnTo>
                    <a:lnTo>
                      <a:pt x="24" y="16"/>
                    </a:lnTo>
                    <a:lnTo>
                      <a:pt x="28" y="7"/>
                    </a:lnTo>
                    <a:lnTo>
                      <a:pt x="33" y="0"/>
                    </a:lnTo>
                    <a:lnTo>
                      <a:pt x="36" y="2"/>
                    </a:lnTo>
                    <a:lnTo>
                      <a:pt x="36" y="5"/>
                    </a:lnTo>
                    <a:lnTo>
                      <a:pt x="35" y="9"/>
                    </a:lnTo>
                    <a:lnTo>
                      <a:pt x="31" y="10"/>
                    </a:lnTo>
                    <a:lnTo>
                      <a:pt x="29" y="14"/>
                    </a:lnTo>
                    <a:lnTo>
                      <a:pt x="28" y="16"/>
                    </a:lnTo>
                    <a:lnTo>
                      <a:pt x="28" y="17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65" name="Freeform 381"/>
              <p:cNvSpPr>
                <a:spLocks/>
              </p:cNvSpPr>
              <p:nvPr/>
            </p:nvSpPr>
            <p:spPr bwMode="auto">
              <a:xfrm>
                <a:off x="2565" y="1580"/>
                <a:ext cx="17" cy="12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14" y="5"/>
                  </a:cxn>
                  <a:cxn ang="0">
                    <a:pos x="12" y="9"/>
                  </a:cxn>
                  <a:cxn ang="0">
                    <a:pos x="8" y="9"/>
                  </a:cxn>
                  <a:cxn ang="0">
                    <a:pos x="5" y="12"/>
                  </a:cxn>
                  <a:cxn ang="0">
                    <a:pos x="1" y="12"/>
                  </a:cxn>
                  <a:cxn ang="0">
                    <a:pos x="0" y="9"/>
                  </a:cxn>
                  <a:cxn ang="0">
                    <a:pos x="1" y="9"/>
                  </a:cxn>
                  <a:cxn ang="0">
                    <a:pos x="3" y="7"/>
                  </a:cxn>
                  <a:cxn ang="0">
                    <a:pos x="7" y="5"/>
                  </a:cxn>
                  <a:cxn ang="0">
                    <a:pos x="12" y="0"/>
                  </a:cxn>
                  <a:cxn ang="0">
                    <a:pos x="14" y="0"/>
                  </a:cxn>
                  <a:cxn ang="0">
                    <a:pos x="17" y="2"/>
                  </a:cxn>
                </a:cxnLst>
                <a:rect l="0" t="0" r="r" b="b"/>
                <a:pathLst>
                  <a:path w="17" h="12">
                    <a:moveTo>
                      <a:pt x="17" y="2"/>
                    </a:moveTo>
                    <a:lnTo>
                      <a:pt x="14" y="5"/>
                    </a:lnTo>
                    <a:lnTo>
                      <a:pt x="12" y="9"/>
                    </a:lnTo>
                    <a:lnTo>
                      <a:pt x="8" y="9"/>
                    </a:lnTo>
                    <a:lnTo>
                      <a:pt x="5" y="12"/>
                    </a:lnTo>
                    <a:lnTo>
                      <a:pt x="1" y="12"/>
                    </a:lnTo>
                    <a:lnTo>
                      <a:pt x="0" y="9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7" y="5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66" name="Freeform 382"/>
              <p:cNvSpPr>
                <a:spLocks/>
              </p:cNvSpPr>
              <p:nvPr/>
            </p:nvSpPr>
            <p:spPr bwMode="auto">
              <a:xfrm>
                <a:off x="2676" y="1580"/>
                <a:ext cx="222" cy="54"/>
              </a:xfrm>
              <a:custGeom>
                <a:avLst/>
                <a:gdLst/>
                <a:ahLst/>
                <a:cxnLst>
                  <a:cxn ang="0">
                    <a:pos x="42" y="9"/>
                  </a:cxn>
                  <a:cxn ang="0">
                    <a:pos x="49" y="16"/>
                  </a:cxn>
                  <a:cxn ang="0">
                    <a:pos x="52" y="9"/>
                  </a:cxn>
                  <a:cxn ang="0">
                    <a:pos x="57" y="9"/>
                  </a:cxn>
                  <a:cxn ang="0">
                    <a:pos x="68" y="12"/>
                  </a:cxn>
                  <a:cxn ang="0">
                    <a:pos x="78" y="19"/>
                  </a:cxn>
                  <a:cxn ang="0">
                    <a:pos x="106" y="19"/>
                  </a:cxn>
                  <a:cxn ang="0">
                    <a:pos x="122" y="17"/>
                  </a:cxn>
                  <a:cxn ang="0">
                    <a:pos x="141" y="17"/>
                  </a:cxn>
                  <a:cxn ang="0">
                    <a:pos x="148" y="21"/>
                  </a:cxn>
                  <a:cxn ang="0">
                    <a:pos x="153" y="21"/>
                  </a:cxn>
                  <a:cxn ang="0">
                    <a:pos x="141" y="24"/>
                  </a:cxn>
                  <a:cxn ang="0">
                    <a:pos x="132" y="30"/>
                  </a:cxn>
                  <a:cxn ang="0">
                    <a:pos x="127" y="33"/>
                  </a:cxn>
                  <a:cxn ang="0">
                    <a:pos x="113" y="30"/>
                  </a:cxn>
                  <a:cxn ang="0">
                    <a:pos x="101" y="28"/>
                  </a:cxn>
                  <a:cxn ang="0">
                    <a:pos x="87" y="23"/>
                  </a:cxn>
                  <a:cxn ang="0">
                    <a:pos x="73" y="19"/>
                  </a:cxn>
                  <a:cxn ang="0">
                    <a:pos x="61" y="16"/>
                  </a:cxn>
                  <a:cxn ang="0">
                    <a:pos x="49" y="19"/>
                  </a:cxn>
                  <a:cxn ang="0">
                    <a:pos x="57" y="24"/>
                  </a:cxn>
                  <a:cxn ang="0">
                    <a:pos x="64" y="26"/>
                  </a:cxn>
                  <a:cxn ang="0">
                    <a:pos x="71" y="30"/>
                  </a:cxn>
                  <a:cxn ang="0">
                    <a:pos x="75" y="33"/>
                  </a:cxn>
                  <a:cxn ang="0">
                    <a:pos x="78" y="33"/>
                  </a:cxn>
                  <a:cxn ang="0">
                    <a:pos x="82" y="30"/>
                  </a:cxn>
                  <a:cxn ang="0">
                    <a:pos x="92" y="33"/>
                  </a:cxn>
                  <a:cxn ang="0">
                    <a:pos x="104" y="35"/>
                  </a:cxn>
                  <a:cxn ang="0">
                    <a:pos x="113" y="38"/>
                  </a:cxn>
                  <a:cxn ang="0">
                    <a:pos x="129" y="40"/>
                  </a:cxn>
                  <a:cxn ang="0">
                    <a:pos x="146" y="43"/>
                  </a:cxn>
                  <a:cxn ang="0">
                    <a:pos x="176" y="45"/>
                  </a:cxn>
                  <a:cxn ang="0">
                    <a:pos x="196" y="49"/>
                  </a:cxn>
                  <a:cxn ang="0">
                    <a:pos x="222" y="50"/>
                  </a:cxn>
                  <a:cxn ang="0">
                    <a:pos x="203" y="54"/>
                  </a:cxn>
                  <a:cxn ang="0">
                    <a:pos x="165" y="50"/>
                  </a:cxn>
                  <a:cxn ang="0">
                    <a:pos x="118" y="50"/>
                  </a:cxn>
                  <a:cxn ang="0">
                    <a:pos x="82" y="42"/>
                  </a:cxn>
                  <a:cxn ang="0">
                    <a:pos x="71" y="38"/>
                  </a:cxn>
                  <a:cxn ang="0">
                    <a:pos x="59" y="33"/>
                  </a:cxn>
                  <a:cxn ang="0">
                    <a:pos x="47" y="30"/>
                  </a:cxn>
                  <a:cxn ang="0">
                    <a:pos x="35" y="24"/>
                  </a:cxn>
                  <a:cxn ang="0">
                    <a:pos x="24" y="17"/>
                  </a:cxn>
                  <a:cxn ang="0">
                    <a:pos x="12" y="10"/>
                  </a:cxn>
                  <a:cxn ang="0">
                    <a:pos x="0" y="5"/>
                  </a:cxn>
                  <a:cxn ang="0">
                    <a:pos x="14" y="7"/>
                  </a:cxn>
                  <a:cxn ang="0">
                    <a:pos x="29" y="10"/>
                  </a:cxn>
                  <a:cxn ang="0">
                    <a:pos x="42" y="9"/>
                  </a:cxn>
                  <a:cxn ang="0">
                    <a:pos x="33" y="3"/>
                  </a:cxn>
                  <a:cxn ang="0">
                    <a:pos x="24" y="3"/>
                  </a:cxn>
                  <a:cxn ang="0">
                    <a:pos x="36" y="2"/>
                  </a:cxn>
                </a:cxnLst>
                <a:rect l="0" t="0" r="r" b="b"/>
                <a:pathLst>
                  <a:path w="222" h="54">
                    <a:moveTo>
                      <a:pt x="43" y="0"/>
                    </a:moveTo>
                    <a:lnTo>
                      <a:pt x="43" y="5"/>
                    </a:lnTo>
                    <a:lnTo>
                      <a:pt x="42" y="9"/>
                    </a:lnTo>
                    <a:lnTo>
                      <a:pt x="42" y="12"/>
                    </a:lnTo>
                    <a:lnTo>
                      <a:pt x="43" y="16"/>
                    </a:lnTo>
                    <a:lnTo>
                      <a:pt x="49" y="16"/>
                    </a:lnTo>
                    <a:lnTo>
                      <a:pt x="50" y="14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2" y="5"/>
                    </a:lnTo>
                    <a:lnTo>
                      <a:pt x="56" y="7"/>
                    </a:lnTo>
                    <a:lnTo>
                      <a:pt x="57" y="9"/>
                    </a:lnTo>
                    <a:lnTo>
                      <a:pt x="61" y="9"/>
                    </a:lnTo>
                    <a:lnTo>
                      <a:pt x="64" y="10"/>
                    </a:lnTo>
                    <a:lnTo>
                      <a:pt x="68" y="12"/>
                    </a:lnTo>
                    <a:lnTo>
                      <a:pt x="71" y="16"/>
                    </a:lnTo>
                    <a:lnTo>
                      <a:pt x="75" y="17"/>
                    </a:lnTo>
                    <a:lnTo>
                      <a:pt x="78" y="19"/>
                    </a:lnTo>
                    <a:lnTo>
                      <a:pt x="101" y="14"/>
                    </a:lnTo>
                    <a:lnTo>
                      <a:pt x="102" y="17"/>
                    </a:lnTo>
                    <a:lnTo>
                      <a:pt x="106" y="19"/>
                    </a:lnTo>
                    <a:lnTo>
                      <a:pt x="113" y="19"/>
                    </a:lnTo>
                    <a:lnTo>
                      <a:pt x="116" y="17"/>
                    </a:lnTo>
                    <a:lnTo>
                      <a:pt x="122" y="17"/>
                    </a:lnTo>
                    <a:lnTo>
                      <a:pt x="125" y="16"/>
                    </a:lnTo>
                    <a:lnTo>
                      <a:pt x="136" y="16"/>
                    </a:lnTo>
                    <a:lnTo>
                      <a:pt x="141" y="17"/>
                    </a:lnTo>
                    <a:lnTo>
                      <a:pt x="142" y="19"/>
                    </a:lnTo>
                    <a:lnTo>
                      <a:pt x="146" y="21"/>
                    </a:lnTo>
                    <a:lnTo>
                      <a:pt x="148" y="21"/>
                    </a:lnTo>
                    <a:lnTo>
                      <a:pt x="151" y="23"/>
                    </a:lnTo>
                    <a:lnTo>
                      <a:pt x="155" y="21"/>
                    </a:lnTo>
                    <a:lnTo>
                      <a:pt x="153" y="21"/>
                    </a:lnTo>
                    <a:lnTo>
                      <a:pt x="151" y="23"/>
                    </a:lnTo>
                    <a:lnTo>
                      <a:pt x="142" y="23"/>
                    </a:lnTo>
                    <a:lnTo>
                      <a:pt x="141" y="24"/>
                    </a:lnTo>
                    <a:lnTo>
                      <a:pt x="141" y="30"/>
                    </a:lnTo>
                    <a:lnTo>
                      <a:pt x="142" y="30"/>
                    </a:lnTo>
                    <a:lnTo>
                      <a:pt x="132" y="30"/>
                    </a:lnTo>
                    <a:lnTo>
                      <a:pt x="130" y="31"/>
                    </a:lnTo>
                    <a:lnTo>
                      <a:pt x="129" y="31"/>
                    </a:lnTo>
                    <a:lnTo>
                      <a:pt x="127" y="33"/>
                    </a:lnTo>
                    <a:lnTo>
                      <a:pt x="122" y="31"/>
                    </a:lnTo>
                    <a:lnTo>
                      <a:pt x="118" y="31"/>
                    </a:lnTo>
                    <a:lnTo>
                      <a:pt x="113" y="30"/>
                    </a:lnTo>
                    <a:lnTo>
                      <a:pt x="109" y="30"/>
                    </a:lnTo>
                    <a:lnTo>
                      <a:pt x="104" y="28"/>
                    </a:lnTo>
                    <a:lnTo>
                      <a:pt x="101" y="28"/>
                    </a:lnTo>
                    <a:lnTo>
                      <a:pt x="96" y="26"/>
                    </a:lnTo>
                    <a:lnTo>
                      <a:pt x="92" y="24"/>
                    </a:lnTo>
                    <a:lnTo>
                      <a:pt x="87" y="23"/>
                    </a:lnTo>
                    <a:lnTo>
                      <a:pt x="82" y="23"/>
                    </a:lnTo>
                    <a:lnTo>
                      <a:pt x="78" y="21"/>
                    </a:lnTo>
                    <a:lnTo>
                      <a:pt x="73" y="19"/>
                    </a:lnTo>
                    <a:lnTo>
                      <a:pt x="69" y="19"/>
                    </a:lnTo>
                    <a:lnTo>
                      <a:pt x="64" y="17"/>
                    </a:lnTo>
                    <a:lnTo>
                      <a:pt x="61" y="16"/>
                    </a:lnTo>
                    <a:lnTo>
                      <a:pt x="56" y="14"/>
                    </a:lnTo>
                    <a:lnTo>
                      <a:pt x="54" y="14"/>
                    </a:lnTo>
                    <a:lnTo>
                      <a:pt x="49" y="19"/>
                    </a:lnTo>
                    <a:lnTo>
                      <a:pt x="52" y="23"/>
                    </a:lnTo>
                    <a:lnTo>
                      <a:pt x="56" y="23"/>
                    </a:lnTo>
                    <a:lnTo>
                      <a:pt x="57" y="24"/>
                    </a:lnTo>
                    <a:lnTo>
                      <a:pt x="61" y="24"/>
                    </a:lnTo>
                    <a:lnTo>
                      <a:pt x="62" y="26"/>
                    </a:lnTo>
                    <a:lnTo>
                      <a:pt x="64" y="26"/>
                    </a:lnTo>
                    <a:lnTo>
                      <a:pt x="68" y="28"/>
                    </a:lnTo>
                    <a:lnTo>
                      <a:pt x="69" y="30"/>
                    </a:lnTo>
                    <a:lnTo>
                      <a:pt x="71" y="30"/>
                    </a:lnTo>
                    <a:lnTo>
                      <a:pt x="71" y="31"/>
                    </a:lnTo>
                    <a:lnTo>
                      <a:pt x="73" y="33"/>
                    </a:lnTo>
                    <a:lnTo>
                      <a:pt x="75" y="33"/>
                    </a:lnTo>
                    <a:lnTo>
                      <a:pt x="78" y="36"/>
                    </a:lnTo>
                    <a:lnTo>
                      <a:pt x="80" y="35"/>
                    </a:lnTo>
                    <a:lnTo>
                      <a:pt x="78" y="33"/>
                    </a:lnTo>
                    <a:lnTo>
                      <a:pt x="78" y="31"/>
                    </a:lnTo>
                    <a:lnTo>
                      <a:pt x="76" y="30"/>
                    </a:lnTo>
                    <a:lnTo>
                      <a:pt x="82" y="30"/>
                    </a:lnTo>
                    <a:lnTo>
                      <a:pt x="83" y="31"/>
                    </a:lnTo>
                    <a:lnTo>
                      <a:pt x="90" y="31"/>
                    </a:lnTo>
                    <a:lnTo>
                      <a:pt x="92" y="33"/>
                    </a:lnTo>
                    <a:lnTo>
                      <a:pt x="97" y="33"/>
                    </a:lnTo>
                    <a:lnTo>
                      <a:pt x="101" y="35"/>
                    </a:lnTo>
                    <a:lnTo>
                      <a:pt x="104" y="35"/>
                    </a:lnTo>
                    <a:lnTo>
                      <a:pt x="106" y="36"/>
                    </a:lnTo>
                    <a:lnTo>
                      <a:pt x="109" y="36"/>
                    </a:lnTo>
                    <a:lnTo>
                      <a:pt x="113" y="38"/>
                    </a:lnTo>
                    <a:lnTo>
                      <a:pt x="115" y="38"/>
                    </a:lnTo>
                    <a:lnTo>
                      <a:pt x="118" y="40"/>
                    </a:lnTo>
                    <a:lnTo>
                      <a:pt x="129" y="40"/>
                    </a:lnTo>
                    <a:lnTo>
                      <a:pt x="132" y="42"/>
                    </a:lnTo>
                    <a:lnTo>
                      <a:pt x="142" y="42"/>
                    </a:lnTo>
                    <a:lnTo>
                      <a:pt x="146" y="43"/>
                    </a:lnTo>
                    <a:lnTo>
                      <a:pt x="158" y="43"/>
                    </a:lnTo>
                    <a:lnTo>
                      <a:pt x="162" y="45"/>
                    </a:lnTo>
                    <a:lnTo>
                      <a:pt x="176" y="45"/>
                    </a:lnTo>
                    <a:lnTo>
                      <a:pt x="181" y="47"/>
                    </a:lnTo>
                    <a:lnTo>
                      <a:pt x="189" y="47"/>
                    </a:lnTo>
                    <a:lnTo>
                      <a:pt x="196" y="49"/>
                    </a:lnTo>
                    <a:lnTo>
                      <a:pt x="202" y="49"/>
                    </a:lnTo>
                    <a:lnTo>
                      <a:pt x="207" y="50"/>
                    </a:lnTo>
                    <a:lnTo>
                      <a:pt x="222" y="50"/>
                    </a:lnTo>
                    <a:lnTo>
                      <a:pt x="222" y="52"/>
                    </a:lnTo>
                    <a:lnTo>
                      <a:pt x="217" y="54"/>
                    </a:lnTo>
                    <a:lnTo>
                      <a:pt x="203" y="54"/>
                    </a:lnTo>
                    <a:lnTo>
                      <a:pt x="198" y="52"/>
                    </a:lnTo>
                    <a:lnTo>
                      <a:pt x="172" y="52"/>
                    </a:lnTo>
                    <a:lnTo>
                      <a:pt x="165" y="50"/>
                    </a:lnTo>
                    <a:lnTo>
                      <a:pt x="129" y="50"/>
                    </a:lnTo>
                    <a:lnTo>
                      <a:pt x="122" y="52"/>
                    </a:lnTo>
                    <a:lnTo>
                      <a:pt x="118" y="50"/>
                    </a:lnTo>
                    <a:lnTo>
                      <a:pt x="87" y="50"/>
                    </a:lnTo>
                    <a:lnTo>
                      <a:pt x="87" y="47"/>
                    </a:lnTo>
                    <a:lnTo>
                      <a:pt x="82" y="42"/>
                    </a:lnTo>
                    <a:lnTo>
                      <a:pt x="78" y="40"/>
                    </a:lnTo>
                    <a:lnTo>
                      <a:pt x="75" y="38"/>
                    </a:lnTo>
                    <a:lnTo>
                      <a:pt x="71" y="38"/>
                    </a:lnTo>
                    <a:lnTo>
                      <a:pt x="68" y="36"/>
                    </a:lnTo>
                    <a:lnTo>
                      <a:pt x="64" y="35"/>
                    </a:lnTo>
                    <a:lnTo>
                      <a:pt x="59" y="33"/>
                    </a:lnTo>
                    <a:lnTo>
                      <a:pt x="56" y="31"/>
                    </a:lnTo>
                    <a:lnTo>
                      <a:pt x="52" y="31"/>
                    </a:lnTo>
                    <a:lnTo>
                      <a:pt x="47" y="30"/>
                    </a:lnTo>
                    <a:lnTo>
                      <a:pt x="43" y="28"/>
                    </a:lnTo>
                    <a:lnTo>
                      <a:pt x="40" y="26"/>
                    </a:lnTo>
                    <a:lnTo>
                      <a:pt x="35" y="24"/>
                    </a:lnTo>
                    <a:lnTo>
                      <a:pt x="31" y="21"/>
                    </a:lnTo>
                    <a:lnTo>
                      <a:pt x="28" y="19"/>
                    </a:lnTo>
                    <a:lnTo>
                      <a:pt x="24" y="17"/>
                    </a:lnTo>
                    <a:lnTo>
                      <a:pt x="19" y="16"/>
                    </a:lnTo>
                    <a:lnTo>
                      <a:pt x="16" y="12"/>
                    </a:lnTo>
                    <a:lnTo>
                      <a:pt x="12" y="10"/>
                    </a:lnTo>
                    <a:lnTo>
                      <a:pt x="7" y="9"/>
                    </a:lnTo>
                    <a:lnTo>
                      <a:pt x="3" y="7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9" y="7"/>
                    </a:lnTo>
                    <a:lnTo>
                      <a:pt x="14" y="7"/>
                    </a:lnTo>
                    <a:lnTo>
                      <a:pt x="19" y="9"/>
                    </a:lnTo>
                    <a:lnTo>
                      <a:pt x="24" y="9"/>
                    </a:lnTo>
                    <a:lnTo>
                      <a:pt x="29" y="10"/>
                    </a:lnTo>
                    <a:lnTo>
                      <a:pt x="38" y="10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2" y="5"/>
                    </a:lnTo>
                    <a:lnTo>
                      <a:pt x="40" y="3"/>
                    </a:lnTo>
                    <a:lnTo>
                      <a:pt x="33" y="3"/>
                    </a:lnTo>
                    <a:lnTo>
                      <a:pt x="31" y="5"/>
                    </a:lnTo>
                    <a:lnTo>
                      <a:pt x="26" y="5"/>
                    </a:lnTo>
                    <a:lnTo>
                      <a:pt x="24" y="3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6" y="2"/>
                    </a:lnTo>
                    <a:lnTo>
                      <a:pt x="38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CCC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67" name="Freeform 383"/>
              <p:cNvSpPr>
                <a:spLocks/>
              </p:cNvSpPr>
              <p:nvPr/>
            </p:nvSpPr>
            <p:spPr bwMode="auto">
              <a:xfrm>
                <a:off x="2575" y="1582"/>
                <a:ext cx="23" cy="17"/>
              </a:xfrm>
              <a:custGeom>
                <a:avLst/>
                <a:gdLst/>
                <a:ahLst/>
                <a:cxnLst>
                  <a:cxn ang="0">
                    <a:pos x="23" y="3"/>
                  </a:cxn>
                  <a:cxn ang="0">
                    <a:pos x="21" y="5"/>
                  </a:cxn>
                  <a:cxn ang="0">
                    <a:pos x="17" y="7"/>
                  </a:cxn>
                  <a:cxn ang="0">
                    <a:pos x="16" y="10"/>
                  </a:cxn>
                  <a:cxn ang="0">
                    <a:pos x="12" y="12"/>
                  </a:cxn>
                  <a:cxn ang="0">
                    <a:pos x="10" y="15"/>
                  </a:cxn>
                  <a:cxn ang="0">
                    <a:pos x="7" y="17"/>
                  </a:cxn>
                  <a:cxn ang="0">
                    <a:pos x="4" y="15"/>
                  </a:cxn>
                  <a:cxn ang="0">
                    <a:pos x="0" y="14"/>
                  </a:cxn>
                  <a:cxn ang="0">
                    <a:pos x="17" y="0"/>
                  </a:cxn>
                  <a:cxn ang="0">
                    <a:pos x="19" y="1"/>
                  </a:cxn>
                  <a:cxn ang="0">
                    <a:pos x="21" y="1"/>
                  </a:cxn>
                  <a:cxn ang="0">
                    <a:pos x="23" y="3"/>
                  </a:cxn>
                </a:cxnLst>
                <a:rect l="0" t="0" r="r" b="b"/>
                <a:pathLst>
                  <a:path w="23" h="17">
                    <a:moveTo>
                      <a:pt x="23" y="3"/>
                    </a:moveTo>
                    <a:lnTo>
                      <a:pt x="21" y="5"/>
                    </a:lnTo>
                    <a:lnTo>
                      <a:pt x="17" y="7"/>
                    </a:lnTo>
                    <a:lnTo>
                      <a:pt x="16" y="10"/>
                    </a:lnTo>
                    <a:lnTo>
                      <a:pt x="12" y="12"/>
                    </a:lnTo>
                    <a:lnTo>
                      <a:pt x="10" y="15"/>
                    </a:lnTo>
                    <a:lnTo>
                      <a:pt x="7" y="17"/>
                    </a:lnTo>
                    <a:lnTo>
                      <a:pt x="4" y="15"/>
                    </a:lnTo>
                    <a:lnTo>
                      <a:pt x="0" y="14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68" name="Freeform 384"/>
              <p:cNvSpPr>
                <a:spLocks/>
              </p:cNvSpPr>
              <p:nvPr/>
            </p:nvSpPr>
            <p:spPr bwMode="auto">
              <a:xfrm>
                <a:off x="2662" y="1587"/>
                <a:ext cx="236" cy="177"/>
              </a:xfrm>
              <a:custGeom>
                <a:avLst/>
                <a:gdLst/>
                <a:ahLst/>
                <a:cxnLst>
                  <a:cxn ang="0">
                    <a:pos x="97" y="47"/>
                  </a:cxn>
                  <a:cxn ang="0">
                    <a:pos x="96" y="92"/>
                  </a:cxn>
                  <a:cxn ang="0">
                    <a:pos x="92" y="137"/>
                  </a:cxn>
                  <a:cxn ang="0">
                    <a:pos x="101" y="139"/>
                  </a:cxn>
                  <a:cxn ang="0">
                    <a:pos x="104" y="96"/>
                  </a:cxn>
                  <a:cxn ang="0">
                    <a:pos x="103" y="52"/>
                  </a:cxn>
                  <a:cxn ang="0">
                    <a:pos x="136" y="50"/>
                  </a:cxn>
                  <a:cxn ang="0">
                    <a:pos x="177" y="52"/>
                  </a:cxn>
                  <a:cxn ang="0">
                    <a:pos x="219" y="54"/>
                  </a:cxn>
                  <a:cxn ang="0">
                    <a:pos x="236" y="56"/>
                  </a:cxn>
                  <a:cxn ang="0">
                    <a:pos x="216" y="177"/>
                  </a:cxn>
                  <a:cxn ang="0">
                    <a:pos x="205" y="175"/>
                  </a:cxn>
                  <a:cxn ang="0">
                    <a:pos x="184" y="174"/>
                  </a:cxn>
                  <a:cxn ang="0">
                    <a:pos x="179" y="174"/>
                  </a:cxn>
                  <a:cxn ang="0">
                    <a:pos x="177" y="172"/>
                  </a:cxn>
                  <a:cxn ang="0">
                    <a:pos x="167" y="165"/>
                  </a:cxn>
                  <a:cxn ang="0">
                    <a:pos x="156" y="158"/>
                  </a:cxn>
                  <a:cxn ang="0">
                    <a:pos x="146" y="155"/>
                  </a:cxn>
                  <a:cxn ang="0">
                    <a:pos x="136" y="153"/>
                  </a:cxn>
                  <a:cxn ang="0">
                    <a:pos x="125" y="149"/>
                  </a:cxn>
                  <a:cxn ang="0">
                    <a:pos x="108" y="148"/>
                  </a:cxn>
                  <a:cxn ang="0">
                    <a:pos x="85" y="146"/>
                  </a:cxn>
                  <a:cxn ang="0">
                    <a:pos x="75" y="148"/>
                  </a:cxn>
                  <a:cxn ang="0">
                    <a:pos x="63" y="153"/>
                  </a:cxn>
                  <a:cxn ang="0">
                    <a:pos x="54" y="158"/>
                  </a:cxn>
                  <a:cxn ang="0">
                    <a:pos x="45" y="158"/>
                  </a:cxn>
                  <a:cxn ang="0">
                    <a:pos x="35" y="149"/>
                  </a:cxn>
                  <a:cxn ang="0">
                    <a:pos x="26" y="142"/>
                  </a:cxn>
                  <a:cxn ang="0">
                    <a:pos x="21" y="134"/>
                  </a:cxn>
                  <a:cxn ang="0">
                    <a:pos x="52" y="116"/>
                  </a:cxn>
                  <a:cxn ang="0">
                    <a:pos x="54" y="104"/>
                  </a:cxn>
                  <a:cxn ang="0">
                    <a:pos x="56" y="92"/>
                  </a:cxn>
                  <a:cxn ang="0">
                    <a:pos x="57" y="87"/>
                  </a:cxn>
                  <a:cxn ang="0">
                    <a:pos x="61" y="85"/>
                  </a:cxn>
                  <a:cxn ang="0">
                    <a:pos x="57" y="76"/>
                  </a:cxn>
                  <a:cxn ang="0">
                    <a:pos x="56" y="43"/>
                  </a:cxn>
                  <a:cxn ang="0">
                    <a:pos x="49" y="38"/>
                  </a:cxn>
                  <a:cxn ang="0">
                    <a:pos x="42" y="33"/>
                  </a:cxn>
                  <a:cxn ang="0">
                    <a:pos x="35" y="28"/>
                  </a:cxn>
                  <a:cxn ang="0">
                    <a:pos x="28" y="23"/>
                  </a:cxn>
                  <a:cxn ang="0">
                    <a:pos x="21" y="19"/>
                  </a:cxn>
                  <a:cxn ang="0">
                    <a:pos x="12" y="14"/>
                  </a:cxn>
                  <a:cxn ang="0">
                    <a:pos x="5" y="10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21" y="10"/>
                  </a:cxn>
                  <a:cxn ang="0">
                    <a:pos x="31" y="16"/>
                  </a:cxn>
                  <a:cxn ang="0">
                    <a:pos x="42" y="21"/>
                  </a:cxn>
                  <a:cxn ang="0">
                    <a:pos x="52" y="26"/>
                  </a:cxn>
                  <a:cxn ang="0">
                    <a:pos x="63" y="31"/>
                  </a:cxn>
                  <a:cxn ang="0">
                    <a:pos x="73" y="35"/>
                  </a:cxn>
                  <a:cxn ang="0">
                    <a:pos x="85" y="38"/>
                  </a:cxn>
                </a:cxnLst>
                <a:rect l="0" t="0" r="r" b="b"/>
                <a:pathLst>
                  <a:path w="236" h="177">
                    <a:moveTo>
                      <a:pt x="85" y="38"/>
                    </a:moveTo>
                    <a:lnTo>
                      <a:pt x="97" y="47"/>
                    </a:lnTo>
                    <a:lnTo>
                      <a:pt x="97" y="71"/>
                    </a:lnTo>
                    <a:lnTo>
                      <a:pt x="96" y="92"/>
                    </a:lnTo>
                    <a:lnTo>
                      <a:pt x="94" y="115"/>
                    </a:lnTo>
                    <a:lnTo>
                      <a:pt x="92" y="137"/>
                    </a:lnTo>
                    <a:lnTo>
                      <a:pt x="94" y="139"/>
                    </a:lnTo>
                    <a:lnTo>
                      <a:pt x="101" y="139"/>
                    </a:lnTo>
                    <a:lnTo>
                      <a:pt x="103" y="118"/>
                    </a:lnTo>
                    <a:lnTo>
                      <a:pt x="104" y="96"/>
                    </a:lnTo>
                    <a:lnTo>
                      <a:pt x="104" y="75"/>
                    </a:lnTo>
                    <a:lnTo>
                      <a:pt x="103" y="52"/>
                    </a:lnTo>
                    <a:lnTo>
                      <a:pt x="127" y="52"/>
                    </a:lnTo>
                    <a:lnTo>
                      <a:pt x="136" y="50"/>
                    </a:lnTo>
                    <a:lnTo>
                      <a:pt x="169" y="50"/>
                    </a:lnTo>
                    <a:lnTo>
                      <a:pt x="177" y="52"/>
                    </a:lnTo>
                    <a:lnTo>
                      <a:pt x="210" y="52"/>
                    </a:lnTo>
                    <a:lnTo>
                      <a:pt x="219" y="54"/>
                    </a:lnTo>
                    <a:lnTo>
                      <a:pt x="228" y="54"/>
                    </a:lnTo>
                    <a:lnTo>
                      <a:pt x="236" y="56"/>
                    </a:lnTo>
                    <a:lnTo>
                      <a:pt x="236" y="177"/>
                    </a:lnTo>
                    <a:lnTo>
                      <a:pt x="216" y="177"/>
                    </a:lnTo>
                    <a:lnTo>
                      <a:pt x="212" y="175"/>
                    </a:lnTo>
                    <a:lnTo>
                      <a:pt x="205" y="175"/>
                    </a:lnTo>
                    <a:lnTo>
                      <a:pt x="202" y="174"/>
                    </a:lnTo>
                    <a:lnTo>
                      <a:pt x="184" y="174"/>
                    </a:lnTo>
                    <a:lnTo>
                      <a:pt x="179" y="175"/>
                    </a:lnTo>
                    <a:lnTo>
                      <a:pt x="179" y="174"/>
                    </a:lnTo>
                    <a:lnTo>
                      <a:pt x="177" y="174"/>
                    </a:lnTo>
                    <a:lnTo>
                      <a:pt x="177" y="172"/>
                    </a:lnTo>
                    <a:lnTo>
                      <a:pt x="172" y="167"/>
                    </a:lnTo>
                    <a:lnTo>
                      <a:pt x="167" y="165"/>
                    </a:lnTo>
                    <a:lnTo>
                      <a:pt x="162" y="162"/>
                    </a:lnTo>
                    <a:lnTo>
                      <a:pt x="156" y="158"/>
                    </a:lnTo>
                    <a:lnTo>
                      <a:pt x="151" y="156"/>
                    </a:lnTo>
                    <a:lnTo>
                      <a:pt x="146" y="155"/>
                    </a:lnTo>
                    <a:lnTo>
                      <a:pt x="141" y="153"/>
                    </a:lnTo>
                    <a:lnTo>
                      <a:pt x="136" y="153"/>
                    </a:lnTo>
                    <a:lnTo>
                      <a:pt x="130" y="151"/>
                    </a:lnTo>
                    <a:lnTo>
                      <a:pt x="125" y="149"/>
                    </a:lnTo>
                    <a:lnTo>
                      <a:pt x="120" y="148"/>
                    </a:lnTo>
                    <a:lnTo>
                      <a:pt x="108" y="148"/>
                    </a:lnTo>
                    <a:lnTo>
                      <a:pt x="103" y="146"/>
                    </a:lnTo>
                    <a:lnTo>
                      <a:pt x="85" y="146"/>
                    </a:lnTo>
                    <a:lnTo>
                      <a:pt x="80" y="148"/>
                    </a:lnTo>
                    <a:lnTo>
                      <a:pt x="75" y="148"/>
                    </a:lnTo>
                    <a:lnTo>
                      <a:pt x="70" y="149"/>
                    </a:lnTo>
                    <a:lnTo>
                      <a:pt x="63" y="153"/>
                    </a:lnTo>
                    <a:lnTo>
                      <a:pt x="59" y="155"/>
                    </a:lnTo>
                    <a:lnTo>
                      <a:pt x="54" y="158"/>
                    </a:lnTo>
                    <a:lnTo>
                      <a:pt x="50" y="162"/>
                    </a:lnTo>
                    <a:lnTo>
                      <a:pt x="45" y="158"/>
                    </a:lnTo>
                    <a:lnTo>
                      <a:pt x="38" y="151"/>
                    </a:lnTo>
                    <a:lnTo>
                      <a:pt x="35" y="149"/>
                    </a:lnTo>
                    <a:lnTo>
                      <a:pt x="31" y="146"/>
                    </a:lnTo>
                    <a:lnTo>
                      <a:pt x="26" y="142"/>
                    </a:lnTo>
                    <a:lnTo>
                      <a:pt x="23" y="139"/>
                    </a:lnTo>
                    <a:lnTo>
                      <a:pt x="21" y="134"/>
                    </a:lnTo>
                    <a:lnTo>
                      <a:pt x="50" y="120"/>
                    </a:lnTo>
                    <a:lnTo>
                      <a:pt x="52" y="116"/>
                    </a:lnTo>
                    <a:lnTo>
                      <a:pt x="54" y="109"/>
                    </a:lnTo>
                    <a:lnTo>
                      <a:pt x="54" y="104"/>
                    </a:lnTo>
                    <a:lnTo>
                      <a:pt x="56" y="99"/>
                    </a:lnTo>
                    <a:lnTo>
                      <a:pt x="56" y="92"/>
                    </a:lnTo>
                    <a:lnTo>
                      <a:pt x="57" y="89"/>
                    </a:lnTo>
                    <a:lnTo>
                      <a:pt x="57" y="87"/>
                    </a:lnTo>
                    <a:lnTo>
                      <a:pt x="61" y="87"/>
                    </a:lnTo>
                    <a:lnTo>
                      <a:pt x="61" y="85"/>
                    </a:lnTo>
                    <a:lnTo>
                      <a:pt x="59" y="80"/>
                    </a:lnTo>
                    <a:lnTo>
                      <a:pt x="57" y="76"/>
                    </a:lnTo>
                    <a:lnTo>
                      <a:pt x="57" y="49"/>
                    </a:lnTo>
                    <a:lnTo>
                      <a:pt x="56" y="43"/>
                    </a:lnTo>
                    <a:lnTo>
                      <a:pt x="52" y="40"/>
                    </a:lnTo>
                    <a:lnTo>
                      <a:pt x="49" y="38"/>
                    </a:lnTo>
                    <a:lnTo>
                      <a:pt x="45" y="35"/>
                    </a:lnTo>
                    <a:lnTo>
                      <a:pt x="42" y="33"/>
                    </a:lnTo>
                    <a:lnTo>
                      <a:pt x="38" y="31"/>
                    </a:lnTo>
                    <a:lnTo>
                      <a:pt x="35" y="28"/>
                    </a:lnTo>
                    <a:lnTo>
                      <a:pt x="31" y="26"/>
                    </a:lnTo>
                    <a:lnTo>
                      <a:pt x="28" y="23"/>
                    </a:lnTo>
                    <a:lnTo>
                      <a:pt x="24" y="21"/>
                    </a:lnTo>
                    <a:lnTo>
                      <a:pt x="21" y="19"/>
                    </a:lnTo>
                    <a:lnTo>
                      <a:pt x="17" y="17"/>
                    </a:lnTo>
                    <a:lnTo>
                      <a:pt x="12" y="14"/>
                    </a:lnTo>
                    <a:lnTo>
                      <a:pt x="10" y="12"/>
                    </a:lnTo>
                    <a:lnTo>
                      <a:pt x="5" y="1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10" y="3"/>
                    </a:lnTo>
                    <a:lnTo>
                      <a:pt x="16" y="7"/>
                    </a:lnTo>
                    <a:lnTo>
                      <a:pt x="21" y="10"/>
                    </a:lnTo>
                    <a:lnTo>
                      <a:pt x="26" y="12"/>
                    </a:lnTo>
                    <a:lnTo>
                      <a:pt x="31" y="16"/>
                    </a:lnTo>
                    <a:lnTo>
                      <a:pt x="37" y="17"/>
                    </a:lnTo>
                    <a:lnTo>
                      <a:pt x="42" y="21"/>
                    </a:lnTo>
                    <a:lnTo>
                      <a:pt x="47" y="23"/>
                    </a:lnTo>
                    <a:lnTo>
                      <a:pt x="52" y="26"/>
                    </a:lnTo>
                    <a:lnTo>
                      <a:pt x="57" y="29"/>
                    </a:lnTo>
                    <a:lnTo>
                      <a:pt x="63" y="31"/>
                    </a:lnTo>
                    <a:lnTo>
                      <a:pt x="68" y="33"/>
                    </a:lnTo>
                    <a:lnTo>
                      <a:pt x="73" y="35"/>
                    </a:lnTo>
                    <a:lnTo>
                      <a:pt x="78" y="36"/>
                    </a:lnTo>
                    <a:lnTo>
                      <a:pt x="85" y="38"/>
                    </a:lnTo>
                    <a:close/>
                  </a:path>
                </a:pathLst>
              </a:custGeom>
              <a:solidFill>
                <a:srgbClr val="CCC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69" name="Freeform 385"/>
              <p:cNvSpPr>
                <a:spLocks/>
              </p:cNvSpPr>
              <p:nvPr/>
            </p:nvSpPr>
            <p:spPr bwMode="auto">
              <a:xfrm>
                <a:off x="2587" y="1589"/>
                <a:ext cx="35" cy="19"/>
              </a:xfrm>
              <a:custGeom>
                <a:avLst/>
                <a:gdLst/>
                <a:ahLst/>
                <a:cxnLst>
                  <a:cxn ang="0">
                    <a:pos x="35" y="7"/>
                  </a:cxn>
                  <a:cxn ang="0">
                    <a:pos x="32" y="10"/>
                  </a:cxn>
                  <a:cxn ang="0">
                    <a:pos x="30" y="14"/>
                  </a:cxn>
                  <a:cxn ang="0">
                    <a:pos x="26" y="15"/>
                  </a:cxn>
                  <a:cxn ang="0">
                    <a:pos x="25" y="17"/>
                  </a:cxn>
                  <a:cxn ang="0">
                    <a:pos x="21" y="19"/>
                  </a:cxn>
                  <a:cxn ang="0">
                    <a:pos x="16" y="19"/>
                  </a:cxn>
                  <a:cxn ang="0">
                    <a:pos x="18" y="17"/>
                  </a:cxn>
                  <a:cxn ang="0">
                    <a:pos x="18" y="15"/>
                  </a:cxn>
                  <a:cxn ang="0">
                    <a:pos x="25" y="15"/>
                  </a:cxn>
                  <a:cxn ang="0">
                    <a:pos x="26" y="14"/>
                  </a:cxn>
                  <a:cxn ang="0">
                    <a:pos x="26" y="12"/>
                  </a:cxn>
                  <a:cxn ang="0">
                    <a:pos x="25" y="10"/>
                  </a:cxn>
                  <a:cxn ang="0">
                    <a:pos x="16" y="10"/>
                  </a:cxn>
                  <a:cxn ang="0">
                    <a:pos x="12" y="14"/>
                  </a:cxn>
                  <a:cxn ang="0">
                    <a:pos x="11" y="14"/>
                  </a:cxn>
                  <a:cxn ang="0">
                    <a:pos x="9" y="15"/>
                  </a:cxn>
                  <a:cxn ang="0">
                    <a:pos x="4" y="15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16" y="0"/>
                  </a:cxn>
                  <a:cxn ang="0">
                    <a:pos x="35" y="7"/>
                  </a:cxn>
                </a:cxnLst>
                <a:rect l="0" t="0" r="r" b="b"/>
                <a:pathLst>
                  <a:path w="35" h="19">
                    <a:moveTo>
                      <a:pt x="35" y="7"/>
                    </a:moveTo>
                    <a:lnTo>
                      <a:pt x="32" y="10"/>
                    </a:lnTo>
                    <a:lnTo>
                      <a:pt x="30" y="14"/>
                    </a:lnTo>
                    <a:lnTo>
                      <a:pt x="26" y="15"/>
                    </a:lnTo>
                    <a:lnTo>
                      <a:pt x="25" y="17"/>
                    </a:lnTo>
                    <a:lnTo>
                      <a:pt x="21" y="19"/>
                    </a:lnTo>
                    <a:lnTo>
                      <a:pt x="16" y="19"/>
                    </a:lnTo>
                    <a:lnTo>
                      <a:pt x="18" y="17"/>
                    </a:lnTo>
                    <a:lnTo>
                      <a:pt x="18" y="15"/>
                    </a:lnTo>
                    <a:lnTo>
                      <a:pt x="25" y="15"/>
                    </a:lnTo>
                    <a:lnTo>
                      <a:pt x="26" y="14"/>
                    </a:lnTo>
                    <a:lnTo>
                      <a:pt x="26" y="12"/>
                    </a:lnTo>
                    <a:lnTo>
                      <a:pt x="25" y="10"/>
                    </a:lnTo>
                    <a:lnTo>
                      <a:pt x="16" y="10"/>
                    </a:lnTo>
                    <a:lnTo>
                      <a:pt x="12" y="14"/>
                    </a:lnTo>
                    <a:lnTo>
                      <a:pt x="11" y="14"/>
                    </a:lnTo>
                    <a:lnTo>
                      <a:pt x="9" y="15"/>
                    </a:lnTo>
                    <a:lnTo>
                      <a:pt x="4" y="15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16" y="0"/>
                    </a:lnTo>
                    <a:lnTo>
                      <a:pt x="35" y="7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70" name="Freeform 386"/>
              <p:cNvSpPr>
                <a:spLocks/>
              </p:cNvSpPr>
              <p:nvPr/>
            </p:nvSpPr>
            <p:spPr bwMode="auto">
              <a:xfrm>
                <a:off x="2114" y="1597"/>
                <a:ext cx="402" cy="301"/>
              </a:xfrm>
              <a:custGeom>
                <a:avLst/>
                <a:gdLst/>
                <a:ahLst/>
                <a:cxnLst>
                  <a:cxn ang="0">
                    <a:pos x="392" y="14"/>
                  </a:cxn>
                  <a:cxn ang="0">
                    <a:pos x="365" y="14"/>
                  </a:cxn>
                  <a:cxn ang="0">
                    <a:pos x="353" y="21"/>
                  </a:cxn>
                  <a:cxn ang="0">
                    <a:pos x="338" y="25"/>
                  </a:cxn>
                  <a:cxn ang="0">
                    <a:pos x="312" y="25"/>
                  </a:cxn>
                  <a:cxn ang="0">
                    <a:pos x="331" y="32"/>
                  </a:cxn>
                  <a:cxn ang="0">
                    <a:pos x="346" y="35"/>
                  </a:cxn>
                  <a:cxn ang="0">
                    <a:pos x="357" y="47"/>
                  </a:cxn>
                  <a:cxn ang="0">
                    <a:pos x="371" y="65"/>
                  </a:cxn>
                  <a:cxn ang="0">
                    <a:pos x="374" y="82"/>
                  </a:cxn>
                  <a:cxn ang="0">
                    <a:pos x="369" y="103"/>
                  </a:cxn>
                  <a:cxn ang="0">
                    <a:pos x="355" y="117"/>
                  </a:cxn>
                  <a:cxn ang="0">
                    <a:pos x="339" y="124"/>
                  </a:cxn>
                  <a:cxn ang="0">
                    <a:pos x="324" y="117"/>
                  </a:cxn>
                  <a:cxn ang="0">
                    <a:pos x="313" y="106"/>
                  </a:cxn>
                  <a:cxn ang="0">
                    <a:pos x="320" y="101"/>
                  </a:cxn>
                  <a:cxn ang="0">
                    <a:pos x="331" y="108"/>
                  </a:cxn>
                  <a:cxn ang="0">
                    <a:pos x="331" y="99"/>
                  </a:cxn>
                  <a:cxn ang="0">
                    <a:pos x="319" y="91"/>
                  </a:cxn>
                  <a:cxn ang="0">
                    <a:pos x="310" y="91"/>
                  </a:cxn>
                  <a:cxn ang="0">
                    <a:pos x="303" y="108"/>
                  </a:cxn>
                  <a:cxn ang="0">
                    <a:pos x="324" y="127"/>
                  </a:cxn>
                  <a:cxn ang="0">
                    <a:pos x="324" y="152"/>
                  </a:cxn>
                  <a:cxn ang="0">
                    <a:pos x="294" y="178"/>
                  </a:cxn>
                  <a:cxn ang="0">
                    <a:pos x="265" y="192"/>
                  </a:cxn>
                  <a:cxn ang="0">
                    <a:pos x="237" y="204"/>
                  </a:cxn>
                  <a:cxn ang="0">
                    <a:pos x="205" y="226"/>
                  </a:cxn>
                  <a:cxn ang="0">
                    <a:pos x="179" y="238"/>
                  </a:cxn>
                  <a:cxn ang="0">
                    <a:pos x="152" y="249"/>
                  </a:cxn>
                  <a:cxn ang="0">
                    <a:pos x="126" y="259"/>
                  </a:cxn>
                  <a:cxn ang="0">
                    <a:pos x="103" y="266"/>
                  </a:cxn>
                  <a:cxn ang="0">
                    <a:pos x="98" y="270"/>
                  </a:cxn>
                  <a:cxn ang="0">
                    <a:pos x="80" y="273"/>
                  </a:cxn>
                  <a:cxn ang="0">
                    <a:pos x="61" y="282"/>
                  </a:cxn>
                  <a:cxn ang="0">
                    <a:pos x="42" y="291"/>
                  </a:cxn>
                  <a:cxn ang="0">
                    <a:pos x="21" y="298"/>
                  </a:cxn>
                  <a:cxn ang="0">
                    <a:pos x="0" y="301"/>
                  </a:cxn>
                  <a:cxn ang="0">
                    <a:pos x="14" y="273"/>
                  </a:cxn>
                  <a:cxn ang="0">
                    <a:pos x="28" y="247"/>
                  </a:cxn>
                  <a:cxn ang="0">
                    <a:pos x="42" y="219"/>
                  </a:cxn>
                  <a:cxn ang="0">
                    <a:pos x="59" y="193"/>
                  </a:cxn>
                  <a:cxn ang="0">
                    <a:pos x="72" y="183"/>
                  </a:cxn>
                  <a:cxn ang="0">
                    <a:pos x="99" y="176"/>
                  </a:cxn>
                  <a:cxn ang="0">
                    <a:pos x="146" y="176"/>
                  </a:cxn>
                  <a:cxn ang="0">
                    <a:pos x="202" y="172"/>
                  </a:cxn>
                  <a:cxn ang="0">
                    <a:pos x="244" y="153"/>
                  </a:cxn>
                  <a:cxn ang="0">
                    <a:pos x="259" y="141"/>
                  </a:cxn>
                  <a:cxn ang="0">
                    <a:pos x="263" y="129"/>
                  </a:cxn>
                  <a:cxn ang="0">
                    <a:pos x="282" y="80"/>
                  </a:cxn>
                  <a:cxn ang="0">
                    <a:pos x="292" y="30"/>
                  </a:cxn>
                  <a:cxn ang="0">
                    <a:pos x="306" y="21"/>
                  </a:cxn>
                  <a:cxn ang="0">
                    <a:pos x="319" y="11"/>
                  </a:cxn>
                  <a:cxn ang="0">
                    <a:pos x="331" y="4"/>
                  </a:cxn>
                  <a:cxn ang="0">
                    <a:pos x="346" y="0"/>
                  </a:cxn>
                  <a:cxn ang="0">
                    <a:pos x="402" y="4"/>
                  </a:cxn>
                </a:cxnLst>
                <a:rect l="0" t="0" r="r" b="b"/>
                <a:pathLst>
                  <a:path w="402" h="301">
                    <a:moveTo>
                      <a:pt x="402" y="4"/>
                    </a:moveTo>
                    <a:lnTo>
                      <a:pt x="400" y="9"/>
                    </a:lnTo>
                    <a:lnTo>
                      <a:pt x="397" y="13"/>
                    </a:lnTo>
                    <a:lnTo>
                      <a:pt x="392" y="14"/>
                    </a:lnTo>
                    <a:lnTo>
                      <a:pt x="388" y="14"/>
                    </a:lnTo>
                    <a:lnTo>
                      <a:pt x="381" y="13"/>
                    </a:lnTo>
                    <a:lnTo>
                      <a:pt x="371" y="13"/>
                    </a:lnTo>
                    <a:lnTo>
                      <a:pt x="365" y="14"/>
                    </a:lnTo>
                    <a:lnTo>
                      <a:pt x="362" y="16"/>
                    </a:lnTo>
                    <a:lnTo>
                      <a:pt x="358" y="19"/>
                    </a:lnTo>
                    <a:lnTo>
                      <a:pt x="355" y="21"/>
                    </a:lnTo>
                    <a:lnTo>
                      <a:pt x="353" y="21"/>
                    </a:lnTo>
                    <a:lnTo>
                      <a:pt x="350" y="23"/>
                    </a:lnTo>
                    <a:lnTo>
                      <a:pt x="346" y="26"/>
                    </a:lnTo>
                    <a:lnTo>
                      <a:pt x="343" y="26"/>
                    </a:lnTo>
                    <a:lnTo>
                      <a:pt x="338" y="25"/>
                    </a:lnTo>
                    <a:lnTo>
                      <a:pt x="334" y="25"/>
                    </a:lnTo>
                    <a:lnTo>
                      <a:pt x="329" y="23"/>
                    </a:lnTo>
                    <a:lnTo>
                      <a:pt x="315" y="23"/>
                    </a:lnTo>
                    <a:lnTo>
                      <a:pt x="312" y="25"/>
                    </a:lnTo>
                    <a:lnTo>
                      <a:pt x="312" y="26"/>
                    </a:lnTo>
                    <a:lnTo>
                      <a:pt x="310" y="28"/>
                    </a:lnTo>
                    <a:lnTo>
                      <a:pt x="313" y="32"/>
                    </a:lnTo>
                    <a:lnTo>
                      <a:pt x="331" y="32"/>
                    </a:lnTo>
                    <a:lnTo>
                      <a:pt x="332" y="33"/>
                    </a:lnTo>
                    <a:lnTo>
                      <a:pt x="336" y="33"/>
                    </a:lnTo>
                    <a:lnTo>
                      <a:pt x="339" y="35"/>
                    </a:lnTo>
                    <a:lnTo>
                      <a:pt x="346" y="35"/>
                    </a:lnTo>
                    <a:lnTo>
                      <a:pt x="350" y="37"/>
                    </a:lnTo>
                    <a:lnTo>
                      <a:pt x="352" y="39"/>
                    </a:lnTo>
                    <a:lnTo>
                      <a:pt x="352" y="46"/>
                    </a:lnTo>
                    <a:lnTo>
                      <a:pt x="357" y="47"/>
                    </a:lnTo>
                    <a:lnTo>
                      <a:pt x="364" y="54"/>
                    </a:lnTo>
                    <a:lnTo>
                      <a:pt x="365" y="58"/>
                    </a:lnTo>
                    <a:lnTo>
                      <a:pt x="369" y="61"/>
                    </a:lnTo>
                    <a:lnTo>
                      <a:pt x="371" y="65"/>
                    </a:lnTo>
                    <a:lnTo>
                      <a:pt x="372" y="68"/>
                    </a:lnTo>
                    <a:lnTo>
                      <a:pt x="376" y="73"/>
                    </a:lnTo>
                    <a:lnTo>
                      <a:pt x="374" y="79"/>
                    </a:lnTo>
                    <a:lnTo>
                      <a:pt x="374" y="82"/>
                    </a:lnTo>
                    <a:lnTo>
                      <a:pt x="372" y="87"/>
                    </a:lnTo>
                    <a:lnTo>
                      <a:pt x="371" y="92"/>
                    </a:lnTo>
                    <a:lnTo>
                      <a:pt x="369" y="98"/>
                    </a:lnTo>
                    <a:lnTo>
                      <a:pt x="369" y="103"/>
                    </a:lnTo>
                    <a:lnTo>
                      <a:pt x="367" y="108"/>
                    </a:lnTo>
                    <a:lnTo>
                      <a:pt x="364" y="112"/>
                    </a:lnTo>
                    <a:lnTo>
                      <a:pt x="358" y="115"/>
                    </a:lnTo>
                    <a:lnTo>
                      <a:pt x="355" y="117"/>
                    </a:lnTo>
                    <a:lnTo>
                      <a:pt x="352" y="119"/>
                    </a:lnTo>
                    <a:lnTo>
                      <a:pt x="348" y="120"/>
                    </a:lnTo>
                    <a:lnTo>
                      <a:pt x="343" y="122"/>
                    </a:lnTo>
                    <a:lnTo>
                      <a:pt x="339" y="124"/>
                    </a:lnTo>
                    <a:lnTo>
                      <a:pt x="334" y="124"/>
                    </a:lnTo>
                    <a:lnTo>
                      <a:pt x="329" y="122"/>
                    </a:lnTo>
                    <a:lnTo>
                      <a:pt x="327" y="119"/>
                    </a:lnTo>
                    <a:lnTo>
                      <a:pt x="324" y="117"/>
                    </a:lnTo>
                    <a:lnTo>
                      <a:pt x="320" y="115"/>
                    </a:lnTo>
                    <a:lnTo>
                      <a:pt x="319" y="112"/>
                    </a:lnTo>
                    <a:lnTo>
                      <a:pt x="315" y="110"/>
                    </a:lnTo>
                    <a:lnTo>
                      <a:pt x="313" y="106"/>
                    </a:lnTo>
                    <a:lnTo>
                      <a:pt x="313" y="101"/>
                    </a:lnTo>
                    <a:lnTo>
                      <a:pt x="315" y="99"/>
                    </a:lnTo>
                    <a:lnTo>
                      <a:pt x="319" y="99"/>
                    </a:lnTo>
                    <a:lnTo>
                      <a:pt x="320" y="101"/>
                    </a:lnTo>
                    <a:lnTo>
                      <a:pt x="320" y="103"/>
                    </a:lnTo>
                    <a:lnTo>
                      <a:pt x="322" y="106"/>
                    </a:lnTo>
                    <a:lnTo>
                      <a:pt x="324" y="108"/>
                    </a:lnTo>
                    <a:lnTo>
                      <a:pt x="331" y="108"/>
                    </a:lnTo>
                    <a:lnTo>
                      <a:pt x="331" y="106"/>
                    </a:lnTo>
                    <a:lnTo>
                      <a:pt x="332" y="106"/>
                    </a:lnTo>
                    <a:lnTo>
                      <a:pt x="331" y="103"/>
                    </a:lnTo>
                    <a:lnTo>
                      <a:pt x="331" y="99"/>
                    </a:lnTo>
                    <a:lnTo>
                      <a:pt x="327" y="96"/>
                    </a:lnTo>
                    <a:lnTo>
                      <a:pt x="324" y="94"/>
                    </a:lnTo>
                    <a:lnTo>
                      <a:pt x="322" y="92"/>
                    </a:lnTo>
                    <a:lnTo>
                      <a:pt x="319" y="91"/>
                    </a:lnTo>
                    <a:lnTo>
                      <a:pt x="317" y="89"/>
                    </a:lnTo>
                    <a:lnTo>
                      <a:pt x="315" y="89"/>
                    </a:lnTo>
                    <a:lnTo>
                      <a:pt x="312" y="91"/>
                    </a:lnTo>
                    <a:lnTo>
                      <a:pt x="310" y="91"/>
                    </a:lnTo>
                    <a:lnTo>
                      <a:pt x="308" y="92"/>
                    </a:lnTo>
                    <a:lnTo>
                      <a:pt x="308" y="96"/>
                    </a:lnTo>
                    <a:lnTo>
                      <a:pt x="303" y="101"/>
                    </a:lnTo>
                    <a:lnTo>
                      <a:pt x="303" y="108"/>
                    </a:lnTo>
                    <a:lnTo>
                      <a:pt x="305" y="112"/>
                    </a:lnTo>
                    <a:lnTo>
                      <a:pt x="317" y="124"/>
                    </a:lnTo>
                    <a:lnTo>
                      <a:pt x="320" y="126"/>
                    </a:lnTo>
                    <a:lnTo>
                      <a:pt x="324" y="127"/>
                    </a:lnTo>
                    <a:lnTo>
                      <a:pt x="331" y="134"/>
                    </a:lnTo>
                    <a:lnTo>
                      <a:pt x="331" y="143"/>
                    </a:lnTo>
                    <a:lnTo>
                      <a:pt x="327" y="148"/>
                    </a:lnTo>
                    <a:lnTo>
                      <a:pt x="324" y="152"/>
                    </a:lnTo>
                    <a:lnTo>
                      <a:pt x="319" y="159"/>
                    </a:lnTo>
                    <a:lnTo>
                      <a:pt x="306" y="171"/>
                    </a:lnTo>
                    <a:lnTo>
                      <a:pt x="301" y="174"/>
                    </a:lnTo>
                    <a:lnTo>
                      <a:pt x="294" y="178"/>
                    </a:lnTo>
                    <a:lnTo>
                      <a:pt x="287" y="181"/>
                    </a:lnTo>
                    <a:lnTo>
                      <a:pt x="280" y="185"/>
                    </a:lnTo>
                    <a:lnTo>
                      <a:pt x="272" y="188"/>
                    </a:lnTo>
                    <a:lnTo>
                      <a:pt x="265" y="192"/>
                    </a:lnTo>
                    <a:lnTo>
                      <a:pt x="258" y="193"/>
                    </a:lnTo>
                    <a:lnTo>
                      <a:pt x="251" y="197"/>
                    </a:lnTo>
                    <a:lnTo>
                      <a:pt x="244" y="200"/>
                    </a:lnTo>
                    <a:lnTo>
                      <a:pt x="237" y="204"/>
                    </a:lnTo>
                    <a:lnTo>
                      <a:pt x="230" y="209"/>
                    </a:lnTo>
                    <a:lnTo>
                      <a:pt x="218" y="221"/>
                    </a:lnTo>
                    <a:lnTo>
                      <a:pt x="212" y="223"/>
                    </a:lnTo>
                    <a:lnTo>
                      <a:pt x="205" y="226"/>
                    </a:lnTo>
                    <a:lnTo>
                      <a:pt x="199" y="230"/>
                    </a:lnTo>
                    <a:lnTo>
                      <a:pt x="193" y="233"/>
                    </a:lnTo>
                    <a:lnTo>
                      <a:pt x="186" y="235"/>
                    </a:lnTo>
                    <a:lnTo>
                      <a:pt x="179" y="238"/>
                    </a:lnTo>
                    <a:lnTo>
                      <a:pt x="172" y="240"/>
                    </a:lnTo>
                    <a:lnTo>
                      <a:pt x="166" y="244"/>
                    </a:lnTo>
                    <a:lnTo>
                      <a:pt x="159" y="245"/>
                    </a:lnTo>
                    <a:lnTo>
                      <a:pt x="152" y="249"/>
                    </a:lnTo>
                    <a:lnTo>
                      <a:pt x="146" y="251"/>
                    </a:lnTo>
                    <a:lnTo>
                      <a:pt x="138" y="254"/>
                    </a:lnTo>
                    <a:lnTo>
                      <a:pt x="132" y="256"/>
                    </a:lnTo>
                    <a:lnTo>
                      <a:pt x="126" y="259"/>
                    </a:lnTo>
                    <a:lnTo>
                      <a:pt x="119" y="261"/>
                    </a:lnTo>
                    <a:lnTo>
                      <a:pt x="112" y="265"/>
                    </a:lnTo>
                    <a:lnTo>
                      <a:pt x="105" y="265"/>
                    </a:lnTo>
                    <a:lnTo>
                      <a:pt x="103" y="266"/>
                    </a:lnTo>
                    <a:lnTo>
                      <a:pt x="101" y="266"/>
                    </a:lnTo>
                    <a:lnTo>
                      <a:pt x="99" y="268"/>
                    </a:lnTo>
                    <a:lnTo>
                      <a:pt x="98" y="268"/>
                    </a:lnTo>
                    <a:lnTo>
                      <a:pt x="98" y="270"/>
                    </a:lnTo>
                    <a:lnTo>
                      <a:pt x="94" y="270"/>
                    </a:lnTo>
                    <a:lnTo>
                      <a:pt x="91" y="271"/>
                    </a:lnTo>
                    <a:lnTo>
                      <a:pt x="89" y="273"/>
                    </a:lnTo>
                    <a:lnTo>
                      <a:pt x="80" y="273"/>
                    </a:lnTo>
                    <a:lnTo>
                      <a:pt x="75" y="275"/>
                    </a:lnTo>
                    <a:lnTo>
                      <a:pt x="70" y="277"/>
                    </a:lnTo>
                    <a:lnTo>
                      <a:pt x="65" y="280"/>
                    </a:lnTo>
                    <a:lnTo>
                      <a:pt x="61" y="282"/>
                    </a:lnTo>
                    <a:lnTo>
                      <a:pt x="56" y="284"/>
                    </a:lnTo>
                    <a:lnTo>
                      <a:pt x="51" y="287"/>
                    </a:lnTo>
                    <a:lnTo>
                      <a:pt x="46" y="289"/>
                    </a:lnTo>
                    <a:lnTo>
                      <a:pt x="42" y="291"/>
                    </a:lnTo>
                    <a:lnTo>
                      <a:pt x="37" y="292"/>
                    </a:lnTo>
                    <a:lnTo>
                      <a:pt x="32" y="294"/>
                    </a:lnTo>
                    <a:lnTo>
                      <a:pt x="26" y="296"/>
                    </a:lnTo>
                    <a:lnTo>
                      <a:pt x="21" y="298"/>
                    </a:lnTo>
                    <a:lnTo>
                      <a:pt x="16" y="299"/>
                    </a:lnTo>
                    <a:lnTo>
                      <a:pt x="11" y="299"/>
                    </a:lnTo>
                    <a:lnTo>
                      <a:pt x="6" y="301"/>
                    </a:lnTo>
                    <a:lnTo>
                      <a:pt x="0" y="301"/>
                    </a:lnTo>
                    <a:lnTo>
                      <a:pt x="4" y="294"/>
                    </a:lnTo>
                    <a:lnTo>
                      <a:pt x="7" y="287"/>
                    </a:lnTo>
                    <a:lnTo>
                      <a:pt x="13" y="280"/>
                    </a:lnTo>
                    <a:lnTo>
                      <a:pt x="14" y="273"/>
                    </a:lnTo>
                    <a:lnTo>
                      <a:pt x="18" y="268"/>
                    </a:lnTo>
                    <a:lnTo>
                      <a:pt x="21" y="259"/>
                    </a:lnTo>
                    <a:lnTo>
                      <a:pt x="25" y="252"/>
                    </a:lnTo>
                    <a:lnTo>
                      <a:pt x="28" y="247"/>
                    </a:lnTo>
                    <a:lnTo>
                      <a:pt x="32" y="240"/>
                    </a:lnTo>
                    <a:lnTo>
                      <a:pt x="35" y="232"/>
                    </a:lnTo>
                    <a:lnTo>
                      <a:pt x="39" y="225"/>
                    </a:lnTo>
                    <a:lnTo>
                      <a:pt x="42" y="219"/>
                    </a:lnTo>
                    <a:lnTo>
                      <a:pt x="47" y="212"/>
                    </a:lnTo>
                    <a:lnTo>
                      <a:pt x="51" y="205"/>
                    </a:lnTo>
                    <a:lnTo>
                      <a:pt x="56" y="198"/>
                    </a:lnTo>
                    <a:lnTo>
                      <a:pt x="59" y="193"/>
                    </a:lnTo>
                    <a:lnTo>
                      <a:pt x="63" y="192"/>
                    </a:lnTo>
                    <a:lnTo>
                      <a:pt x="68" y="186"/>
                    </a:lnTo>
                    <a:lnTo>
                      <a:pt x="72" y="185"/>
                    </a:lnTo>
                    <a:lnTo>
                      <a:pt x="72" y="183"/>
                    </a:lnTo>
                    <a:lnTo>
                      <a:pt x="75" y="181"/>
                    </a:lnTo>
                    <a:lnTo>
                      <a:pt x="79" y="179"/>
                    </a:lnTo>
                    <a:lnTo>
                      <a:pt x="89" y="178"/>
                    </a:lnTo>
                    <a:lnTo>
                      <a:pt x="99" y="176"/>
                    </a:lnTo>
                    <a:lnTo>
                      <a:pt x="112" y="176"/>
                    </a:lnTo>
                    <a:lnTo>
                      <a:pt x="122" y="174"/>
                    </a:lnTo>
                    <a:lnTo>
                      <a:pt x="134" y="174"/>
                    </a:lnTo>
                    <a:lnTo>
                      <a:pt x="146" y="176"/>
                    </a:lnTo>
                    <a:lnTo>
                      <a:pt x="169" y="176"/>
                    </a:lnTo>
                    <a:lnTo>
                      <a:pt x="181" y="174"/>
                    </a:lnTo>
                    <a:lnTo>
                      <a:pt x="192" y="174"/>
                    </a:lnTo>
                    <a:lnTo>
                      <a:pt x="202" y="172"/>
                    </a:lnTo>
                    <a:lnTo>
                      <a:pt x="214" y="169"/>
                    </a:lnTo>
                    <a:lnTo>
                      <a:pt x="225" y="164"/>
                    </a:lnTo>
                    <a:lnTo>
                      <a:pt x="233" y="160"/>
                    </a:lnTo>
                    <a:lnTo>
                      <a:pt x="244" y="153"/>
                    </a:lnTo>
                    <a:lnTo>
                      <a:pt x="252" y="145"/>
                    </a:lnTo>
                    <a:lnTo>
                      <a:pt x="256" y="143"/>
                    </a:lnTo>
                    <a:lnTo>
                      <a:pt x="258" y="143"/>
                    </a:lnTo>
                    <a:lnTo>
                      <a:pt x="259" y="141"/>
                    </a:lnTo>
                    <a:lnTo>
                      <a:pt x="259" y="136"/>
                    </a:lnTo>
                    <a:lnTo>
                      <a:pt x="261" y="132"/>
                    </a:lnTo>
                    <a:lnTo>
                      <a:pt x="261" y="131"/>
                    </a:lnTo>
                    <a:lnTo>
                      <a:pt x="263" y="129"/>
                    </a:lnTo>
                    <a:lnTo>
                      <a:pt x="270" y="117"/>
                    </a:lnTo>
                    <a:lnTo>
                      <a:pt x="273" y="106"/>
                    </a:lnTo>
                    <a:lnTo>
                      <a:pt x="279" y="92"/>
                    </a:lnTo>
                    <a:lnTo>
                      <a:pt x="282" y="80"/>
                    </a:lnTo>
                    <a:lnTo>
                      <a:pt x="285" y="68"/>
                    </a:lnTo>
                    <a:lnTo>
                      <a:pt x="287" y="56"/>
                    </a:lnTo>
                    <a:lnTo>
                      <a:pt x="291" y="42"/>
                    </a:lnTo>
                    <a:lnTo>
                      <a:pt x="292" y="30"/>
                    </a:lnTo>
                    <a:lnTo>
                      <a:pt x="296" y="26"/>
                    </a:lnTo>
                    <a:lnTo>
                      <a:pt x="299" y="25"/>
                    </a:lnTo>
                    <a:lnTo>
                      <a:pt x="303" y="23"/>
                    </a:lnTo>
                    <a:lnTo>
                      <a:pt x="306" y="21"/>
                    </a:lnTo>
                    <a:lnTo>
                      <a:pt x="308" y="18"/>
                    </a:lnTo>
                    <a:lnTo>
                      <a:pt x="312" y="16"/>
                    </a:lnTo>
                    <a:lnTo>
                      <a:pt x="315" y="13"/>
                    </a:lnTo>
                    <a:lnTo>
                      <a:pt x="319" y="11"/>
                    </a:lnTo>
                    <a:lnTo>
                      <a:pt x="322" y="9"/>
                    </a:lnTo>
                    <a:lnTo>
                      <a:pt x="325" y="7"/>
                    </a:lnTo>
                    <a:lnTo>
                      <a:pt x="329" y="6"/>
                    </a:lnTo>
                    <a:lnTo>
                      <a:pt x="331" y="4"/>
                    </a:lnTo>
                    <a:lnTo>
                      <a:pt x="336" y="4"/>
                    </a:lnTo>
                    <a:lnTo>
                      <a:pt x="339" y="2"/>
                    </a:lnTo>
                    <a:lnTo>
                      <a:pt x="343" y="2"/>
                    </a:lnTo>
                    <a:lnTo>
                      <a:pt x="346" y="0"/>
                    </a:lnTo>
                    <a:lnTo>
                      <a:pt x="350" y="0"/>
                    </a:lnTo>
                    <a:lnTo>
                      <a:pt x="353" y="2"/>
                    </a:lnTo>
                    <a:lnTo>
                      <a:pt x="398" y="2"/>
                    </a:lnTo>
                    <a:lnTo>
                      <a:pt x="402" y="4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71" name="Freeform 387"/>
              <p:cNvSpPr>
                <a:spLocks/>
              </p:cNvSpPr>
              <p:nvPr/>
            </p:nvSpPr>
            <p:spPr bwMode="auto">
              <a:xfrm>
                <a:off x="2539" y="1597"/>
                <a:ext cx="22" cy="18"/>
              </a:xfrm>
              <a:custGeom>
                <a:avLst/>
                <a:gdLst/>
                <a:ahLst/>
                <a:cxnLst>
                  <a:cxn ang="0">
                    <a:pos x="22" y="2"/>
                  </a:cxn>
                  <a:cxn ang="0">
                    <a:pos x="22" y="4"/>
                  </a:cxn>
                  <a:cxn ang="0">
                    <a:pos x="15" y="11"/>
                  </a:cxn>
                  <a:cxn ang="0">
                    <a:pos x="12" y="13"/>
                  </a:cxn>
                  <a:cxn ang="0">
                    <a:pos x="8" y="16"/>
                  </a:cxn>
                  <a:cxn ang="0">
                    <a:pos x="5" y="18"/>
                  </a:cxn>
                  <a:cxn ang="0">
                    <a:pos x="0" y="16"/>
                  </a:cxn>
                  <a:cxn ang="0">
                    <a:pos x="1" y="16"/>
                  </a:cxn>
                  <a:cxn ang="0">
                    <a:pos x="1" y="11"/>
                  </a:cxn>
                  <a:cxn ang="0">
                    <a:pos x="3" y="9"/>
                  </a:cxn>
                  <a:cxn ang="0">
                    <a:pos x="7" y="7"/>
                  </a:cxn>
                  <a:cxn ang="0">
                    <a:pos x="8" y="6"/>
                  </a:cxn>
                  <a:cxn ang="0">
                    <a:pos x="12" y="4"/>
                  </a:cxn>
                  <a:cxn ang="0">
                    <a:pos x="13" y="2"/>
                  </a:cxn>
                  <a:cxn ang="0">
                    <a:pos x="17" y="0"/>
                  </a:cxn>
                  <a:cxn ang="0">
                    <a:pos x="20" y="0"/>
                  </a:cxn>
                  <a:cxn ang="0">
                    <a:pos x="22" y="2"/>
                  </a:cxn>
                </a:cxnLst>
                <a:rect l="0" t="0" r="r" b="b"/>
                <a:pathLst>
                  <a:path w="22" h="18">
                    <a:moveTo>
                      <a:pt x="22" y="2"/>
                    </a:moveTo>
                    <a:lnTo>
                      <a:pt x="22" y="4"/>
                    </a:lnTo>
                    <a:lnTo>
                      <a:pt x="15" y="11"/>
                    </a:lnTo>
                    <a:lnTo>
                      <a:pt x="12" y="13"/>
                    </a:lnTo>
                    <a:lnTo>
                      <a:pt x="8" y="16"/>
                    </a:lnTo>
                    <a:lnTo>
                      <a:pt x="5" y="18"/>
                    </a:lnTo>
                    <a:lnTo>
                      <a:pt x="0" y="16"/>
                    </a:lnTo>
                    <a:lnTo>
                      <a:pt x="1" y="16"/>
                    </a:lnTo>
                    <a:lnTo>
                      <a:pt x="1" y="11"/>
                    </a:lnTo>
                    <a:lnTo>
                      <a:pt x="3" y="9"/>
                    </a:lnTo>
                    <a:lnTo>
                      <a:pt x="7" y="7"/>
                    </a:lnTo>
                    <a:lnTo>
                      <a:pt x="8" y="6"/>
                    </a:lnTo>
                    <a:lnTo>
                      <a:pt x="12" y="4"/>
                    </a:lnTo>
                    <a:lnTo>
                      <a:pt x="13" y="2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72" name="Freeform 388"/>
              <p:cNvSpPr>
                <a:spLocks/>
              </p:cNvSpPr>
              <p:nvPr/>
            </p:nvSpPr>
            <p:spPr bwMode="auto">
              <a:xfrm>
                <a:off x="2838" y="1597"/>
                <a:ext cx="19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4" y="0"/>
                  </a:cxn>
                  <a:cxn ang="0">
                    <a:pos x="19" y="0"/>
                  </a:cxn>
                  <a:cxn ang="0">
                    <a:pos x="0" y="4"/>
                  </a:cxn>
                </a:cxnLst>
                <a:rect l="0" t="0" r="r" b="b"/>
                <a:pathLst>
                  <a:path w="19" h="4">
                    <a:moveTo>
                      <a:pt x="0" y="4"/>
                    </a:moveTo>
                    <a:lnTo>
                      <a:pt x="14" y="0"/>
                    </a:lnTo>
                    <a:lnTo>
                      <a:pt x="19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73" name="Freeform 389"/>
              <p:cNvSpPr>
                <a:spLocks/>
              </p:cNvSpPr>
              <p:nvPr/>
            </p:nvSpPr>
            <p:spPr bwMode="auto">
              <a:xfrm>
                <a:off x="2500" y="1599"/>
                <a:ext cx="159" cy="129"/>
              </a:xfrm>
              <a:custGeom>
                <a:avLst/>
                <a:gdLst/>
                <a:ahLst/>
                <a:cxnLst>
                  <a:cxn ang="0">
                    <a:pos x="141" y="37"/>
                  </a:cxn>
                  <a:cxn ang="0">
                    <a:pos x="115" y="56"/>
                  </a:cxn>
                  <a:cxn ang="0">
                    <a:pos x="91" y="77"/>
                  </a:cxn>
                  <a:cxn ang="0">
                    <a:pos x="66" y="97"/>
                  </a:cxn>
                  <a:cxn ang="0">
                    <a:pos x="40" y="117"/>
                  </a:cxn>
                  <a:cxn ang="0">
                    <a:pos x="19" y="129"/>
                  </a:cxn>
                  <a:cxn ang="0">
                    <a:pos x="33" y="115"/>
                  </a:cxn>
                  <a:cxn ang="0">
                    <a:pos x="49" y="103"/>
                  </a:cxn>
                  <a:cxn ang="0">
                    <a:pos x="54" y="96"/>
                  </a:cxn>
                  <a:cxn ang="0">
                    <a:pos x="40" y="104"/>
                  </a:cxn>
                  <a:cxn ang="0">
                    <a:pos x="26" y="115"/>
                  </a:cxn>
                  <a:cxn ang="0">
                    <a:pos x="18" y="118"/>
                  </a:cxn>
                  <a:cxn ang="0">
                    <a:pos x="11" y="125"/>
                  </a:cxn>
                  <a:cxn ang="0">
                    <a:pos x="0" y="122"/>
                  </a:cxn>
                  <a:cxn ang="0">
                    <a:pos x="2" y="106"/>
                  </a:cxn>
                  <a:cxn ang="0">
                    <a:pos x="11" y="104"/>
                  </a:cxn>
                  <a:cxn ang="0">
                    <a:pos x="16" y="101"/>
                  </a:cxn>
                  <a:cxn ang="0">
                    <a:pos x="6" y="111"/>
                  </a:cxn>
                  <a:cxn ang="0">
                    <a:pos x="0" y="117"/>
                  </a:cxn>
                  <a:cxn ang="0">
                    <a:pos x="9" y="117"/>
                  </a:cxn>
                  <a:cxn ang="0">
                    <a:pos x="28" y="101"/>
                  </a:cxn>
                  <a:cxn ang="0">
                    <a:pos x="46" y="90"/>
                  </a:cxn>
                  <a:cxn ang="0">
                    <a:pos x="47" y="85"/>
                  </a:cxn>
                  <a:cxn ang="0">
                    <a:pos x="51" y="82"/>
                  </a:cxn>
                  <a:cxn ang="0">
                    <a:pos x="58" y="75"/>
                  </a:cxn>
                  <a:cxn ang="0">
                    <a:pos x="77" y="64"/>
                  </a:cxn>
                  <a:cxn ang="0">
                    <a:pos x="79" y="57"/>
                  </a:cxn>
                  <a:cxn ang="0">
                    <a:pos x="87" y="51"/>
                  </a:cxn>
                  <a:cxn ang="0">
                    <a:pos x="99" y="57"/>
                  </a:cxn>
                  <a:cxn ang="0">
                    <a:pos x="96" y="59"/>
                  </a:cxn>
                  <a:cxn ang="0">
                    <a:pos x="105" y="56"/>
                  </a:cxn>
                  <a:cxn ang="0">
                    <a:pos x="115" y="47"/>
                  </a:cxn>
                  <a:cxn ang="0">
                    <a:pos x="125" y="40"/>
                  </a:cxn>
                  <a:cxn ang="0">
                    <a:pos x="139" y="30"/>
                  </a:cxn>
                  <a:cxn ang="0">
                    <a:pos x="152" y="17"/>
                  </a:cxn>
                  <a:cxn ang="0">
                    <a:pos x="145" y="17"/>
                  </a:cxn>
                  <a:cxn ang="0">
                    <a:pos x="99" y="42"/>
                  </a:cxn>
                  <a:cxn ang="0">
                    <a:pos x="115" y="28"/>
                  </a:cxn>
                  <a:cxn ang="0">
                    <a:pos x="129" y="28"/>
                  </a:cxn>
                  <a:cxn ang="0">
                    <a:pos x="132" y="16"/>
                  </a:cxn>
                  <a:cxn ang="0">
                    <a:pos x="139" y="12"/>
                  </a:cxn>
                  <a:cxn ang="0">
                    <a:pos x="125" y="14"/>
                  </a:cxn>
                  <a:cxn ang="0">
                    <a:pos x="115" y="12"/>
                  </a:cxn>
                  <a:cxn ang="0">
                    <a:pos x="127" y="2"/>
                  </a:cxn>
                  <a:cxn ang="0">
                    <a:pos x="138" y="4"/>
                  </a:cxn>
                  <a:cxn ang="0">
                    <a:pos x="152" y="11"/>
                  </a:cxn>
                  <a:cxn ang="0">
                    <a:pos x="159" y="23"/>
                  </a:cxn>
                </a:cxnLst>
                <a:rect l="0" t="0" r="r" b="b"/>
                <a:pathLst>
                  <a:path w="159" h="129">
                    <a:moveTo>
                      <a:pt x="159" y="23"/>
                    </a:moveTo>
                    <a:lnTo>
                      <a:pt x="150" y="30"/>
                    </a:lnTo>
                    <a:lnTo>
                      <a:pt x="141" y="37"/>
                    </a:lnTo>
                    <a:lnTo>
                      <a:pt x="132" y="42"/>
                    </a:lnTo>
                    <a:lnTo>
                      <a:pt x="124" y="49"/>
                    </a:lnTo>
                    <a:lnTo>
                      <a:pt x="115" y="56"/>
                    </a:lnTo>
                    <a:lnTo>
                      <a:pt x="106" y="63"/>
                    </a:lnTo>
                    <a:lnTo>
                      <a:pt x="99" y="70"/>
                    </a:lnTo>
                    <a:lnTo>
                      <a:pt x="91" y="77"/>
                    </a:lnTo>
                    <a:lnTo>
                      <a:pt x="82" y="84"/>
                    </a:lnTo>
                    <a:lnTo>
                      <a:pt x="73" y="90"/>
                    </a:lnTo>
                    <a:lnTo>
                      <a:pt x="66" y="97"/>
                    </a:lnTo>
                    <a:lnTo>
                      <a:pt x="58" y="104"/>
                    </a:lnTo>
                    <a:lnTo>
                      <a:pt x="49" y="111"/>
                    </a:lnTo>
                    <a:lnTo>
                      <a:pt x="40" y="117"/>
                    </a:lnTo>
                    <a:lnTo>
                      <a:pt x="30" y="124"/>
                    </a:lnTo>
                    <a:lnTo>
                      <a:pt x="21" y="129"/>
                    </a:lnTo>
                    <a:lnTo>
                      <a:pt x="19" y="129"/>
                    </a:lnTo>
                    <a:lnTo>
                      <a:pt x="23" y="124"/>
                    </a:lnTo>
                    <a:lnTo>
                      <a:pt x="28" y="118"/>
                    </a:lnTo>
                    <a:lnTo>
                      <a:pt x="33" y="115"/>
                    </a:lnTo>
                    <a:lnTo>
                      <a:pt x="39" y="110"/>
                    </a:lnTo>
                    <a:lnTo>
                      <a:pt x="44" y="106"/>
                    </a:lnTo>
                    <a:lnTo>
                      <a:pt x="49" y="103"/>
                    </a:lnTo>
                    <a:lnTo>
                      <a:pt x="54" y="99"/>
                    </a:lnTo>
                    <a:lnTo>
                      <a:pt x="58" y="94"/>
                    </a:lnTo>
                    <a:lnTo>
                      <a:pt x="54" y="96"/>
                    </a:lnTo>
                    <a:lnTo>
                      <a:pt x="49" y="99"/>
                    </a:lnTo>
                    <a:lnTo>
                      <a:pt x="46" y="101"/>
                    </a:lnTo>
                    <a:lnTo>
                      <a:pt x="40" y="104"/>
                    </a:lnTo>
                    <a:lnTo>
                      <a:pt x="35" y="108"/>
                    </a:lnTo>
                    <a:lnTo>
                      <a:pt x="30" y="111"/>
                    </a:lnTo>
                    <a:lnTo>
                      <a:pt x="26" y="115"/>
                    </a:lnTo>
                    <a:lnTo>
                      <a:pt x="21" y="117"/>
                    </a:lnTo>
                    <a:lnTo>
                      <a:pt x="19" y="118"/>
                    </a:lnTo>
                    <a:lnTo>
                      <a:pt x="18" y="118"/>
                    </a:lnTo>
                    <a:lnTo>
                      <a:pt x="16" y="122"/>
                    </a:lnTo>
                    <a:lnTo>
                      <a:pt x="14" y="122"/>
                    </a:lnTo>
                    <a:lnTo>
                      <a:pt x="11" y="125"/>
                    </a:lnTo>
                    <a:lnTo>
                      <a:pt x="7" y="125"/>
                    </a:lnTo>
                    <a:lnTo>
                      <a:pt x="2" y="124"/>
                    </a:lnTo>
                    <a:lnTo>
                      <a:pt x="0" y="122"/>
                    </a:lnTo>
                    <a:lnTo>
                      <a:pt x="0" y="115"/>
                    </a:lnTo>
                    <a:lnTo>
                      <a:pt x="2" y="111"/>
                    </a:lnTo>
                    <a:lnTo>
                      <a:pt x="2" y="106"/>
                    </a:lnTo>
                    <a:lnTo>
                      <a:pt x="4" y="106"/>
                    </a:lnTo>
                    <a:lnTo>
                      <a:pt x="7" y="104"/>
                    </a:lnTo>
                    <a:lnTo>
                      <a:pt x="11" y="104"/>
                    </a:lnTo>
                    <a:lnTo>
                      <a:pt x="11" y="103"/>
                    </a:lnTo>
                    <a:lnTo>
                      <a:pt x="12" y="101"/>
                    </a:lnTo>
                    <a:lnTo>
                      <a:pt x="16" y="101"/>
                    </a:lnTo>
                    <a:lnTo>
                      <a:pt x="14" y="104"/>
                    </a:lnTo>
                    <a:lnTo>
                      <a:pt x="12" y="104"/>
                    </a:lnTo>
                    <a:lnTo>
                      <a:pt x="6" y="111"/>
                    </a:lnTo>
                    <a:lnTo>
                      <a:pt x="2" y="113"/>
                    </a:lnTo>
                    <a:lnTo>
                      <a:pt x="0" y="115"/>
                    </a:lnTo>
                    <a:lnTo>
                      <a:pt x="0" y="117"/>
                    </a:lnTo>
                    <a:lnTo>
                      <a:pt x="2" y="117"/>
                    </a:lnTo>
                    <a:lnTo>
                      <a:pt x="2" y="120"/>
                    </a:lnTo>
                    <a:lnTo>
                      <a:pt x="9" y="117"/>
                    </a:lnTo>
                    <a:lnTo>
                      <a:pt x="12" y="113"/>
                    </a:lnTo>
                    <a:lnTo>
                      <a:pt x="19" y="110"/>
                    </a:lnTo>
                    <a:lnTo>
                      <a:pt x="28" y="101"/>
                    </a:lnTo>
                    <a:lnTo>
                      <a:pt x="33" y="97"/>
                    </a:lnTo>
                    <a:lnTo>
                      <a:pt x="40" y="94"/>
                    </a:lnTo>
                    <a:lnTo>
                      <a:pt x="46" y="90"/>
                    </a:lnTo>
                    <a:lnTo>
                      <a:pt x="46" y="89"/>
                    </a:lnTo>
                    <a:lnTo>
                      <a:pt x="47" y="87"/>
                    </a:lnTo>
                    <a:lnTo>
                      <a:pt x="47" y="85"/>
                    </a:lnTo>
                    <a:lnTo>
                      <a:pt x="49" y="85"/>
                    </a:lnTo>
                    <a:lnTo>
                      <a:pt x="49" y="84"/>
                    </a:lnTo>
                    <a:lnTo>
                      <a:pt x="51" y="82"/>
                    </a:lnTo>
                    <a:lnTo>
                      <a:pt x="52" y="78"/>
                    </a:lnTo>
                    <a:lnTo>
                      <a:pt x="54" y="77"/>
                    </a:lnTo>
                    <a:lnTo>
                      <a:pt x="58" y="75"/>
                    </a:lnTo>
                    <a:lnTo>
                      <a:pt x="61" y="71"/>
                    </a:lnTo>
                    <a:lnTo>
                      <a:pt x="73" y="71"/>
                    </a:lnTo>
                    <a:lnTo>
                      <a:pt x="77" y="64"/>
                    </a:lnTo>
                    <a:lnTo>
                      <a:pt x="72" y="63"/>
                    </a:lnTo>
                    <a:lnTo>
                      <a:pt x="75" y="59"/>
                    </a:lnTo>
                    <a:lnTo>
                      <a:pt x="79" y="57"/>
                    </a:lnTo>
                    <a:lnTo>
                      <a:pt x="80" y="54"/>
                    </a:lnTo>
                    <a:lnTo>
                      <a:pt x="84" y="52"/>
                    </a:lnTo>
                    <a:lnTo>
                      <a:pt x="87" y="51"/>
                    </a:lnTo>
                    <a:lnTo>
                      <a:pt x="96" y="51"/>
                    </a:lnTo>
                    <a:lnTo>
                      <a:pt x="99" y="54"/>
                    </a:lnTo>
                    <a:lnTo>
                      <a:pt x="99" y="57"/>
                    </a:lnTo>
                    <a:lnTo>
                      <a:pt x="98" y="57"/>
                    </a:lnTo>
                    <a:lnTo>
                      <a:pt x="98" y="59"/>
                    </a:lnTo>
                    <a:lnTo>
                      <a:pt x="96" y="59"/>
                    </a:lnTo>
                    <a:lnTo>
                      <a:pt x="98" y="61"/>
                    </a:lnTo>
                    <a:lnTo>
                      <a:pt x="99" y="57"/>
                    </a:lnTo>
                    <a:lnTo>
                      <a:pt x="105" y="56"/>
                    </a:lnTo>
                    <a:lnTo>
                      <a:pt x="106" y="52"/>
                    </a:lnTo>
                    <a:lnTo>
                      <a:pt x="110" y="51"/>
                    </a:lnTo>
                    <a:lnTo>
                      <a:pt x="115" y="47"/>
                    </a:lnTo>
                    <a:lnTo>
                      <a:pt x="119" y="45"/>
                    </a:lnTo>
                    <a:lnTo>
                      <a:pt x="122" y="44"/>
                    </a:lnTo>
                    <a:lnTo>
                      <a:pt x="125" y="40"/>
                    </a:lnTo>
                    <a:lnTo>
                      <a:pt x="129" y="38"/>
                    </a:lnTo>
                    <a:lnTo>
                      <a:pt x="132" y="37"/>
                    </a:lnTo>
                    <a:lnTo>
                      <a:pt x="139" y="30"/>
                    </a:lnTo>
                    <a:lnTo>
                      <a:pt x="143" y="28"/>
                    </a:lnTo>
                    <a:lnTo>
                      <a:pt x="145" y="24"/>
                    </a:lnTo>
                    <a:lnTo>
                      <a:pt x="152" y="17"/>
                    </a:lnTo>
                    <a:lnTo>
                      <a:pt x="150" y="16"/>
                    </a:lnTo>
                    <a:lnTo>
                      <a:pt x="148" y="16"/>
                    </a:lnTo>
                    <a:lnTo>
                      <a:pt x="145" y="17"/>
                    </a:lnTo>
                    <a:lnTo>
                      <a:pt x="108" y="49"/>
                    </a:lnTo>
                    <a:lnTo>
                      <a:pt x="94" y="44"/>
                    </a:lnTo>
                    <a:lnTo>
                      <a:pt x="99" y="42"/>
                    </a:lnTo>
                    <a:lnTo>
                      <a:pt x="106" y="35"/>
                    </a:lnTo>
                    <a:lnTo>
                      <a:pt x="112" y="31"/>
                    </a:lnTo>
                    <a:lnTo>
                      <a:pt x="115" y="28"/>
                    </a:lnTo>
                    <a:lnTo>
                      <a:pt x="119" y="26"/>
                    </a:lnTo>
                    <a:lnTo>
                      <a:pt x="124" y="26"/>
                    </a:lnTo>
                    <a:lnTo>
                      <a:pt x="129" y="28"/>
                    </a:lnTo>
                    <a:lnTo>
                      <a:pt x="131" y="26"/>
                    </a:lnTo>
                    <a:lnTo>
                      <a:pt x="132" y="23"/>
                    </a:lnTo>
                    <a:lnTo>
                      <a:pt x="132" y="16"/>
                    </a:lnTo>
                    <a:lnTo>
                      <a:pt x="134" y="14"/>
                    </a:lnTo>
                    <a:lnTo>
                      <a:pt x="138" y="12"/>
                    </a:lnTo>
                    <a:lnTo>
                      <a:pt x="139" y="12"/>
                    </a:lnTo>
                    <a:lnTo>
                      <a:pt x="139" y="9"/>
                    </a:lnTo>
                    <a:lnTo>
                      <a:pt x="131" y="9"/>
                    </a:lnTo>
                    <a:lnTo>
                      <a:pt x="125" y="14"/>
                    </a:lnTo>
                    <a:lnTo>
                      <a:pt x="122" y="16"/>
                    </a:lnTo>
                    <a:lnTo>
                      <a:pt x="115" y="16"/>
                    </a:lnTo>
                    <a:lnTo>
                      <a:pt x="115" y="12"/>
                    </a:lnTo>
                    <a:lnTo>
                      <a:pt x="119" y="9"/>
                    </a:lnTo>
                    <a:lnTo>
                      <a:pt x="122" y="7"/>
                    </a:lnTo>
                    <a:lnTo>
                      <a:pt x="127" y="2"/>
                    </a:lnTo>
                    <a:lnTo>
                      <a:pt x="127" y="0"/>
                    </a:lnTo>
                    <a:lnTo>
                      <a:pt x="132" y="2"/>
                    </a:lnTo>
                    <a:lnTo>
                      <a:pt x="138" y="4"/>
                    </a:lnTo>
                    <a:lnTo>
                      <a:pt x="143" y="7"/>
                    </a:lnTo>
                    <a:lnTo>
                      <a:pt x="146" y="9"/>
                    </a:lnTo>
                    <a:lnTo>
                      <a:pt x="152" y="11"/>
                    </a:lnTo>
                    <a:lnTo>
                      <a:pt x="155" y="14"/>
                    </a:lnTo>
                    <a:lnTo>
                      <a:pt x="157" y="19"/>
                    </a:lnTo>
                    <a:lnTo>
                      <a:pt x="159" y="23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74" name="Freeform 390"/>
              <p:cNvSpPr>
                <a:spLocks/>
              </p:cNvSpPr>
              <p:nvPr/>
            </p:nvSpPr>
            <p:spPr bwMode="auto">
              <a:xfrm>
                <a:off x="2549" y="1603"/>
                <a:ext cx="26" cy="17"/>
              </a:xfrm>
              <a:custGeom>
                <a:avLst/>
                <a:gdLst/>
                <a:ahLst/>
                <a:cxnLst>
                  <a:cxn ang="0">
                    <a:pos x="7" y="17"/>
                  </a:cxn>
                  <a:cxn ang="0">
                    <a:pos x="5" y="17"/>
                  </a:cxn>
                  <a:cxn ang="0">
                    <a:pos x="3" y="15"/>
                  </a:cxn>
                  <a:cxn ang="0">
                    <a:pos x="2" y="15"/>
                  </a:cxn>
                  <a:cxn ang="0">
                    <a:pos x="0" y="13"/>
                  </a:cxn>
                  <a:cxn ang="0">
                    <a:pos x="3" y="12"/>
                  </a:cxn>
                  <a:cxn ang="0">
                    <a:pos x="5" y="8"/>
                  </a:cxn>
                  <a:cxn ang="0">
                    <a:pos x="9" y="5"/>
                  </a:cxn>
                  <a:cxn ang="0">
                    <a:pos x="12" y="3"/>
                  </a:cxn>
                  <a:cxn ang="0">
                    <a:pos x="16" y="0"/>
                  </a:cxn>
                  <a:cxn ang="0">
                    <a:pos x="23" y="0"/>
                  </a:cxn>
                  <a:cxn ang="0">
                    <a:pos x="26" y="1"/>
                  </a:cxn>
                  <a:cxn ang="0">
                    <a:pos x="7" y="17"/>
                  </a:cxn>
                </a:cxnLst>
                <a:rect l="0" t="0" r="r" b="b"/>
                <a:pathLst>
                  <a:path w="26" h="17">
                    <a:moveTo>
                      <a:pt x="7" y="17"/>
                    </a:moveTo>
                    <a:lnTo>
                      <a:pt x="5" y="17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0" y="13"/>
                    </a:lnTo>
                    <a:lnTo>
                      <a:pt x="3" y="12"/>
                    </a:lnTo>
                    <a:lnTo>
                      <a:pt x="5" y="8"/>
                    </a:lnTo>
                    <a:lnTo>
                      <a:pt x="9" y="5"/>
                    </a:lnTo>
                    <a:lnTo>
                      <a:pt x="12" y="3"/>
                    </a:lnTo>
                    <a:lnTo>
                      <a:pt x="16" y="0"/>
                    </a:lnTo>
                    <a:lnTo>
                      <a:pt x="23" y="0"/>
                    </a:lnTo>
                    <a:lnTo>
                      <a:pt x="26" y="1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75" name="Freeform 391"/>
              <p:cNvSpPr>
                <a:spLocks/>
              </p:cNvSpPr>
              <p:nvPr/>
            </p:nvSpPr>
            <p:spPr bwMode="auto">
              <a:xfrm>
                <a:off x="2459" y="1604"/>
                <a:ext cx="252" cy="195"/>
              </a:xfrm>
              <a:custGeom>
                <a:avLst/>
                <a:gdLst/>
                <a:ahLst/>
                <a:cxnLst>
                  <a:cxn ang="0">
                    <a:pos x="252" y="72"/>
                  </a:cxn>
                  <a:cxn ang="0">
                    <a:pos x="246" y="87"/>
                  </a:cxn>
                  <a:cxn ang="0">
                    <a:pos x="243" y="94"/>
                  </a:cxn>
                  <a:cxn ang="0">
                    <a:pos x="233" y="105"/>
                  </a:cxn>
                  <a:cxn ang="0">
                    <a:pos x="213" y="115"/>
                  </a:cxn>
                  <a:cxn ang="0">
                    <a:pos x="193" y="125"/>
                  </a:cxn>
                  <a:cxn ang="0">
                    <a:pos x="172" y="136"/>
                  </a:cxn>
                  <a:cxn ang="0">
                    <a:pos x="151" y="145"/>
                  </a:cxn>
                  <a:cxn ang="0">
                    <a:pos x="130" y="155"/>
                  </a:cxn>
                  <a:cxn ang="0">
                    <a:pos x="109" y="165"/>
                  </a:cxn>
                  <a:cxn ang="0">
                    <a:pos x="90" y="176"/>
                  </a:cxn>
                  <a:cxn ang="0">
                    <a:pos x="50" y="195"/>
                  </a:cxn>
                  <a:cxn ang="0">
                    <a:pos x="47" y="193"/>
                  </a:cxn>
                  <a:cxn ang="0">
                    <a:pos x="43" y="195"/>
                  </a:cxn>
                  <a:cxn ang="0">
                    <a:pos x="36" y="190"/>
                  </a:cxn>
                  <a:cxn ang="0">
                    <a:pos x="27" y="183"/>
                  </a:cxn>
                  <a:cxn ang="0">
                    <a:pos x="17" y="171"/>
                  </a:cxn>
                  <a:cxn ang="0">
                    <a:pos x="10" y="162"/>
                  </a:cxn>
                  <a:cxn ang="0">
                    <a:pos x="5" y="157"/>
                  </a:cxn>
                  <a:cxn ang="0">
                    <a:pos x="0" y="152"/>
                  </a:cxn>
                  <a:cxn ang="0">
                    <a:pos x="1" y="145"/>
                  </a:cxn>
                  <a:cxn ang="0">
                    <a:pos x="3" y="138"/>
                  </a:cxn>
                  <a:cxn ang="0">
                    <a:pos x="5" y="132"/>
                  </a:cxn>
                  <a:cxn ang="0">
                    <a:pos x="17" y="131"/>
                  </a:cxn>
                  <a:cxn ang="0">
                    <a:pos x="27" y="127"/>
                  </a:cxn>
                  <a:cxn ang="0">
                    <a:pos x="34" y="122"/>
                  </a:cxn>
                  <a:cxn ang="0">
                    <a:pos x="43" y="124"/>
                  </a:cxn>
                  <a:cxn ang="0">
                    <a:pos x="50" y="129"/>
                  </a:cxn>
                  <a:cxn ang="0">
                    <a:pos x="59" y="131"/>
                  </a:cxn>
                  <a:cxn ang="0">
                    <a:pos x="85" y="122"/>
                  </a:cxn>
                  <a:cxn ang="0">
                    <a:pos x="100" y="110"/>
                  </a:cxn>
                  <a:cxn ang="0">
                    <a:pos x="116" y="96"/>
                  </a:cxn>
                  <a:cxn ang="0">
                    <a:pos x="132" y="84"/>
                  </a:cxn>
                  <a:cxn ang="0">
                    <a:pos x="147" y="70"/>
                  </a:cxn>
                  <a:cxn ang="0">
                    <a:pos x="163" y="56"/>
                  </a:cxn>
                  <a:cxn ang="0">
                    <a:pos x="179" y="44"/>
                  </a:cxn>
                  <a:cxn ang="0">
                    <a:pos x="194" y="32"/>
                  </a:cxn>
                  <a:cxn ang="0">
                    <a:pos x="212" y="21"/>
                  </a:cxn>
                  <a:cxn ang="0">
                    <a:pos x="213" y="16"/>
                  </a:cxn>
                  <a:cxn ang="0">
                    <a:pos x="210" y="11"/>
                  </a:cxn>
                  <a:cxn ang="0">
                    <a:pos x="205" y="7"/>
                  </a:cxn>
                  <a:cxn ang="0">
                    <a:pos x="206" y="2"/>
                  </a:cxn>
                  <a:cxn ang="0">
                    <a:pos x="213" y="6"/>
                  </a:cxn>
                  <a:cxn ang="0">
                    <a:pos x="219" y="9"/>
                  </a:cxn>
                  <a:cxn ang="0">
                    <a:pos x="226" y="12"/>
                  </a:cxn>
                  <a:cxn ang="0">
                    <a:pos x="231" y="16"/>
                  </a:cxn>
                  <a:cxn ang="0">
                    <a:pos x="240" y="23"/>
                  </a:cxn>
                  <a:cxn ang="0">
                    <a:pos x="245" y="26"/>
                  </a:cxn>
                  <a:cxn ang="0">
                    <a:pos x="252" y="30"/>
                  </a:cxn>
                </a:cxnLst>
                <a:rect l="0" t="0" r="r" b="b"/>
                <a:pathLst>
                  <a:path w="252" h="195">
                    <a:moveTo>
                      <a:pt x="252" y="30"/>
                    </a:moveTo>
                    <a:lnTo>
                      <a:pt x="252" y="72"/>
                    </a:lnTo>
                    <a:lnTo>
                      <a:pt x="250" y="84"/>
                    </a:lnTo>
                    <a:lnTo>
                      <a:pt x="246" y="87"/>
                    </a:lnTo>
                    <a:lnTo>
                      <a:pt x="245" y="91"/>
                    </a:lnTo>
                    <a:lnTo>
                      <a:pt x="243" y="94"/>
                    </a:lnTo>
                    <a:lnTo>
                      <a:pt x="243" y="99"/>
                    </a:lnTo>
                    <a:lnTo>
                      <a:pt x="233" y="105"/>
                    </a:lnTo>
                    <a:lnTo>
                      <a:pt x="222" y="110"/>
                    </a:lnTo>
                    <a:lnTo>
                      <a:pt x="213" y="115"/>
                    </a:lnTo>
                    <a:lnTo>
                      <a:pt x="203" y="120"/>
                    </a:lnTo>
                    <a:lnTo>
                      <a:pt x="193" y="125"/>
                    </a:lnTo>
                    <a:lnTo>
                      <a:pt x="182" y="129"/>
                    </a:lnTo>
                    <a:lnTo>
                      <a:pt x="172" y="136"/>
                    </a:lnTo>
                    <a:lnTo>
                      <a:pt x="161" y="139"/>
                    </a:lnTo>
                    <a:lnTo>
                      <a:pt x="151" y="145"/>
                    </a:lnTo>
                    <a:lnTo>
                      <a:pt x="140" y="150"/>
                    </a:lnTo>
                    <a:lnTo>
                      <a:pt x="130" y="155"/>
                    </a:lnTo>
                    <a:lnTo>
                      <a:pt x="120" y="160"/>
                    </a:lnTo>
                    <a:lnTo>
                      <a:pt x="109" y="165"/>
                    </a:lnTo>
                    <a:lnTo>
                      <a:pt x="100" y="171"/>
                    </a:lnTo>
                    <a:lnTo>
                      <a:pt x="90" y="176"/>
                    </a:lnTo>
                    <a:lnTo>
                      <a:pt x="80" y="181"/>
                    </a:lnTo>
                    <a:lnTo>
                      <a:pt x="50" y="195"/>
                    </a:lnTo>
                    <a:lnTo>
                      <a:pt x="50" y="193"/>
                    </a:lnTo>
                    <a:lnTo>
                      <a:pt x="47" y="193"/>
                    </a:lnTo>
                    <a:lnTo>
                      <a:pt x="45" y="195"/>
                    </a:lnTo>
                    <a:lnTo>
                      <a:pt x="43" y="195"/>
                    </a:lnTo>
                    <a:lnTo>
                      <a:pt x="40" y="193"/>
                    </a:lnTo>
                    <a:lnTo>
                      <a:pt x="36" y="190"/>
                    </a:lnTo>
                    <a:lnTo>
                      <a:pt x="33" y="188"/>
                    </a:lnTo>
                    <a:lnTo>
                      <a:pt x="27" y="183"/>
                    </a:lnTo>
                    <a:lnTo>
                      <a:pt x="26" y="179"/>
                    </a:lnTo>
                    <a:lnTo>
                      <a:pt x="17" y="171"/>
                    </a:lnTo>
                    <a:lnTo>
                      <a:pt x="15" y="167"/>
                    </a:lnTo>
                    <a:lnTo>
                      <a:pt x="10" y="162"/>
                    </a:lnTo>
                    <a:lnTo>
                      <a:pt x="8" y="158"/>
                    </a:lnTo>
                    <a:lnTo>
                      <a:pt x="5" y="157"/>
                    </a:lnTo>
                    <a:lnTo>
                      <a:pt x="3" y="153"/>
                    </a:lnTo>
                    <a:lnTo>
                      <a:pt x="0" y="152"/>
                    </a:lnTo>
                    <a:lnTo>
                      <a:pt x="1" y="148"/>
                    </a:lnTo>
                    <a:lnTo>
                      <a:pt x="1" y="145"/>
                    </a:lnTo>
                    <a:lnTo>
                      <a:pt x="3" y="141"/>
                    </a:lnTo>
                    <a:lnTo>
                      <a:pt x="3" y="138"/>
                    </a:lnTo>
                    <a:lnTo>
                      <a:pt x="5" y="134"/>
                    </a:lnTo>
                    <a:lnTo>
                      <a:pt x="5" y="132"/>
                    </a:lnTo>
                    <a:lnTo>
                      <a:pt x="8" y="131"/>
                    </a:lnTo>
                    <a:lnTo>
                      <a:pt x="17" y="131"/>
                    </a:lnTo>
                    <a:lnTo>
                      <a:pt x="22" y="129"/>
                    </a:lnTo>
                    <a:lnTo>
                      <a:pt x="27" y="127"/>
                    </a:lnTo>
                    <a:lnTo>
                      <a:pt x="31" y="124"/>
                    </a:lnTo>
                    <a:lnTo>
                      <a:pt x="34" y="122"/>
                    </a:lnTo>
                    <a:lnTo>
                      <a:pt x="40" y="122"/>
                    </a:lnTo>
                    <a:lnTo>
                      <a:pt x="43" y="124"/>
                    </a:lnTo>
                    <a:lnTo>
                      <a:pt x="48" y="131"/>
                    </a:lnTo>
                    <a:lnTo>
                      <a:pt x="50" y="129"/>
                    </a:lnTo>
                    <a:lnTo>
                      <a:pt x="55" y="129"/>
                    </a:lnTo>
                    <a:lnTo>
                      <a:pt x="59" y="131"/>
                    </a:lnTo>
                    <a:lnTo>
                      <a:pt x="66" y="131"/>
                    </a:lnTo>
                    <a:lnTo>
                      <a:pt x="85" y="122"/>
                    </a:lnTo>
                    <a:lnTo>
                      <a:pt x="92" y="117"/>
                    </a:lnTo>
                    <a:lnTo>
                      <a:pt x="100" y="110"/>
                    </a:lnTo>
                    <a:lnTo>
                      <a:pt x="107" y="103"/>
                    </a:lnTo>
                    <a:lnTo>
                      <a:pt x="116" y="96"/>
                    </a:lnTo>
                    <a:lnTo>
                      <a:pt x="123" y="91"/>
                    </a:lnTo>
                    <a:lnTo>
                      <a:pt x="132" y="84"/>
                    </a:lnTo>
                    <a:lnTo>
                      <a:pt x="139" y="77"/>
                    </a:lnTo>
                    <a:lnTo>
                      <a:pt x="147" y="70"/>
                    </a:lnTo>
                    <a:lnTo>
                      <a:pt x="154" y="63"/>
                    </a:lnTo>
                    <a:lnTo>
                      <a:pt x="163" y="56"/>
                    </a:lnTo>
                    <a:lnTo>
                      <a:pt x="170" y="49"/>
                    </a:lnTo>
                    <a:lnTo>
                      <a:pt x="179" y="44"/>
                    </a:lnTo>
                    <a:lnTo>
                      <a:pt x="186" y="37"/>
                    </a:lnTo>
                    <a:lnTo>
                      <a:pt x="194" y="32"/>
                    </a:lnTo>
                    <a:lnTo>
                      <a:pt x="203" y="26"/>
                    </a:lnTo>
                    <a:lnTo>
                      <a:pt x="212" y="21"/>
                    </a:lnTo>
                    <a:lnTo>
                      <a:pt x="213" y="18"/>
                    </a:lnTo>
                    <a:lnTo>
                      <a:pt x="213" y="16"/>
                    </a:lnTo>
                    <a:lnTo>
                      <a:pt x="212" y="14"/>
                    </a:lnTo>
                    <a:lnTo>
                      <a:pt x="210" y="11"/>
                    </a:lnTo>
                    <a:lnTo>
                      <a:pt x="206" y="9"/>
                    </a:lnTo>
                    <a:lnTo>
                      <a:pt x="205" y="7"/>
                    </a:lnTo>
                    <a:lnTo>
                      <a:pt x="205" y="0"/>
                    </a:lnTo>
                    <a:lnTo>
                      <a:pt x="206" y="2"/>
                    </a:lnTo>
                    <a:lnTo>
                      <a:pt x="210" y="4"/>
                    </a:lnTo>
                    <a:lnTo>
                      <a:pt x="213" y="6"/>
                    </a:lnTo>
                    <a:lnTo>
                      <a:pt x="217" y="7"/>
                    </a:lnTo>
                    <a:lnTo>
                      <a:pt x="219" y="9"/>
                    </a:lnTo>
                    <a:lnTo>
                      <a:pt x="222" y="11"/>
                    </a:lnTo>
                    <a:lnTo>
                      <a:pt x="226" y="12"/>
                    </a:lnTo>
                    <a:lnTo>
                      <a:pt x="227" y="14"/>
                    </a:lnTo>
                    <a:lnTo>
                      <a:pt x="231" y="16"/>
                    </a:lnTo>
                    <a:lnTo>
                      <a:pt x="236" y="21"/>
                    </a:lnTo>
                    <a:lnTo>
                      <a:pt x="240" y="23"/>
                    </a:lnTo>
                    <a:lnTo>
                      <a:pt x="243" y="25"/>
                    </a:lnTo>
                    <a:lnTo>
                      <a:pt x="245" y="26"/>
                    </a:lnTo>
                    <a:lnTo>
                      <a:pt x="248" y="28"/>
                    </a:lnTo>
                    <a:lnTo>
                      <a:pt x="252" y="30"/>
                    </a:lnTo>
                    <a:close/>
                  </a:path>
                </a:pathLst>
              </a:custGeom>
              <a:solidFill>
                <a:srgbClr val="CCC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76" name="Freeform 392"/>
              <p:cNvSpPr>
                <a:spLocks/>
              </p:cNvSpPr>
              <p:nvPr/>
            </p:nvSpPr>
            <p:spPr bwMode="auto">
              <a:xfrm>
                <a:off x="2561" y="1606"/>
                <a:ext cx="26" cy="21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4" y="7"/>
                  </a:cxn>
                  <a:cxn ang="0">
                    <a:pos x="21" y="9"/>
                  </a:cxn>
                  <a:cxn ang="0">
                    <a:pos x="18" y="12"/>
                  </a:cxn>
                  <a:cxn ang="0">
                    <a:pos x="16" y="16"/>
                  </a:cxn>
                  <a:cxn ang="0">
                    <a:pos x="12" y="17"/>
                  </a:cxn>
                  <a:cxn ang="0">
                    <a:pos x="9" y="19"/>
                  </a:cxn>
                  <a:cxn ang="0">
                    <a:pos x="7" y="21"/>
                  </a:cxn>
                  <a:cxn ang="0">
                    <a:pos x="4" y="21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6"/>
                  </a:cxn>
                  <a:cxn ang="0">
                    <a:pos x="7" y="9"/>
                  </a:cxn>
                  <a:cxn ang="0">
                    <a:pos x="11" y="7"/>
                  </a:cxn>
                  <a:cxn ang="0">
                    <a:pos x="18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4" y="2"/>
                  </a:cxn>
                  <a:cxn ang="0">
                    <a:pos x="26" y="4"/>
                  </a:cxn>
                </a:cxnLst>
                <a:rect l="0" t="0" r="r" b="b"/>
                <a:pathLst>
                  <a:path w="26" h="21">
                    <a:moveTo>
                      <a:pt x="26" y="4"/>
                    </a:moveTo>
                    <a:lnTo>
                      <a:pt x="24" y="7"/>
                    </a:lnTo>
                    <a:lnTo>
                      <a:pt x="21" y="9"/>
                    </a:lnTo>
                    <a:lnTo>
                      <a:pt x="18" y="12"/>
                    </a:lnTo>
                    <a:lnTo>
                      <a:pt x="16" y="16"/>
                    </a:lnTo>
                    <a:lnTo>
                      <a:pt x="12" y="17"/>
                    </a:lnTo>
                    <a:lnTo>
                      <a:pt x="9" y="19"/>
                    </a:lnTo>
                    <a:lnTo>
                      <a:pt x="7" y="21"/>
                    </a:lnTo>
                    <a:lnTo>
                      <a:pt x="4" y="21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7" y="9"/>
                    </a:lnTo>
                    <a:lnTo>
                      <a:pt x="11" y="7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77" name="Freeform 393"/>
              <p:cNvSpPr>
                <a:spLocks/>
              </p:cNvSpPr>
              <p:nvPr/>
            </p:nvSpPr>
            <p:spPr bwMode="auto">
              <a:xfrm>
                <a:off x="2841" y="1608"/>
                <a:ext cx="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78" name="Freeform 394"/>
              <p:cNvSpPr>
                <a:spLocks/>
              </p:cNvSpPr>
              <p:nvPr/>
            </p:nvSpPr>
            <p:spPr bwMode="auto">
              <a:xfrm>
                <a:off x="2504" y="1613"/>
                <a:ext cx="21" cy="16"/>
              </a:xfrm>
              <a:custGeom>
                <a:avLst/>
                <a:gdLst/>
                <a:ahLst/>
                <a:cxnLst>
                  <a:cxn ang="0">
                    <a:pos x="21" y="3"/>
                  </a:cxn>
                  <a:cxn ang="0">
                    <a:pos x="10" y="14"/>
                  </a:cxn>
                  <a:cxn ang="0">
                    <a:pos x="7" y="16"/>
                  </a:cxn>
                  <a:cxn ang="0">
                    <a:pos x="5" y="16"/>
                  </a:cxn>
                  <a:cxn ang="0">
                    <a:pos x="0" y="14"/>
                  </a:cxn>
                  <a:cxn ang="0">
                    <a:pos x="3" y="14"/>
                  </a:cxn>
                  <a:cxn ang="0">
                    <a:pos x="8" y="9"/>
                  </a:cxn>
                  <a:cxn ang="0">
                    <a:pos x="10" y="5"/>
                  </a:cxn>
                  <a:cxn ang="0">
                    <a:pos x="12" y="3"/>
                  </a:cxn>
                  <a:cxn ang="0">
                    <a:pos x="14" y="0"/>
                  </a:cxn>
                  <a:cxn ang="0">
                    <a:pos x="17" y="0"/>
                  </a:cxn>
                  <a:cxn ang="0">
                    <a:pos x="21" y="3"/>
                  </a:cxn>
                </a:cxnLst>
                <a:rect l="0" t="0" r="r" b="b"/>
                <a:pathLst>
                  <a:path w="21" h="16">
                    <a:moveTo>
                      <a:pt x="21" y="3"/>
                    </a:moveTo>
                    <a:lnTo>
                      <a:pt x="10" y="14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0" y="14"/>
                    </a:lnTo>
                    <a:lnTo>
                      <a:pt x="3" y="14"/>
                    </a:lnTo>
                    <a:lnTo>
                      <a:pt x="8" y="9"/>
                    </a:lnTo>
                    <a:lnTo>
                      <a:pt x="10" y="5"/>
                    </a:lnTo>
                    <a:lnTo>
                      <a:pt x="12" y="3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1" y="3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79" name="Freeform 395"/>
              <p:cNvSpPr>
                <a:spLocks/>
              </p:cNvSpPr>
              <p:nvPr/>
            </p:nvSpPr>
            <p:spPr bwMode="auto">
              <a:xfrm>
                <a:off x="2573" y="1613"/>
                <a:ext cx="26" cy="21"/>
              </a:xfrm>
              <a:custGeom>
                <a:avLst/>
                <a:gdLst/>
                <a:ahLst/>
                <a:cxnLst>
                  <a:cxn ang="0">
                    <a:pos x="26" y="2"/>
                  </a:cxn>
                  <a:cxn ang="0">
                    <a:pos x="25" y="5"/>
                  </a:cxn>
                  <a:cxn ang="0">
                    <a:pos x="23" y="7"/>
                  </a:cxn>
                  <a:cxn ang="0">
                    <a:pos x="21" y="10"/>
                  </a:cxn>
                  <a:cxn ang="0">
                    <a:pos x="18" y="12"/>
                  </a:cxn>
                  <a:cxn ang="0">
                    <a:pos x="14" y="14"/>
                  </a:cxn>
                  <a:cxn ang="0">
                    <a:pos x="11" y="16"/>
                  </a:cxn>
                  <a:cxn ang="0">
                    <a:pos x="9" y="19"/>
                  </a:cxn>
                  <a:cxn ang="0">
                    <a:pos x="6" y="21"/>
                  </a:cxn>
                  <a:cxn ang="0">
                    <a:pos x="0" y="17"/>
                  </a:cxn>
                  <a:cxn ang="0">
                    <a:pos x="21" y="0"/>
                  </a:cxn>
                  <a:cxn ang="0">
                    <a:pos x="25" y="0"/>
                  </a:cxn>
                  <a:cxn ang="0">
                    <a:pos x="26" y="2"/>
                  </a:cxn>
                </a:cxnLst>
                <a:rect l="0" t="0" r="r" b="b"/>
                <a:pathLst>
                  <a:path w="26" h="21">
                    <a:moveTo>
                      <a:pt x="26" y="2"/>
                    </a:moveTo>
                    <a:lnTo>
                      <a:pt x="25" y="5"/>
                    </a:lnTo>
                    <a:lnTo>
                      <a:pt x="23" y="7"/>
                    </a:lnTo>
                    <a:lnTo>
                      <a:pt x="21" y="10"/>
                    </a:lnTo>
                    <a:lnTo>
                      <a:pt x="18" y="12"/>
                    </a:lnTo>
                    <a:lnTo>
                      <a:pt x="14" y="14"/>
                    </a:lnTo>
                    <a:lnTo>
                      <a:pt x="11" y="16"/>
                    </a:lnTo>
                    <a:lnTo>
                      <a:pt x="9" y="19"/>
                    </a:lnTo>
                    <a:lnTo>
                      <a:pt x="6" y="21"/>
                    </a:lnTo>
                    <a:lnTo>
                      <a:pt x="0" y="17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80" name="Freeform 396"/>
              <p:cNvSpPr>
                <a:spLocks/>
              </p:cNvSpPr>
              <p:nvPr/>
            </p:nvSpPr>
            <p:spPr bwMode="auto">
              <a:xfrm>
                <a:off x="2584" y="1620"/>
                <a:ext cx="26" cy="19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24" y="3"/>
                  </a:cxn>
                  <a:cxn ang="0">
                    <a:pos x="15" y="12"/>
                  </a:cxn>
                  <a:cxn ang="0">
                    <a:pos x="12" y="14"/>
                  </a:cxn>
                  <a:cxn ang="0">
                    <a:pos x="8" y="17"/>
                  </a:cxn>
                  <a:cxn ang="0">
                    <a:pos x="5" y="17"/>
                  </a:cxn>
                  <a:cxn ang="0">
                    <a:pos x="1" y="19"/>
                  </a:cxn>
                  <a:cxn ang="0">
                    <a:pos x="1" y="17"/>
                  </a:cxn>
                  <a:cxn ang="0">
                    <a:pos x="0" y="17"/>
                  </a:cxn>
                  <a:cxn ang="0">
                    <a:pos x="3" y="16"/>
                  </a:cxn>
                  <a:cxn ang="0">
                    <a:pos x="5" y="12"/>
                  </a:cxn>
                  <a:cxn ang="0">
                    <a:pos x="8" y="9"/>
                  </a:cxn>
                  <a:cxn ang="0">
                    <a:pos x="12" y="7"/>
                  </a:cxn>
                  <a:cxn ang="0">
                    <a:pos x="15" y="3"/>
                  </a:cxn>
                  <a:cxn ang="0">
                    <a:pos x="19" y="2"/>
                  </a:cxn>
                  <a:cxn ang="0">
                    <a:pos x="22" y="0"/>
                  </a:cxn>
                  <a:cxn ang="0">
                    <a:pos x="26" y="0"/>
                  </a:cxn>
                </a:cxnLst>
                <a:rect l="0" t="0" r="r" b="b"/>
                <a:pathLst>
                  <a:path w="26" h="19">
                    <a:moveTo>
                      <a:pt x="26" y="0"/>
                    </a:moveTo>
                    <a:lnTo>
                      <a:pt x="24" y="3"/>
                    </a:lnTo>
                    <a:lnTo>
                      <a:pt x="15" y="12"/>
                    </a:lnTo>
                    <a:lnTo>
                      <a:pt x="12" y="14"/>
                    </a:lnTo>
                    <a:lnTo>
                      <a:pt x="8" y="17"/>
                    </a:lnTo>
                    <a:lnTo>
                      <a:pt x="5" y="17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0" y="17"/>
                    </a:lnTo>
                    <a:lnTo>
                      <a:pt x="3" y="16"/>
                    </a:lnTo>
                    <a:lnTo>
                      <a:pt x="5" y="12"/>
                    </a:lnTo>
                    <a:lnTo>
                      <a:pt x="8" y="9"/>
                    </a:lnTo>
                    <a:lnTo>
                      <a:pt x="12" y="7"/>
                    </a:lnTo>
                    <a:lnTo>
                      <a:pt x="15" y="3"/>
                    </a:lnTo>
                    <a:lnTo>
                      <a:pt x="19" y="2"/>
                    </a:lnTo>
                    <a:lnTo>
                      <a:pt x="22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81" name="Freeform 397"/>
              <p:cNvSpPr>
                <a:spLocks/>
              </p:cNvSpPr>
              <p:nvPr/>
            </p:nvSpPr>
            <p:spPr bwMode="auto">
              <a:xfrm>
                <a:off x="2518" y="1618"/>
                <a:ext cx="19" cy="18"/>
              </a:xfrm>
              <a:custGeom>
                <a:avLst/>
                <a:gdLst/>
                <a:ahLst/>
                <a:cxnLst>
                  <a:cxn ang="0">
                    <a:pos x="7" y="16"/>
                  </a:cxn>
                  <a:cxn ang="0">
                    <a:pos x="5" y="18"/>
                  </a:cxn>
                  <a:cxn ang="0">
                    <a:pos x="0" y="12"/>
                  </a:cxn>
                  <a:cxn ang="0">
                    <a:pos x="1" y="11"/>
                  </a:cxn>
                  <a:cxn ang="0">
                    <a:pos x="3" y="7"/>
                  </a:cxn>
                  <a:cxn ang="0">
                    <a:pos x="7" y="4"/>
                  </a:cxn>
                  <a:cxn ang="0">
                    <a:pos x="10" y="2"/>
                  </a:cxn>
                  <a:cxn ang="0">
                    <a:pos x="12" y="0"/>
                  </a:cxn>
                  <a:cxn ang="0">
                    <a:pos x="15" y="0"/>
                  </a:cxn>
                  <a:cxn ang="0">
                    <a:pos x="19" y="2"/>
                  </a:cxn>
                  <a:cxn ang="0">
                    <a:pos x="7" y="16"/>
                  </a:cxn>
                </a:cxnLst>
                <a:rect l="0" t="0" r="r" b="b"/>
                <a:pathLst>
                  <a:path w="19" h="18">
                    <a:moveTo>
                      <a:pt x="7" y="16"/>
                    </a:moveTo>
                    <a:lnTo>
                      <a:pt x="5" y="18"/>
                    </a:lnTo>
                    <a:lnTo>
                      <a:pt x="0" y="12"/>
                    </a:lnTo>
                    <a:lnTo>
                      <a:pt x="1" y="11"/>
                    </a:lnTo>
                    <a:lnTo>
                      <a:pt x="3" y="7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7" y="16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82" name="Freeform 398"/>
              <p:cNvSpPr>
                <a:spLocks/>
              </p:cNvSpPr>
              <p:nvPr/>
            </p:nvSpPr>
            <p:spPr bwMode="auto">
              <a:xfrm>
                <a:off x="2528" y="1622"/>
                <a:ext cx="21" cy="21"/>
              </a:xfrm>
              <a:custGeom>
                <a:avLst/>
                <a:gdLst/>
                <a:ahLst/>
                <a:cxnLst>
                  <a:cxn ang="0">
                    <a:pos x="21" y="3"/>
                  </a:cxn>
                  <a:cxn ang="0">
                    <a:pos x="18" y="5"/>
                  </a:cxn>
                  <a:cxn ang="0">
                    <a:pos x="16" y="7"/>
                  </a:cxn>
                  <a:cxn ang="0">
                    <a:pos x="14" y="10"/>
                  </a:cxn>
                  <a:cxn ang="0">
                    <a:pos x="11" y="12"/>
                  </a:cxn>
                  <a:cxn ang="0">
                    <a:pos x="9" y="14"/>
                  </a:cxn>
                  <a:cxn ang="0">
                    <a:pos x="5" y="15"/>
                  </a:cxn>
                  <a:cxn ang="0">
                    <a:pos x="2" y="17"/>
                  </a:cxn>
                  <a:cxn ang="0">
                    <a:pos x="0" y="21"/>
                  </a:cxn>
                  <a:cxn ang="0">
                    <a:pos x="0" y="14"/>
                  </a:cxn>
                  <a:cxn ang="0">
                    <a:pos x="2" y="10"/>
                  </a:cxn>
                  <a:cxn ang="0">
                    <a:pos x="4" y="8"/>
                  </a:cxn>
                  <a:cxn ang="0">
                    <a:pos x="7" y="7"/>
                  </a:cxn>
                  <a:cxn ang="0">
                    <a:pos x="9" y="5"/>
                  </a:cxn>
                  <a:cxn ang="0">
                    <a:pos x="12" y="3"/>
                  </a:cxn>
                  <a:cxn ang="0">
                    <a:pos x="14" y="0"/>
                  </a:cxn>
                  <a:cxn ang="0">
                    <a:pos x="21" y="3"/>
                  </a:cxn>
                </a:cxnLst>
                <a:rect l="0" t="0" r="r" b="b"/>
                <a:pathLst>
                  <a:path w="21" h="21">
                    <a:moveTo>
                      <a:pt x="21" y="3"/>
                    </a:moveTo>
                    <a:lnTo>
                      <a:pt x="18" y="5"/>
                    </a:lnTo>
                    <a:lnTo>
                      <a:pt x="16" y="7"/>
                    </a:lnTo>
                    <a:lnTo>
                      <a:pt x="14" y="10"/>
                    </a:lnTo>
                    <a:lnTo>
                      <a:pt x="11" y="12"/>
                    </a:lnTo>
                    <a:lnTo>
                      <a:pt x="9" y="14"/>
                    </a:lnTo>
                    <a:lnTo>
                      <a:pt x="5" y="15"/>
                    </a:lnTo>
                    <a:lnTo>
                      <a:pt x="2" y="17"/>
                    </a:lnTo>
                    <a:lnTo>
                      <a:pt x="0" y="21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4" y="8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12" y="3"/>
                    </a:lnTo>
                    <a:lnTo>
                      <a:pt x="14" y="0"/>
                    </a:lnTo>
                    <a:lnTo>
                      <a:pt x="21" y="3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83" name="Freeform 399"/>
              <p:cNvSpPr>
                <a:spLocks/>
              </p:cNvSpPr>
              <p:nvPr/>
            </p:nvSpPr>
            <p:spPr bwMode="auto">
              <a:xfrm>
                <a:off x="2481" y="1627"/>
                <a:ext cx="18" cy="9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6" y="2"/>
                  </a:cxn>
                  <a:cxn ang="0">
                    <a:pos x="12" y="3"/>
                  </a:cxn>
                  <a:cxn ang="0">
                    <a:pos x="9" y="7"/>
                  </a:cxn>
                  <a:cxn ang="0">
                    <a:pos x="7" y="7"/>
                  </a:cxn>
                  <a:cxn ang="0">
                    <a:pos x="4" y="9"/>
                  </a:cxn>
                  <a:cxn ang="0">
                    <a:pos x="2" y="9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2" y="5"/>
                  </a:cxn>
                  <a:cxn ang="0">
                    <a:pos x="5" y="3"/>
                  </a:cxn>
                  <a:cxn ang="0">
                    <a:pos x="7" y="2"/>
                  </a:cxn>
                  <a:cxn ang="0">
                    <a:pos x="9" y="2"/>
                  </a:cxn>
                  <a:cxn ang="0">
                    <a:pos x="11" y="0"/>
                  </a:cxn>
                  <a:cxn ang="0">
                    <a:pos x="18" y="0"/>
                  </a:cxn>
                </a:cxnLst>
                <a:rect l="0" t="0" r="r" b="b"/>
                <a:pathLst>
                  <a:path w="18" h="9">
                    <a:moveTo>
                      <a:pt x="18" y="0"/>
                    </a:moveTo>
                    <a:lnTo>
                      <a:pt x="16" y="2"/>
                    </a:lnTo>
                    <a:lnTo>
                      <a:pt x="12" y="3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2"/>
                    </a:lnTo>
                    <a:lnTo>
                      <a:pt x="11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84" name="Freeform 400"/>
              <p:cNvSpPr>
                <a:spLocks/>
              </p:cNvSpPr>
              <p:nvPr/>
            </p:nvSpPr>
            <p:spPr bwMode="auto">
              <a:xfrm>
                <a:off x="2533" y="1629"/>
                <a:ext cx="28" cy="19"/>
              </a:xfrm>
              <a:custGeom>
                <a:avLst/>
                <a:gdLst/>
                <a:ahLst/>
                <a:cxnLst>
                  <a:cxn ang="0">
                    <a:pos x="28" y="3"/>
                  </a:cxn>
                  <a:cxn ang="0">
                    <a:pos x="26" y="7"/>
                  </a:cxn>
                  <a:cxn ang="0">
                    <a:pos x="23" y="8"/>
                  </a:cxn>
                  <a:cxn ang="0">
                    <a:pos x="21" y="12"/>
                  </a:cxn>
                  <a:cxn ang="0">
                    <a:pos x="16" y="17"/>
                  </a:cxn>
                  <a:cxn ang="0">
                    <a:pos x="13" y="19"/>
                  </a:cxn>
                  <a:cxn ang="0">
                    <a:pos x="9" y="19"/>
                  </a:cxn>
                  <a:cxn ang="0">
                    <a:pos x="6" y="17"/>
                  </a:cxn>
                  <a:cxn ang="0">
                    <a:pos x="4" y="17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14"/>
                  </a:cxn>
                  <a:cxn ang="0">
                    <a:pos x="4" y="10"/>
                  </a:cxn>
                  <a:cxn ang="0">
                    <a:pos x="7" y="8"/>
                  </a:cxn>
                  <a:cxn ang="0">
                    <a:pos x="11" y="5"/>
                  </a:cxn>
                  <a:cxn ang="0">
                    <a:pos x="14" y="3"/>
                  </a:cxn>
                  <a:cxn ang="0">
                    <a:pos x="18" y="0"/>
                  </a:cxn>
                  <a:cxn ang="0">
                    <a:pos x="25" y="0"/>
                  </a:cxn>
                  <a:cxn ang="0">
                    <a:pos x="26" y="1"/>
                  </a:cxn>
                  <a:cxn ang="0">
                    <a:pos x="26" y="3"/>
                  </a:cxn>
                  <a:cxn ang="0">
                    <a:pos x="28" y="3"/>
                  </a:cxn>
                </a:cxnLst>
                <a:rect l="0" t="0" r="r" b="b"/>
                <a:pathLst>
                  <a:path w="28" h="19">
                    <a:moveTo>
                      <a:pt x="28" y="3"/>
                    </a:moveTo>
                    <a:lnTo>
                      <a:pt x="26" y="7"/>
                    </a:lnTo>
                    <a:lnTo>
                      <a:pt x="23" y="8"/>
                    </a:lnTo>
                    <a:lnTo>
                      <a:pt x="21" y="12"/>
                    </a:lnTo>
                    <a:lnTo>
                      <a:pt x="16" y="17"/>
                    </a:lnTo>
                    <a:lnTo>
                      <a:pt x="13" y="19"/>
                    </a:lnTo>
                    <a:lnTo>
                      <a:pt x="9" y="19"/>
                    </a:lnTo>
                    <a:lnTo>
                      <a:pt x="6" y="17"/>
                    </a:lnTo>
                    <a:lnTo>
                      <a:pt x="4" y="17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14"/>
                    </a:lnTo>
                    <a:lnTo>
                      <a:pt x="4" y="10"/>
                    </a:lnTo>
                    <a:lnTo>
                      <a:pt x="7" y="8"/>
                    </a:lnTo>
                    <a:lnTo>
                      <a:pt x="11" y="5"/>
                    </a:lnTo>
                    <a:lnTo>
                      <a:pt x="14" y="3"/>
                    </a:lnTo>
                    <a:lnTo>
                      <a:pt x="18" y="0"/>
                    </a:lnTo>
                    <a:lnTo>
                      <a:pt x="25" y="0"/>
                    </a:lnTo>
                    <a:lnTo>
                      <a:pt x="26" y="1"/>
                    </a:lnTo>
                    <a:lnTo>
                      <a:pt x="26" y="3"/>
                    </a:lnTo>
                    <a:lnTo>
                      <a:pt x="28" y="3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85" name="Freeform 401"/>
              <p:cNvSpPr>
                <a:spLocks/>
              </p:cNvSpPr>
              <p:nvPr/>
            </p:nvSpPr>
            <p:spPr bwMode="auto">
              <a:xfrm>
                <a:off x="2547" y="1636"/>
                <a:ext cx="26" cy="19"/>
              </a:xfrm>
              <a:custGeom>
                <a:avLst/>
                <a:gdLst/>
                <a:ahLst/>
                <a:cxnLst>
                  <a:cxn ang="0">
                    <a:pos x="26" y="3"/>
                  </a:cxn>
                  <a:cxn ang="0">
                    <a:pos x="23" y="7"/>
                  </a:cxn>
                  <a:cxn ang="0">
                    <a:pos x="21" y="10"/>
                  </a:cxn>
                  <a:cxn ang="0">
                    <a:pos x="19" y="10"/>
                  </a:cxn>
                  <a:cxn ang="0">
                    <a:pos x="16" y="12"/>
                  </a:cxn>
                  <a:cxn ang="0">
                    <a:pos x="9" y="19"/>
                  </a:cxn>
                  <a:cxn ang="0">
                    <a:pos x="0" y="14"/>
                  </a:cxn>
                  <a:cxn ang="0">
                    <a:pos x="2" y="12"/>
                  </a:cxn>
                  <a:cxn ang="0">
                    <a:pos x="5" y="10"/>
                  </a:cxn>
                  <a:cxn ang="0">
                    <a:pos x="14" y="1"/>
                  </a:cxn>
                  <a:cxn ang="0">
                    <a:pos x="18" y="0"/>
                  </a:cxn>
                  <a:cxn ang="0">
                    <a:pos x="21" y="1"/>
                  </a:cxn>
                  <a:cxn ang="0">
                    <a:pos x="26" y="3"/>
                  </a:cxn>
                </a:cxnLst>
                <a:rect l="0" t="0" r="r" b="b"/>
                <a:pathLst>
                  <a:path w="26" h="19">
                    <a:moveTo>
                      <a:pt x="26" y="3"/>
                    </a:moveTo>
                    <a:lnTo>
                      <a:pt x="23" y="7"/>
                    </a:lnTo>
                    <a:lnTo>
                      <a:pt x="21" y="10"/>
                    </a:lnTo>
                    <a:lnTo>
                      <a:pt x="19" y="10"/>
                    </a:lnTo>
                    <a:lnTo>
                      <a:pt x="16" y="12"/>
                    </a:lnTo>
                    <a:lnTo>
                      <a:pt x="9" y="19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5" y="10"/>
                    </a:lnTo>
                    <a:lnTo>
                      <a:pt x="14" y="1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6" y="3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86" name="Freeform 402"/>
              <p:cNvSpPr>
                <a:spLocks/>
              </p:cNvSpPr>
              <p:nvPr/>
            </p:nvSpPr>
            <p:spPr bwMode="auto">
              <a:xfrm>
                <a:off x="2519" y="1641"/>
                <a:ext cx="180" cy="125"/>
              </a:xfrm>
              <a:custGeom>
                <a:avLst/>
                <a:gdLst/>
                <a:ahLst/>
                <a:cxnLst>
                  <a:cxn ang="0">
                    <a:pos x="178" y="5"/>
                  </a:cxn>
                  <a:cxn ang="0">
                    <a:pos x="167" y="12"/>
                  </a:cxn>
                  <a:cxn ang="0">
                    <a:pos x="155" y="17"/>
                  </a:cxn>
                  <a:cxn ang="0">
                    <a:pos x="145" y="24"/>
                  </a:cxn>
                  <a:cxn ang="0">
                    <a:pos x="134" y="31"/>
                  </a:cxn>
                  <a:cxn ang="0">
                    <a:pos x="124" y="38"/>
                  </a:cxn>
                  <a:cxn ang="0">
                    <a:pos x="112" y="45"/>
                  </a:cxn>
                  <a:cxn ang="0">
                    <a:pos x="101" y="54"/>
                  </a:cxn>
                  <a:cxn ang="0">
                    <a:pos x="91" y="61"/>
                  </a:cxn>
                  <a:cxn ang="0">
                    <a:pos x="80" y="68"/>
                  </a:cxn>
                  <a:cxn ang="0">
                    <a:pos x="70" y="75"/>
                  </a:cxn>
                  <a:cxn ang="0">
                    <a:pos x="60" y="83"/>
                  </a:cxn>
                  <a:cxn ang="0">
                    <a:pos x="49" y="92"/>
                  </a:cxn>
                  <a:cxn ang="0">
                    <a:pos x="39" y="101"/>
                  </a:cxn>
                  <a:cxn ang="0">
                    <a:pos x="28" y="108"/>
                  </a:cxn>
                  <a:cxn ang="0">
                    <a:pos x="20" y="116"/>
                  </a:cxn>
                  <a:cxn ang="0">
                    <a:pos x="9" y="125"/>
                  </a:cxn>
                  <a:cxn ang="0">
                    <a:pos x="2" y="125"/>
                  </a:cxn>
                  <a:cxn ang="0">
                    <a:pos x="0" y="123"/>
                  </a:cxn>
                  <a:cxn ang="0">
                    <a:pos x="0" y="121"/>
                  </a:cxn>
                  <a:cxn ang="0">
                    <a:pos x="4" y="120"/>
                  </a:cxn>
                  <a:cxn ang="0">
                    <a:pos x="9" y="116"/>
                  </a:cxn>
                  <a:cxn ang="0">
                    <a:pos x="13" y="115"/>
                  </a:cxn>
                  <a:cxn ang="0">
                    <a:pos x="18" y="111"/>
                  </a:cxn>
                  <a:cxn ang="0">
                    <a:pos x="28" y="101"/>
                  </a:cxn>
                  <a:cxn ang="0">
                    <a:pos x="32" y="99"/>
                  </a:cxn>
                  <a:cxn ang="0">
                    <a:pos x="37" y="95"/>
                  </a:cxn>
                  <a:cxn ang="0">
                    <a:pos x="51" y="82"/>
                  </a:cxn>
                  <a:cxn ang="0">
                    <a:pos x="56" y="80"/>
                  </a:cxn>
                  <a:cxn ang="0">
                    <a:pos x="60" y="76"/>
                  </a:cxn>
                  <a:cxn ang="0">
                    <a:pos x="63" y="75"/>
                  </a:cxn>
                  <a:cxn ang="0">
                    <a:pos x="70" y="69"/>
                  </a:cxn>
                  <a:cxn ang="0">
                    <a:pos x="77" y="64"/>
                  </a:cxn>
                  <a:cxn ang="0">
                    <a:pos x="84" y="61"/>
                  </a:cxn>
                  <a:cxn ang="0">
                    <a:pos x="91" y="55"/>
                  </a:cxn>
                  <a:cxn ang="0">
                    <a:pos x="98" y="50"/>
                  </a:cxn>
                  <a:cxn ang="0">
                    <a:pos x="105" y="45"/>
                  </a:cxn>
                  <a:cxn ang="0">
                    <a:pos x="112" y="42"/>
                  </a:cxn>
                  <a:cxn ang="0">
                    <a:pos x="119" y="36"/>
                  </a:cxn>
                  <a:cxn ang="0">
                    <a:pos x="126" y="31"/>
                  </a:cxn>
                  <a:cxn ang="0">
                    <a:pos x="133" y="28"/>
                  </a:cxn>
                  <a:cxn ang="0">
                    <a:pos x="140" y="22"/>
                  </a:cxn>
                  <a:cxn ang="0">
                    <a:pos x="146" y="17"/>
                  </a:cxn>
                  <a:cxn ang="0">
                    <a:pos x="155" y="14"/>
                  </a:cxn>
                  <a:cxn ang="0">
                    <a:pos x="162" y="9"/>
                  </a:cxn>
                  <a:cxn ang="0">
                    <a:pos x="169" y="5"/>
                  </a:cxn>
                  <a:cxn ang="0">
                    <a:pos x="176" y="0"/>
                  </a:cxn>
                  <a:cxn ang="0">
                    <a:pos x="178" y="0"/>
                  </a:cxn>
                  <a:cxn ang="0">
                    <a:pos x="180" y="2"/>
                  </a:cxn>
                  <a:cxn ang="0">
                    <a:pos x="180" y="3"/>
                  </a:cxn>
                  <a:cxn ang="0">
                    <a:pos x="178" y="5"/>
                  </a:cxn>
                </a:cxnLst>
                <a:rect l="0" t="0" r="r" b="b"/>
                <a:pathLst>
                  <a:path w="180" h="125">
                    <a:moveTo>
                      <a:pt x="178" y="5"/>
                    </a:moveTo>
                    <a:lnTo>
                      <a:pt x="167" y="12"/>
                    </a:lnTo>
                    <a:lnTo>
                      <a:pt x="155" y="17"/>
                    </a:lnTo>
                    <a:lnTo>
                      <a:pt x="145" y="24"/>
                    </a:lnTo>
                    <a:lnTo>
                      <a:pt x="134" y="31"/>
                    </a:lnTo>
                    <a:lnTo>
                      <a:pt x="124" y="38"/>
                    </a:lnTo>
                    <a:lnTo>
                      <a:pt x="112" y="45"/>
                    </a:lnTo>
                    <a:lnTo>
                      <a:pt x="101" y="54"/>
                    </a:lnTo>
                    <a:lnTo>
                      <a:pt x="91" y="61"/>
                    </a:lnTo>
                    <a:lnTo>
                      <a:pt x="80" y="68"/>
                    </a:lnTo>
                    <a:lnTo>
                      <a:pt x="70" y="75"/>
                    </a:lnTo>
                    <a:lnTo>
                      <a:pt x="60" y="83"/>
                    </a:lnTo>
                    <a:lnTo>
                      <a:pt x="49" y="92"/>
                    </a:lnTo>
                    <a:lnTo>
                      <a:pt x="39" y="101"/>
                    </a:lnTo>
                    <a:lnTo>
                      <a:pt x="28" y="108"/>
                    </a:lnTo>
                    <a:lnTo>
                      <a:pt x="20" y="116"/>
                    </a:lnTo>
                    <a:lnTo>
                      <a:pt x="9" y="125"/>
                    </a:lnTo>
                    <a:lnTo>
                      <a:pt x="2" y="125"/>
                    </a:lnTo>
                    <a:lnTo>
                      <a:pt x="0" y="123"/>
                    </a:lnTo>
                    <a:lnTo>
                      <a:pt x="0" y="121"/>
                    </a:lnTo>
                    <a:lnTo>
                      <a:pt x="4" y="120"/>
                    </a:lnTo>
                    <a:lnTo>
                      <a:pt x="9" y="116"/>
                    </a:lnTo>
                    <a:lnTo>
                      <a:pt x="13" y="115"/>
                    </a:lnTo>
                    <a:lnTo>
                      <a:pt x="18" y="111"/>
                    </a:lnTo>
                    <a:lnTo>
                      <a:pt x="28" y="101"/>
                    </a:lnTo>
                    <a:lnTo>
                      <a:pt x="32" y="99"/>
                    </a:lnTo>
                    <a:lnTo>
                      <a:pt x="37" y="95"/>
                    </a:lnTo>
                    <a:lnTo>
                      <a:pt x="51" y="82"/>
                    </a:lnTo>
                    <a:lnTo>
                      <a:pt x="56" y="80"/>
                    </a:lnTo>
                    <a:lnTo>
                      <a:pt x="60" y="76"/>
                    </a:lnTo>
                    <a:lnTo>
                      <a:pt x="63" y="75"/>
                    </a:lnTo>
                    <a:lnTo>
                      <a:pt x="70" y="69"/>
                    </a:lnTo>
                    <a:lnTo>
                      <a:pt x="77" y="64"/>
                    </a:lnTo>
                    <a:lnTo>
                      <a:pt x="84" y="61"/>
                    </a:lnTo>
                    <a:lnTo>
                      <a:pt x="91" y="55"/>
                    </a:lnTo>
                    <a:lnTo>
                      <a:pt x="98" y="50"/>
                    </a:lnTo>
                    <a:lnTo>
                      <a:pt x="105" y="45"/>
                    </a:lnTo>
                    <a:lnTo>
                      <a:pt x="112" y="42"/>
                    </a:lnTo>
                    <a:lnTo>
                      <a:pt x="119" y="36"/>
                    </a:lnTo>
                    <a:lnTo>
                      <a:pt x="126" y="31"/>
                    </a:lnTo>
                    <a:lnTo>
                      <a:pt x="133" y="28"/>
                    </a:lnTo>
                    <a:lnTo>
                      <a:pt x="140" y="22"/>
                    </a:lnTo>
                    <a:lnTo>
                      <a:pt x="146" y="17"/>
                    </a:lnTo>
                    <a:lnTo>
                      <a:pt x="155" y="14"/>
                    </a:lnTo>
                    <a:lnTo>
                      <a:pt x="162" y="9"/>
                    </a:lnTo>
                    <a:lnTo>
                      <a:pt x="169" y="5"/>
                    </a:lnTo>
                    <a:lnTo>
                      <a:pt x="176" y="0"/>
                    </a:lnTo>
                    <a:lnTo>
                      <a:pt x="178" y="0"/>
                    </a:lnTo>
                    <a:lnTo>
                      <a:pt x="180" y="2"/>
                    </a:lnTo>
                    <a:lnTo>
                      <a:pt x="180" y="3"/>
                    </a:lnTo>
                    <a:lnTo>
                      <a:pt x="178" y="5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87" name="Freeform 403"/>
              <p:cNvSpPr>
                <a:spLocks/>
              </p:cNvSpPr>
              <p:nvPr/>
            </p:nvSpPr>
            <p:spPr bwMode="auto">
              <a:xfrm>
                <a:off x="2559" y="1644"/>
                <a:ext cx="23" cy="14"/>
              </a:xfrm>
              <a:custGeom>
                <a:avLst/>
                <a:gdLst/>
                <a:ahLst/>
                <a:cxnLst>
                  <a:cxn ang="0">
                    <a:pos x="23" y="2"/>
                  </a:cxn>
                  <a:cxn ang="0">
                    <a:pos x="20" y="4"/>
                  </a:cxn>
                  <a:cxn ang="0">
                    <a:pos x="18" y="6"/>
                  </a:cxn>
                  <a:cxn ang="0">
                    <a:pos x="16" y="9"/>
                  </a:cxn>
                  <a:cxn ang="0">
                    <a:pos x="13" y="11"/>
                  </a:cxn>
                  <a:cxn ang="0">
                    <a:pos x="11" y="12"/>
                  </a:cxn>
                  <a:cxn ang="0">
                    <a:pos x="7" y="14"/>
                  </a:cxn>
                  <a:cxn ang="0">
                    <a:pos x="2" y="14"/>
                  </a:cxn>
                  <a:cxn ang="0">
                    <a:pos x="0" y="12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9" y="6"/>
                  </a:cxn>
                  <a:cxn ang="0">
                    <a:pos x="11" y="2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3" y="2"/>
                  </a:cxn>
                </a:cxnLst>
                <a:rect l="0" t="0" r="r" b="b"/>
                <a:pathLst>
                  <a:path w="23" h="14">
                    <a:moveTo>
                      <a:pt x="23" y="2"/>
                    </a:moveTo>
                    <a:lnTo>
                      <a:pt x="20" y="4"/>
                    </a:lnTo>
                    <a:lnTo>
                      <a:pt x="18" y="6"/>
                    </a:lnTo>
                    <a:lnTo>
                      <a:pt x="16" y="9"/>
                    </a:lnTo>
                    <a:lnTo>
                      <a:pt x="13" y="11"/>
                    </a:lnTo>
                    <a:lnTo>
                      <a:pt x="11" y="12"/>
                    </a:lnTo>
                    <a:lnTo>
                      <a:pt x="7" y="14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9" y="6"/>
                    </a:lnTo>
                    <a:lnTo>
                      <a:pt x="11" y="2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88" name="Freeform 404"/>
              <p:cNvSpPr>
                <a:spLocks/>
              </p:cNvSpPr>
              <p:nvPr/>
            </p:nvSpPr>
            <p:spPr bwMode="auto">
              <a:xfrm>
                <a:off x="2488" y="1644"/>
                <a:ext cx="24" cy="18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4" y="4"/>
                  </a:cxn>
                  <a:cxn ang="0">
                    <a:pos x="24" y="7"/>
                  </a:cxn>
                  <a:cxn ang="0">
                    <a:pos x="23" y="9"/>
                  </a:cxn>
                  <a:cxn ang="0">
                    <a:pos x="21" y="12"/>
                  </a:cxn>
                  <a:cxn ang="0">
                    <a:pos x="18" y="12"/>
                  </a:cxn>
                  <a:cxn ang="0">
                    <a:pos x="16" y="14"/>
                  </a:cxn>
                  <a:cxn ang="0">
                    <a:pos x="12" y="16"/>
                  </a:cxn>
                  <a:cxn ang="0">
                    <a:pos x="9" y="18"/>
                  </a:cxn>
                  <a:cxn ang="0">
                    <a:pos x="0" y="7"/>
                  </a:cxn>
                  <a:cxn ang="0">
                    <a:pos x="4" y="6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2" y="2"/>
                  </a:cxn>
                  <a:cxn ang="0">
                    <a:pos x="14" y="0"/>
                  </a:cxn>
                  <a:cxn ang="0">
                    <a:pos x="23" y="0"/>
                  </a:cxn>
                </a:cxnLst>
                <a:rect l="0" t="0" r="r" b="b"/>
                <a:pathLst>
                  <a:path w="24" h="18">
                    <a:moveTo>
                      <a:pt x="23" y="0"/>
                    </a:moveTo>
                    <a:lnTo>
                      <a:pt x="24" y="4"/>
                    </a:lnTo>
                    <a:lnTo>
                      <a:pt x="24" y="7"/>
                    </a:lnTo>
                    <a:lnTo>
                      <a:pt x="23" y="9"/>
                    </a:lnTo>
                    <a:lnTo>
                      <a:pt x="21" y="12"/>
                    </a:lnTo>
                    <a:lnTo>
                      <a:pt x="18" y="12"/>
                    </a:lnTo>
                    <a:lnTo>
                      <a:pt x="16" y="14"/>
                    </a:lnTo>
                    <a:lnTo>
                      <a:pt x="12" y="16"/>
                    </a:lnTo>
                    <a:lnTo>
                      <a:pt x="9" y="18"/>
                    </a:lnTo>
                    <a:lnTo>
                      <a:pt x="0" y="7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4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89" name="Freeform 405"/>
              <p:cNvSpPr>
                <a:spLocks/>
              </p:cNvSpPr>
              <p:nvPr/>
            </p:nvSpPr>
            <p:spPr bwMode="auto">
              <a:xfrm>
                <a:off x="1963" y="1644"/>
                <a:ext cx="21" cy="44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2"/>
                  </a:cxn>
                  <a:cxn ang="0">
                    <a:pos x="21" y="2"/>
                  </a:cxn>
                  <a:cxn ang="0">
                    <a:pos x="17" y="7"/>
                  </a:cxn>
                  <a:cxn ang="0">
                    <a:pos x="16" y="12"/>
                  </a:cxn>
                  <a:cxn ang="0">
                    <a:pos x="14" y="18"/>
                  </a:cxn>
                  <a:cxn ang="0">
                    <a:pos x="11" y="23"/>
                  </a:cxn>
                  <a:cxn ang="0">
                    <a:pos x="11" y="28"/>
                  </a:cxn>
                  <a:cxn ang="0">
                    <a:pos x="9" y="33"/>
                  </a:cxn>
                  <a:cxn ang="0">
                    <a:pos x="7" y="39"/>
                  </a:cxn>
                  <a:cxn ang="0">
                    <a:pos x="5" y="44"/>
                  </a:cxn>
                  <a:cxn ang="0">
                    <a:pos x="0" y="44"/>
                  </a:cxn>
                  <a:cxn ang="0">
                    <a:pos x="2" y="39"/>
                  </a:cxn>
                  <a:cxn ang="0">
                    <a:pos x="4" y="32"/>
                  </a:cxn>
                  <a:cxn ang="0">
                    <a:pos x="5" y="26"/>
                  </a:cxn>
                  <a:cxn ang="0">
                    <a:pos x="7" y="21"/>
                  </a:cxn>
                  <a:cxn ang="0">
                    <a:pos x="11" y="16"/>
                  </a:cxn>
                  <a:cxn ang="0">
                    <a:pos x="12" y="11"/>
                  </a:cxn>
                  <a:cxn ang="0">
                    <a:pos x="14" y="6"/>
                  </a:cxn>
                  <a:cxn ang="0">
                    <a:pos x="16" y="0"/>
                  </a:cxn>
                  <a:cxn ang="0">
                    <a:pos x="19" y="0"/>
                  </a:cxn>
                </a:cxnLst>
                <a:rect l="0" t="0" r="r" b="b"/>
                <a:pathLst>
                  <a:path w="21" h="44">
                    <a:moveTo>
                      <a:pt x="19" y="0"/>
                    </a:moveTo>
                    <a:lnTo>
                      <a:pt x="19" y="2"/>
                    </a:lnTo>
                    <a:lnTo>
                      <a:pt x="21" y="2"/>
                    </a:lnTo>
                    <a:lnTo>
                      <a:pt x="17" y="7"/>
                    </a:lnTo>
                    <a:lnTo>
                      <a:pt x="16" y="12"/>
                    </a:lnTo>
                    <a:lnTo>
                      <a:pt x="14" y="18"/>
                    </a:lnTo>
                    <a:lnTo>
                      <a:pt x="11" y="23"/>
                    </a:lnTo>
                    <a:lnTo>
                      <a:pt x="11" y="28"/>
                    </a:lnTo>
                    <a:lnTo>
                      <a:pt x="9" y="33"/>
                    </a:lnTo>
                    <a:lnTo>
                      <a:pt x="7" y="39"/>
                    </a:lnTo>
                    <a:lnTo>
                      <a:pt x="5" y="44"/>
                    </a:lnTo>
                    <a:lnTo>
                      <a:pt x="0" y="44"/>
                    </a:lnTo>
                    <a:lnTo>
                      <a:pt x="2" y="39"/>
                    </a:lnTo>
                    <a:lnTo>
                      <a:pt x="4" y="32"/>
                    </a:lnTo>
                    <a:lnTo>
                      <a:pt x="5" y="26"/>
                    </a:lnTo>
                    <a:lnTo>
                      <a:pt x="7" y="21"/>
                    </a:lnTo>
                    <a:lnTo>
                      <a:pt x="11" y="16"/>
                    </a:lnTo>
                    <a:lnTo>
                      <a:pt x="12" y="11"/>
                    </a:lnTo>
                    <a:lnTo>
                      <a:pt x="14" y="6"/>
                    </a:lnTo>
                    <a:lnTo>
                      <a:pt x="16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90" name="Freeform 406"/>
              <p:cNvSpPr>
                <a:spLocks/>
              </p:cNvSpPr>
              <p:nvPr/>
            </p:nvSpPr>
            <p:spPr bwMode="auto">
              <a:xfrm>
                <a:off x="2532" y="1650"/>
                <a:ext cx="5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0" y="0"/>
                  </a:cxn>
                  <a:cxn ang="0">
                    <a:pos x="5" y="3"/>
                  </a:cxn>
                  <a:cxn ang="0">
                    <a:pos x="1" y="6"/>
                  </a:cxn>
                </a:cxnLst>
                <a:rect l="0" t="0" r="r" b="b"/>
                <a:pathLst>
                  <a:path w="5" h="6">
                    <a:moveTo>
                      <a:pt x="1" y="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91" name="Freeform 407"/>
              <p:cNvSpPr>
                <a:spLocks/>
              </p:cNvSpPr>
              <p:nvPr/>
            </p:nvSpPr>
            <p:spPr bwMode="auto">
              <a:xfrm>
                <a:off x="2521" y="1656"/>
                <a:ext cx="28" cy="20"/>
              </a:xfrm>
              <a:custGeom>
                <a:avLst/>
                <a:gdLst/>
                <a:ahLst/>
                <a:cxnLst>
                  <a:cxn ang="0">
                    <a:pos x="28" y="4"/>
                  </a:cxn>
                  <a:cxn ang="0">
                    <a:pos x="25" y="7"/>
                  </a:cxn>
                  <a:cxn ang="0">
                    <a:pos x="21" y="9"/>
                  </a:cxn>
                  <a:cxn ang="0">
                    <a:pos x="12" y="18"/>
                  </a:cxn>
                  <a:cxn ang="0">
                    <a:pos x="9" y="20"/>
                  </a:cxn>
                  <a:cxn ang="0">
                    <a:pos x="4" y="20"/>
                  </a:cxn>
                  <a:cxn ang="0">
                    <a:pos x="0" y="18"/>
                  </a:cxn>
                  <a:cxn ang="0">
                    <a:pos x="2" y="16"/>
                  </a:cxn>
                  <a:cxn ang="0">
                    <a:pos x="5" y="11"/>
                  </a:cxn>
                  <a:cxn ang="0">
                    <a:pos x="9" y="7"/>
                  </a:cxn>
                  <a:cxn ang="0">
                    <a:pos x="14" y="4"/>
                  </a:cxn>
                  <a:cxn ang="0">
                    <a:pos x="18" y="2"/>
                  </a:cxn>
                  <a:cxn ang="0">
                    <a:pos x="21" y="0"/>
                  </a:cxn>
                  <a:cxn ang="0">
                    <a:pos x="25" y="0"/>
                  </a:cxn>
                  <a:cxn ang="0">
                    <a:pos x="28" y="4"/>
                  </a:cxn>
                </a:cxnLst>
                <a:rect l="0" t="0" r="r" b="b"/>
                <a:pathLst>
                  <a:path w="28" h="20">
                    <a:moveTo>
                      <a:pt x="28" y="4"/>
                    </a:moveTo>
                    <a:lnTo>
                      <a:pt x="25" y="7"/>
                    </a:lnTo>
                    <a:lnTo>
                      <a:pt x="21" y="9"/>
                    </a:lnTo>
                    <a:lnTo>
                      <a:pt x="12" y="18"/>
                    </a:lnTo>
                    <a:lnTo>
                      <a:pt x="9" y="20"/>
                    </a:lnTo>
                    <a:lnTo>
                      <a:pt x="4" y="20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5" y="11"/>
                    </a:lnTo>
                    <a:lnTo>
                      <a:pt x="9" y="7"/>
                    </a:lnTo>
                    <a:lnTo>
                      <a:pt x="14" y="4"/>
                    </a:lnTo>
                    <a:lnTo>
                      <a:pt x="18" y="2"/>
                    </a:lnTo>
                    <a:lnTo>
                      <a:pt x="21" y="0"/>
                    </a:lnTo>
                    <a:lnTo>
                      <a:pt x="25" y="0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92" name="Freeform 408"/>
              <p:cNvSpPr>
                <a:spLocks/>
              </p:cNvSpPr>
              <p:nvPr/>
            </p:nvSpPr>
            <p:spPr bwMode="auto">
              <a:xfrm>
                <a:off x="2535" y="1663"/>
                <a:ext cx="23" cy="16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7" y="6"/>
                  </a:cxn>
                  <a:cxn ang="0">
                    <a:pos x="16" y="9"/>
                  </a:cxn>
                  <a:cxn ang="0">
                    <a:pos x="11" y="14"/>
                  </a:cxn>
                  <a:cxn ang="0">
                    <a:pos x="7" y="16"/>
                  </a:cxn>
                  <a:cxn ang="0">
                    <a:pos x="4" y="16"/>
                  </a:cxn>
                  <a:cxn ang="0">
                    <a:pos x="0" y="14"/>
                  </a:cxn>
                  <a:cxn ang="0">
                    <a:pos x="4" y="13"/>
                  </a:cxn>
                  <a:cxn ang="0">
                    <a:pos x="5" y="9"/>
                  </a:cxn>
                  <a:cxn ang="0">
                    <a:pos x="11" y="4"/>
                  </a:cxn>
                  <a:cxn ang="0">
                    <a:pos x="14" y="2"/>
                  </a:cxn>
                  <a:cxn ang="0">
                    <a:pos x="16" y="0"/>
                  </a:cxn>
                  <a:cxn ang="0">
                    <a:pos x="23" y="0"/>
                  </a:cxn>
                </a:cxnLst>
                <a:rect l="0" t="0" r="r" b="b"/>
                <a:pathLst>
                  <a:path w="23" h="16">
                    <a:moveTo>
                      <a:pt x="23" y="0"/>
                    </a:moveTo>
                    <a:lnTo>
                      <a:pt x="17" y="6"/>
                    </a:lnTo>
                    <a:lnTo>
                      <a:pt x="16" y="9"/>
                    </a:lnTo>
                    <a:lnTo>
                      <a:pt x="11" y="14"/>
                    </a:lnTo>
                    <a:lnTo>
                      <a:pt x="7" y="16"/>
                    </a:lnTo>
                    <a:lnTo>
                      <a:pt x="4" y="16"/>
                    </a:lnTo>
                    <a:lnTo>
                      <a:pt x="0" y="14"/>
                    </a:lnTo>
                    <a:lnTo>
                      <a:pt x="4" y="13"/>
                    </a:lnTo>
                    <a:lnTo>
                      <a:pt x="5" y="9"/>
                    </a:lnTo>
                    <a:lnTo>
                      <a:pt x="11" y="4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93" name="Freeform 409"/>
              <p:cNvSpPr>
                <a:spLocks/>
              </p:cNvSpPr>
              <p:nvPr/>
            </p:nvSpPr>
            <p:spPr bwMode="auto">
              <a:xfrm>
                <a:off x="2506" y="1679"/>
                <a:ext cx="17" cy="14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12" y="7"/>
                  </a:cxn>
                  <a:cxn ang="0">
                    <a:pos x="10" y="10"/>
                  </a:cxn>
                  <a:cxn ang="0">
                    <a:pos x="6" y="12"/>
                  </a:cxn>
                  <a:cxn ang="0">
                    <a:pos x="5" y="12"/>
                  </a:cxn>
                  <a:cxn ang="0">
                    <a:pos x="3" y="14"/>
                  </a:cxn>
                  <a:cxn ang="0">
                    <a:pos x="0" y="12"/>
                  </a:cxn>
                  <a:cxn ang="0">
                    <a:pos x="0" y="9"/>
                  </a:cxn>
                  <a:cxn ang="0">
                    <a:pos x="1" y="5"/>
                  </a:cxn>
                  <a:cxn ang="0">
                    <a:pos x="5" y="2"/>
                  </a:cxn>
                  <a:cxn ang="0">
                    <a:pos x="8" y="0"/>
                  </a:cxn>
                  <a:cxn ang="0">
                    <a:pos x="12" y="0"/>
                  </a:cxn>
                  <a:cxn ang="0">
                    <a:pos x="15" y="2"/>
                  </a:cxn>
                  <a:cxn ang="0">
                    <a:pos x="17" y="2"/>
                  </a:cxn>
                </a:cxnLst>
                <a:rect l="0" t="0" r="r" b="b"/>
                <a:pathLst>
                  <a:path w="17" h="14">
                    <a:moveTo>
                      <a:pt x="17" y="2"/>
                    </a:moveTo>
                    <a:lnTo>
                      <a:pt x="12" y="7"/>
                    </a:lnTo>
                    <a:lnTo>
                      <a:pt x="10" y="10"/>
                    </a:lnTo>
                    <a:lnTo>
                      <a:pt x="6" y="12"/>
                    </a:lnTo>
                    <a:lnTo>
                      <a:pt x="5" y="12"/>
                    </a:lnTo>
                    <a:lnTo>
                      <a:pt x="3" y="14"/>
                    </a:lnTo>
                    <a:lnTo>
                      <a:pt x="0" y="12"/>
                    </a:lnTo>
                    <a:lnTo>
                      <a:pt x="0" y="9"/>
                    </a:lnTo>
                    <a:lnTo>
                      <a:pt x="1" y="5"/>
                    </a:lnTo>
                    <a:lnTo>
                      <a:pt x="5" y="2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5" y="2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94" name="Freeform 410"/>
              <p:cNvSpPr>
                <a:spLocks/>
              </p:cNvSpPr>
              <p:nvPr/>
            </p:nvSpPr>
            <p:spPr bwMode="auto">
              <a:xfrm>
                <a:off x="2558" y="1681"/>
                <a:ext cx="14" cy="1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4" y="0"/>
                  </a:cxn>
                  <a:cxn ang="0">
                    <a:pos x="1" y="10"/>
                  </a:cxn>
                  <a:cxn ang="0">
                    <a:pos x="0" y="10"/>
                  </a:cxn>
                </a:cxnLst>
                <a:rect l="0" t="0" r="r" b="b"/>
                <a:pathLst>
                  <a:path w="14" h="10">
                    <a:moveTo>
                      <a:pt x="0" y="10"/>
                    </a:moveTo>
                    <a:lnTo>
                      <a:pt x="14" y="0"/>
                    </a:lnTo>
                    <a:lnTo>
                      <a:pt x="1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95" name="Freeform 411"/>
              <p:cNvSpPr>
                <a:spLocks/>
              </p:cNvSpPr>
              <p:nvPr/>
            </p:nvSpPr>
            <p:spPr bwMode="auto">
              <a:xfrm>
                <a:off x="2518" y="1684"/>
                <a:ext cx="17" cy="11"/>
              </a:xfrm>
              <a:custGeom>
                <a:avLst/>
                <a:gdLst/>
                <a:ahLst/>
                <a:cxnLst>
                  <a:cxn ang="0">
                    <a:pos x="17" y="2"/>
                  </a:cxn>
                  <a:cxn ang="0">
                    <a:pos x="12" y="7"/>
                  </a:cxn>
                  <a:cxn ang="0">
                    <a:pos x="8" y="9"/>
                  </a:cxn>
                  <a:cxn ang="0">
                    <a:pos x="7" y="11"/>
                  </a:cxn>
                  <a:cxn ang="0">
                    <a:pos x="3" y="11"/>
                  </a:cxn>
                  <a:cxn ang="0">
                    <a:pos x="0" y="9"/>
                  </a:cxn>
                  <a:cxn ang="0">
                    <a:pos x="5" y="4"/>
                  </a:cxn>
                  <a:cxn ang="0">
                    <a:pos x="8" y="2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17" y="2"/>
                  </a:cxn>
                </a:cxnLst>
                <a:rect l="0" t="0" r="r" b="b"/>
                <a:pathLst>
                  <a:path w="17" h="11">
                    <a:moveTo>
                      <a:pt x="17" y="2"/>
                    </a:moveTo>
                    <a:lnTo>
                      <a:pt x="12" y="7"/>
                    </a:lnTo>
                    <a:lnTo>
                      <a:pt x="8" y="9"/>
                    </a:lnTo>
                    <a:lnTo>
                      <a:pt x="7" y="11"/>
                    </a:lnTo>
                    <a:lnTo>
                      <a:pt x="3" y="11"/>
                    </a:lnTo>
                    <a:lnTo>
                      <a:pt x="0" y="9"/>
                    </a:lnTo>
                    <a:lnTo>
                      <a:pt x="5" y="4"/>
                    </a:lnTo>
                    <a:lnTo>
                      <a:pt x="8" y="2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7" y="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96" name="Freeform 412"/>
              <p:cNvSpPr>
                <a:spLocks/>
              </p:cNvSpPr>
              <p:nvPr/>
            </p:nvSpPr>
            <p:spPr bwMode="auto">
              <a:xfrm>
                <a:off x="2210" y="1686"/>
                <a:ext cx="68" cy="78"/>
              </a:xfrm>
              <a:custGeom>
                <a:avLst/>
                <a:gdLst/>
                <a:ahLst/>
                <a:cxnLst>
                  <a:cxn ang="0">
                    <a:pos x="63" y="33"/>
                  </a:cxn>
                  <a:cxn ang="0">
                    <a:pos x="30" y="70"/>
                  </a:cxn>
                  <a:cxn ang="0">
                    <a:pos x="28" y="76"/>
                  </a:cxn>
                  <a:cxn ang="0">
                    <a:pos x="0" y="78"/>
                  </a:cxn>
                  <a:cxn ang="0">
                    <a:pos x="2" y="75"/>
                  </a:cxn>
                  <a:cxn ang="0">
                    <a:pos x="7" y="73"/>
                  </a:cxn>
                  <a:cxn ang="0">
                    <a:pos x="10" y="71"/>
                  </a:cxn>
                  <a:cxn ang="0">
                    <a:pos x="16" y="70"/>
                  </a:cxn>
                  <a:cxn ang="0">
                    <a:pos x="19" y="68"/>
                  </a:cxn>
                  <a:cxn ang="0">
                    <a:pos x="21" y="64"/>
                  </a:cxn>
                  <a:cxn ang="0">
                    <a:pos x="23" y="61"/>
                  </a:cxn>
                  <a:cxn ang="0">
                    <a:pos x="21" y="56"/>
                  </a:cxn>
                  <a:cxn ang="0">
                    <a:pos x="12" y="47"/>
                  </a:cxn>
                  <a:cxn ang="0">
                    <a:pos x="14" y="43"/>
                  </a:cxn>
                  <a:cxn ang="0">
                    <a:pos x="19" y="40"/>
                  </a:cxn>
                  <a:cxn ang="0">
                    <a:pos x="23" y="37"/>
                  </a:cxn>
                  <a:cxn ang="0">
                    <a:pos x="28" y="33"/>
                  </a:cxn>
                  <a:cxn ang="0">
                    <a:pos x="35" y="26"/>
                  </a:cxn>
                  <a:cxn ang="0">
                    <a:pos x="40" y="23"/>
                  </a:cxn>
                  <a:cxn ang="0">
                    <a:pos x="42" y="19"/>
                  </a:cxn>
                  <a:cxn ang="0">
                    <a:pos x="68" y="0"/>
                  </a:cxn>
                  <a:cxn ang="0">
                    <a:pos x="68" y="7"/>
                  </a:cxn>
                  <a:cxn ang="0">
                    <a:pos x="66" y="16"/>
                  </a:cxn>
                  <a:cxn ang="0">
                    <a:pos x="64" y="24"/>
                  </a:cxn>
                  <a:cxn ang="0">
                    <a:pos x="63" y="33"/>
                  </a:cxn>
                </a:cxnLst>
                <a:rect l="0" t="0" r="r" b="b"/>
                <a:pathLst>
                  <a:path w="68" h="78">
                    <a:moveTo>
                      <a:pt x="63" y="33"/>
                    </a:moveTo>
                    <a:lnTo>
                      <a:pt x="30" y="70"/>
                    </a:lnTo>
                    <a:lnTo>
                      <a:pt x="28" y="76"/>
                    </a:lnTo>
                    <a:lnTo>
                      <a:pt x="0" y="78"/>
                    </a:lnTo>
                    <a:lnTo>
                      <a:pt x="2" y="75"/>
                    </a:lnTo>
                    <a:lnTo>
                      <a:pt x="7" y="73"/>
                    </a:lnTo>
                    <a:lnTo>
                      <a:pt x="10" y="71"/>
                    </a:lnTo>
                    <a:lnTo>
                      <a:pt x="16" y="70"/>
                    </a:lnTo>
                    <a:lnTo>
                      <a:pt x="19" y="68"/>
                    </a:lnTo>
                    <a:lnTo>
                      <a:pt x="21" y="64"/>
                    </a:lnTo>
                    <a:lnTo>
                      <a:pt x="23" y="61"/>
                    </a:lnTo>
                    <a:lnTo>
                      <a:pt x="21" y="56"/>
                    </a:lnTo>
                    <a:lnTo>
                      <a:pt x="12" y="47"/>
                    </a:lnTo>
                    <a:lnTo>
                      <a:pt x="14" y="43"/>
                    </a:lnTo>
                    <a:lnTo>
                      <a:pt x="19" y="40"/>
                    </a:lnTo>
                    <a:lnTo>
                      <a:pt x="23" y="37"/>
                    </a:lnTo>
                    <a:lnTo>
                      <a:pt x="28" y="33"/>
                    </a:lnTo>
                    <a:lnTo>
                      <a:pt x="35" y="26"/>
                    </a:lnTo>
                    <a:lnTo>
                      <a:pt x="40" y="23"/>
                    </a:lnTo>
                    <a:lnTo>
                      <a:pt x="42" y="19"/>
                    </a:lnTo>
                    <a:lnTo>
                      <a:pt x="68" y="0"/>
                    </a:lnTo>
                    <a:lnTo>
                      <a:pt x="68" y="7"/>
                    </a:lnTo>
                    <a:lnTo>
                      <a:pt x="66" y="16"/>
                    </a:lnTo>
                    <a:lnTo>
                      <a:pt x="64" y="24"/>
                    </a:lnTo>
                    <a:lnTo>
                      <a:pt x="63" y="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97" name="Freeform 413"/>
              <p:cNvSpPr>
                <a:spLocks/>
              </p:cNvSpPr>
              <p:nvPr/>
            </p:nvSpPr>
            <p:spPr bwMode="auto">
              <a:xfrm>
                <a:off x="1876" y="1691"/>
                <a:ext cx="45" cy="49"/>
              </a:xfrm>
              <a:custGeom>
                <a:avLst/>
                <a:gdLst/>
                <a:ahLst/>
                <a:cxnLst>
                  <a:cxn ang="0">
                    <a:pos x="9" y="45"/>
                  </a:cxn>
                  <a:cxn ang="0">
                    <a:pos x="7" y="47"/>
                  </a:cxn>
                  <a:cxn ang="0">
                    <a:pos x="4" y="47"/>
                  </a:cxn>
                  <a:cxn ang="0">
                    <a:pos x="2" y="49"/>
                  </a:cxn>
                  <a:cxn ang="0">
                    <a:pos x="2" y="38"/>
                  </a:cxn>
                  <a:cxn ang="0">
                    <a:pos x="0" y="35"/>
                  </a:cxn>
                  <a:cxn ang="0">
                    <a:pos x="4" y="33"/>
                  </a:cxn>
                  <a:cxn ang="0">
                    <a:pos x="5" y="32"/>
                  </a:cxn>
                  <a:cxn ang="0">
                    <a:pos x="9" y="30"/>
                  </a:cxn>
                  <a:cxn ang="0">
                    <a:pos x="14" y="25"/>
                  </a:cxn>
                  <a:cxn ang="0">
                    <a:pos x="18" y="23"/>
                  </a:cxn>
                  <a:cxn ang="0">
                    <a:pos x="21" y="21"/>
                  </a:cxn>
                  <a:cxn ang="0">
                    <a:pos x="23" y="19"/>
                  </a:cxn>
                  <a:cxn ang="0">
                    <a:pos x="26" y="18"/>
                  </a:cxn>
                  <a:cxn ang="0">
                    <a:pos x="28" y="14"/>
                  </a:cxn>
                  <a:cxn ang="0">
                    <a:pos x="31" y="12"/>
                  </a:cxn>
                  <a:cxn ang="0">
                    <a:pos x="37" y="7"/>
                  </a:cxn>
                  <a:cxn ang="0">
                    <a:pos x="40" y="5"/>
                  </a:cxn>
                  <a:cxn ang="0">
                    <a:pos x="45" y="0"/>
                  </a:cxn>
                  <a:cxn ang="0">
                    <a:pos x="45" y="4"/>
                  </a:cxn>
                  <a:cxn ang="0">
                    <a:pos x="9" y="45"/>
                  </a:cxn>
                </a:cxnLst>
                <a:rect l="0" t="0" r="r" b="b"/>
                <a:pathLst>
                  <a:path w="45" h="49">
                    <a:moveTo>
                      <a:pt x="9" y="45"/>
                    </a:moveTo>
                    <a:lnTo>
                      <a:pt x="7" y="47"/>
                    </a:lnTo>
                    <a:lnTo>
                      <a:pt x="4" y="47"/>
                    </a:lnTo>
                    <a:lnTo>
                      <a:pt x="2" y="49"/>
                    </a:lnTo>
                    <a:lnTo>
                      <a:pt x="2" y="38"/>
                    </a:lnTo>
                    <a:lnTo>
                      <a:pt x="0" y="35"/>
                    </a:lnTo>
                    <a:lnTo>
                      <a:pt x="4" y="33"/>
                    </a:lnTo>
                    <a:lnTo>
                      <a:pt x="5" y="32"/>
                    </a:lnTo>
                    <a:lnTo>
                      <a:pt x="9" y="30"/>
                    </a:lnTo>
                    <a:lnTo>
                      <a:pt x="14" y="25"/>
                    </a:lnTo>
                    <a:lnTo>
                      <a:pt x="18" y="23"/>
                    </a:lnTo>
                    <a:lnTo>
                      <a:pt x="21" y="21"/>
                    </a:lnTo>
                    <a:lnTo>
                      <a:pt x="23" y="19"/>
                    </a:lnTo>
                    <a:lnTo>
                      <a:pt x="26" y="18"/>
                    </a:lnTo>
                    <a:lnTo>
                      <a:pt x="28" y="14"/>
                    </a:lnTo>
                    <a:lnTo>
                      <a:pt x="31" y="12"/>
                    </a:lnTo>
                    <a:lnTo>
                      <a:pt x="37" y="7"/>
                    </a:lnTo>
                    <a:lnTo>
                      <a:pt x="40" y="5"/>
                    </a:lnTo>
                    <a:lnTo>
                      <a:pt x="45" y="0"/>
                    </a:lnTo>
                    <a:lnTo>
                      <a:pt x="45" y="4"/>
                    </a:lnTo>
                    <a:lnTo>
                      <a:pt x="9" y="45"/>
                    </a:lnTo>
                    <a:close/>
                  </a:path>
                </a:pathLst>
              </a:custGeom>
              <a:solidFill>
                <a:srgbClr val="F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98" name="Freeform 414"/>
              <p:cNvSpPr>
                <a:spLocks/>
              </p:cNvSpPr>
              <p:nvPr/>
            </p:nvSpPr>
            <p:spPr bwMode="auto">
              <a:xfrm>
                <a:off x="1880" y="1709"/>
                <a:ext cx="40" cy="62"/>
              </a:xfrm>
              <a:custGeom>
                <a:avLst/>
                <a:gdLst/>
                <a:ahLst/>
                <a:cxnLst>
                  <a:cxn ang="0">
                    <a:pos x="1" y="62"/>
                  </a:cxn>
                  <a:cxn ang="0">
                    <a:pos x="0" y="43"/>
                  </a:cxn>
                  <a:cxn ang="0">
                    <a:pos x="20" y="22"/>
                  </a:cxn>
                  <a:cxn ang="0">
                    <a:pos x="24" y="17"/>
                  </a:cxn>
                  <a:cxn ang="0">
                    <a:pos x="29" y="10"/>
                  </a:cxn>
                  <a:cxn ang="0">
                    <a:pos x="40" y="0"/>
                  </a:cxn>
                  <a:cxn ang="0">
                    <a:pos x="34" y="8"/>
                  </a:cxn>
                  <a:cxn ang="0">
                    <a:pos x="29" y="15"/>
                  </a:cxn>
                  <a:cxn ang="0">
                    <a:pos x="26" y="24"/>
                  </a:cxn>
                  <a:cxn ang="0">
                    <a:pos x="20" y="33"/>
                  </a:cxn>
                  <a:cxn ang="0">
                    <a:pos x="17" y="40"/>
                  </a:cxn>
                  <a:cxn ang="0">
                    <a:pos x="12" y="48"/>
                  </a:cxn>
                  <a:cxn ang="0">
                    <a:pos x="7" y="55"/>
                  </a:cxn>
                  <a:cxn ang="0">
                    <a:pos x="1" y="62"/>
                  </a:cxn>
                </a:cxnLst>
                <a:rect l="0" t="0" r="r" b="b"/>
                <a:pathLst>
                  <a:path w="40" h="62">
                    <a:moveTo>
                      <a:pt x="1" y="62"/>
                    </a:moveTo>
                    <a:lnTo>
                      <a:pt x="0" y="43"/>
                    </a:lnTo>
                    <a:lnTo>
                      <a:pt x="20" y="22"/>
                    </a:lnTo>
                    <a:lnTo>
                      <a:pt x="24" y="17"/>
                    </a:lnTo>
                    <a:lnTo>
                      <a:pt x="29" y="10"/>
                    </a:lnTo>
                    <a:lnTo>
                      <a:pt x="40" y="0"/>
                    </a:lnTo>
                    <a:lnTo>
                      <a:pt x="34" y="8"/>
                    </a:lnTo>
                    <a:lnTo>
                      <a:pt x="29" y="15"/>
                    </a:lnTo>
                    <a:lnTo>
                      <a:pt x="26" y="24"/>
                    </a:lnTo>
                    <a:lnTo>
                      <a:pt x="20" y="33"/>
                    </a:lnTo>
                    <a:lnTo>
                      <a:pt x="17" y="40"/>
                    </a:lnTo>
                    <a:lnTo>
                      <a:pt x="12" y="48"/>
                    </a:lnTo>
                    <a:lnTo>
                      <a:pt x="7" y="55"/>
                    </a:lnTo>
                    <a:lnTo>
                      <a:pt x="1" y="62"/>
                    </a:lnTo>
                    <a:close/>
                  </a:path>
                </a:pathLst>
              </a:custGeom>
              <a:solidFill>
                <a:srgbClr val="F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799" name="Freeform 415"/>
              <p:cNvSpPr>
                <a:spLocks/>
              </p:cNvSpPr>
              <p:nvPr/>
            </p:nvSpPr>
            <p:spPr bwMode="auto">
              <a:xfrm>
                <a:off x="2552" y="1714"/>
                <a:ext cx="7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6" y="3"/>
                  </a:cxn>
                  <a:cxn ang="0">
                    <a:pos x="7" y="0"/>
                  </a:cxn>
                  <a:cxn ang="0">
                    <a:pos x="7" y="2"/>
                  </a:cxn>
                  <a:cxn ang="0">
                    <a:pos x="6" y="5"/>
                  </a:cxn>
                  <a:cxn ang="0">
                    <a:pos x="4" y="9"/>
                  </a:cxn>
                  <a:cxn ang="0">
                    <a:pos x="0" y="9"/>
                  </a:cxn>
                </a:cxnLst>
                <a:rect l="0" t="0" r="r" b="b"/>
                <a:pathLst>
                  <a:path w="7" h="9">
                    <a:moveTo>
                      <a:pt x="0" y="9"/>
                    </a:moveTo>
                    <a:lnTo>
                      <a:pt x="6" y="3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00" name="Freeform 416"/>
              <p:cNvSpPr>
                <a:spLocks/>
              </p:cNvSpPr>
              <p:nvPr/>
            </p:nvSpPr>
            <p:spPr bwMode="auto">
              <a:xfrm>
                <a:off x="1956" y="1719"/>
                <a:ext cx="14" cy="33"/>
              </a:xfrm>
              <a:custGeom>
                <a:avLst/>
                <a:gdLst/>
                <a:ahLst/>
                <a:cxnLst>
                  <a:cxn ang="0">
                    <a:pos x="4" y="33"/>
                  </a:cxn>
                  <a:cxn ang="0">
                    <a:pos x="0" y="33"/>
                  </a:cxn>
                  <a:cxn ang="0">
                    <a:pos x="0" y="24"/>
                  </a:cxn>
                  <a:cxn ang="0">
                    <a:pos x="2" y="21"/>
                  </a:cxn>
                  <a:cxn ang="0">
                    <a:pos x="4" y="16"/>
                  </a:cxn>
                  <a:cxn ang="0">
                    <a:pos x="5" y="12"/>
                  </a:cxn>
                  <a:cxn ang="0">
                    <a:pos x="7" y="9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14" y="0"/>
                  </a:cxn>
                  <a:cxn ang="0">
                    <a:pos x="4" y="33"/>
                  </a:cxn>
                </a:cxnLst>
                <a:rect l="0" t="0" r="r" b="b"/>
                <a:pathLst>
                  <a:path w="14" h="33">
                    <a:moveTo>
                      <a:pt x="4" y="33"/>
                    </a:moveTo>
                    <a:lnTo>
                      <a:pt x="0" y="33"/>
                    </a:lnTo>
                    <a:lnTo>
                      <a:pt x="0" y="24"/>
                    </a:lnTo>
                    <a:lnTo>
                      <a:pt x="2" y="21"/>
                    </a:lnTo>
                    <a:lnTo>
                      <a:pt x="4" y="16"/>
                    </a:lnTo>
                    <a:lnTo>
                      <a:pt x="5" y="12"/>
                    </a:lnTo>
                    <a:lnTo>
                      <a:pt x="7" y="9"/>
                    </a:lnTo>
                    <a:lnTo>
                      <a:pt x="9" y="4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4" y="33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01" name="Freeform 417"/>
              <p:cNvSpPr>
                <a:spLocks/>
              </p:cNvSpPr>
              <p:nvPr/>
            </p:nvSpPr>
            <p:spPr bwMode="auto">
              <a:xfrm>
                <a:off x="2556" y="1726"/>
                <a:ext cx="116" cy="57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16" y="5"/>
                  </a:cxn>
                  <a:cxn ang="0">
                    <a:pos x="115" y="10"/>
                  </a:cxn>
                  <a:cxn ang="0">
                    <a:pos x="113" y="16"/>
                  </a:cxn>
                  <a:cxn ang="0">
                    <a:pos x="111" y="21"/>
                  </a:cxn>
                  <a:cxn ang="0">
                    <a:pos x="109" y="26"/>
                  </a:cxn>
                  <a:cxn ang="0">
                    <a:pos x="109" y="33"/>
                  </a:cxn>
                  <a:cxn ang="0">
                    <a:pos x="108" y="38"/>
                  </a:cxn>
                  <a:cxn ang="0">
                    <a:pos x="108" y="43"/>
                  </a:cxn>
                  <a:cxn ang="0">
                    <a:pos x="101" y="45"/>
                  </a:cxn>
                  <a:cxn ang="0">
                    <a:pos x="94" y="47"/>
                  </a:cxn>
                  <a:cxn ang="0">
                    <a:pos x="89" y="49"/>
                  </a:cxn>
                  <a:cxn ang="0">
                    <a:pos x="82" y="50"/>
                  </a:cxn>
                  <a:cxn ang="0">
                    <a:pos x="68" y="50"/>
                  </a:cxn>
                  <a:cxn ang="0">
                    <a:pos x="61" y="52"/>
                  </a:cxn>
                  <a:cxn ang="0">
                    <a:pos x="49" y="52"/>
                  </a:cxn>
                  <a:cxn ang="0">
                    <a:pos x="42" y="54"/>
                  </a:cxn>
                  <a:cxn ang="0">
                    <a:pos x="21" y="54"/>
                  </a:cxn>
                  <a:cxn ang="0">
                    <a:pos x="14" y="56"/>
                  </a:cxn>
                  <a:cxn ang="0">
                    <a:pos x="7" y="56"/>
                  </a:cxn>
                  <a:cxn ang="0">
                    <a:pos x="0" y="57"/>
                  </a:cxn>
                  <a:cxn ang="0">
                    <a:pos x="7" y="54"/>
                  </a:cxn>
                  <a:cxn ang="0">
                    <a:pos x="14" y="49"/>
                  </a:cxn>
                  <a:cxn ang="0">
                    <a:pos x="23" y="45"/>
                  </a:cxn>
                  <a:cxn ang="0">
                    <a:pos x="29" y="42"/>
                  </a:cxn>
                  <a:cxn ang="0">
                    <a:pos x="36" y="38"/>
                  </a:cxn>
                  <a:cxn ang="0">
                    <a:pos x="43" y="35"/>
                  </a:cxn>
                  <a:cxn ang="0">
                    <a:pos x="50" y="31"/>
                  </a:cxn>
                  <a:cxn ang="0">
                    <a:pos x="57" y="28"/>
                  </a:cxn>
                  <a:cxn ang="0">
                    <a:pos x="66" y="24"/>
                  </a:cxn>
                  <a:cxn ang="0">
                    <a:pos x="73" y="21"/>
                  </a:cxn>
                  <a:cxn ang="0">
                    <a:pos x="80" y="17"/>
                  </a:cxn>
                  <a:cxn ang="0">
                    <a:pos x="87" y="14"/>
                  </a:cxn>
                  <a:cxn ang="0">
                    <a:pos x="94" y="10"/>
                  </a:cxn>
                  <a:cxn ang="0">
                    <a:pos x="103" y="7"/>
                  </a:cxn>
                  <a:cxn ang="0">
                    <a:pos x="109" y="3"/>
                  </a:cxn>
                  <a:cxn ang="0">
                    <a:pos x="116" y="0"/>
                  </a:cxn>
                </a:cxnLst>
                <a:rect l="0" t="0" r="r" b="b"/>
                <a:pathLst>
                  <a:path w="116" h="57">
                    <a:moveTo>
                      <a:pt x="116" y="0"/>
                    </a:moveTo>
                    <a:lnTo>
                      <a:pt x="116" y="5"/>
                    </a:lnTo>
                    <a:lnTo>
                      <a:pt x="115" y="10"/>
                    </a:lnTo>
                    <a:lnTo>
                      <a:pt x="113" y="16"/>
                    </a:lnTo>
                    <a:lnTo>
                      <a:pt x="111" y="21"/>
                    </a:lnTo>
                    <a:lnTo>
                      <a:pt x="109" y="26"/>
                    </a:lnTo>
                    <a:lnTo>
                      <a:pt x="109" y="33"/>
                    </a:lnTo>
                    <a:lnTo>
                      <a:pt x="108" y="38"/>
                    </a:lnTo>
                    <a:lnTo>
                      <a:pt x="108" y="43"/>
                    </a:lnTo>
                    <a:lnTo>
                      <a:pt x="101" y="45"/>
                    </a:lnTo>
                    <a:lnTo>
                      <a:pt x="94" y="47"/>
                    </a:lnTo>
                    <a:lnTo>
                      <a:pt x="89" y="49"/>
                    </a:lnTo>
                    <a:lnTo>
                      <a:pt x="82" y="50"/>
                    </a:lnTo>
                    <a:lnTo>
                      <a:pt x="68" y="50"/>
                    </a:lnTo>
                    <a:lnTo>
                      <a:pt x="61" y="52"/>
                    </a:lnTo>
                    <a:lnTo>
                      <a:pt x="49" y="52"/>
                    </a:lnTo>
                    <a:lnTo>
                      <a:pt x="42" y="54"/>
                    </a:lnTo>
                    <a:lnTo>
                      <a:pt x="21" y="54"/>
                    </a:lnTo>
                    <a:lnTo>
                      <a:pt x="14" y="56"/>
                    </a:lnTo>
                    <a:lnTo>
                      <a:pt x="7" y="56"/>
                    </a:lnTo>
                    <a:lnTo>
                      <a:pt x="0" y="57"/>
                    </a:lnTo>
                    <a:lnTo>
                      <a:pt x="7" y="54"/>
                    </a:lnTo>
                    <a:lnTo>
                      <a:pt x="14" y="49"/>
                    </a:lnTo>
                    <a:lnTo>
                      <a:pt x="23" y="45"/>
                    </a:lnTo>
                    <a:lnTo>
                      <a:pt x="29" y="42"/>
                    </a:lnTo>
                    <a:lnTo>
                      <a:pt x="36" y="38"/>
                    </a:lnTo>
                    <a:lnTo>
                      <a:pt x="43" y="35"/>
                    </a:lnTo>
                    <a:lnTo>
                      <a:pt x="50" y="31"/>
                    </a:lnTo>
                    <a:lnTo>
                      <a:pt x="57" y="28"/>
                    </a:lnTo>
                    <a:lnTo>
                      <a:pt x="66" y="24"/>
                    </a:lnTo>
                    <a:lnTo>
                      <a:pt x="73" y="21"/>
                    </a:lnTo>
                    <a:lnTo>
                      <a:pt x="80" y="17"/>
                    </a:lnTo>
                    <a:lnTo>
                      <a:pt x="87" y="14"/>
                    </a:lnTo>
                    <a:lnTo>
                      <a:pt x="94" y="10"/>
                    </a:lnTo>
                    <a:lnTo>
                      <a:pt x="103" y="7"/>
                    </a:lnTo>
                    <a:lnTo>
                      <a:pt x="109" y="3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CCC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02" name="Freeform 418"/>
              <p:cNvSpPr>
                <a:spLocks/>
              </p:cNvSpPr>
              <p:nvPr/>
            </p:nvSpPr>
            <p:spPr bwMode="auto">
              <a:xfrm>
                <a:off x="2718" y="1742"/>
                <a:ext cx="113" cy="29"/>
              </a:xfrm>
              <a:custGeom>
                <a:avLst/>
                <a:gdLst/>
                <a:ahLst/>
                <a:cxnLst>
                  <a:cxn ang="0">
                    <a:pos x="107" y="15"/>
                  </a:cxn>
                  <a:cxn ang="0">
                    <a:pos x="113" y="20"/>
                  </a:cxn>
                  <a:cxn ang="0">
                    <a:pos x="113" y="24"/>
                  </a:cxn>
                  <a:cxn ang="0">
                    <a:pos x="111" y="27"/>
                  </a:cxn>
                  <a:cxn ang="0">
                    <a:pos x="107" y="29"/>
                  </a:cxn>
                  <a:cxn ang="0">
                    <a:pos x="102" y="29"/>
                  </a:cxn>
                  <a:cxn ang="0">
                    <a:pos x="99" y="27"/>
                  </a:cxn>
                  <a:cxn ang="0">
                    <a:pos x="95" y="26"/>
                  </a:cxn>
                  <a:cxn ang="0">
                    <a:pos x="92" y="24"/>
                  </a:cxn>
                  <a:cxn ang="0">
                    <a:pos x="88" y="20"/>
                  </a:cxn>
                  <a:cxn ang="0">
                    <a:pos x="87" y="20"/>
                  </a:cxn>
                  <a:cxn ang="0">
                    <a:pos x="83" y="19"/>
                  </a:cxn>
                  <a:cxn ang="0">
                    <a:pos x="80" y="17"/>
                  </a:cxn>
                  <a:cxn ang="0">
                    <a:pos x="76" y="15"/>
                  </a:cxn>
                  <a:cxn ang="0">
                    <a:pos x="73" y="15"/>
                  </a:cxn>
                  <a:cxn ang="0">
                    <a:pos x="69" y="14"/>
                  </a:cxn>
                  <a:cxn ang="0">
                    <a:pos x="64" y="14"/>
                  </a:cxn>
                  <a:cxn ang="0">
                    <a:pos x="60" y="12"/>
                  </a:cxn>
                  <a:cxn ang="0">
                    <a:pos x="50" y="12"/>
                  </a:cxn>
                  <a:cxn ang="0">
                    <a:pos x="47" y="14"/>
                  </a:cxn>
                  <a:cxn ang="0">
                    <a:pos x="41" y="14"/>
                  </a:cxn>
                  <a:cxn ang="0">
                    <a:pos x="38" y="15"/>
                  </a:cxn>
                  <a:cxn ang="0">
                    <a:pos x="34" y="17"/>
                  </a:cxn>
                  <a:cxn ang="0">
                    <a:pos x="33" y="19"/>
                  </a:cxn>
                  <a:cxn ang="0">
                    <a:pos x="29" y="20"/>
                  </a:cxn>
                  <a:cxn ang="0">
                    <a:pos x="24" y="19"/>
                  </a:cxn>
                  <a:cxn ang="0">
                    <a:pos x="20" y="19"/>
                  </a:cxn>
                  <a:cxn ang="0">
                    <a:pos x="17" y="22"/>
                  </a:cxn>
                  <a:cxn ang="0">
                    <a:pos x="14" y="24"/>
                  </a:cxn>
                  <a:cxn ang="0">
                    <a:pos x="10" y="26"/>
                  </a:cxn>
                  <a:cxn ang="0">
                    <a:pos x="7" y="26"/>
                  </a:cxn>
                  <a:cxn ang="0">
                    <a:pos x="3" y="24"/>
                  </a:cxn>
                  <a:cxn ang="0">
                    <a:pos x="1" y="19"/>
                  </a:cxn>
                  <a:cxn ang="0">
                    <a:pos x="0" y="15"/>
                  </a:cxn>
                  <a:cxn ang="0">
                    <a:pos x="0" y="14"/>
                  </a:cxn>
                  <a:cxn ang="0">
                    <a:pos x="1" y="10"/>
                  </a:cxn>
                  <a:cxn ang="0">
                    <a:pos x="5" y="7"/>
                  </a:cxn>
                  <a:cxn ang="0">
                    <a:pos x="8" y="5"/>
                  </a:cxn>
                  <a:cxn ang="0">
                    <a:pos x="12" y="3"/>
                  </a:cxn>
                  <a:cxn ang="0">
                    <a:pos x="14" y="1"/>
                  </a:cxn>
                  <a:cxn ang="0">
                    <a:pos x="17" y="1"/>
                  </a:cxn>
                  <a:cxn ang="0">
                    <a:pos x="22" y="0"/>
                  </a:cxn>
                  <a:cxn ang="0">
                    <a:pos x="54" y="0"/>
                  </a:cxn>
                  <a:cxn ang="0">
                    <a:pos x="59" y="1"/>
                  </a:cxn>
                  <a:cxn ang="0">
                    <a:pos x="62" y="1"/>
                  </a:cxn>
                  <a:cxn ang="0">
                    <a:pos x="67" y="3"/>
                  </a:cxn>
                  <a:cxn ang="0">
                    <a:pos x="73" y="3"/>
                  </a:cxn>
                  <a:cxn ang="0">
                    <a:pos x="76" y="5"/>
                  </a:cxn>
                  <a:cxn ang="0">
                    <a:pos x="81" y="5"/>
                  </a:cxn>
                  <a:cxn ang="0">
                    <a:pos x="87" y="7"/>
                  </a:cxn>
                  <a:cxn ang="0">
                    <a:pos x="107" y="15"/>
                  </a:cxn>
                </a:cxnLst>
                <a:rect l="0" t="0" r="r" b="b"/>
                <a:pathLst>
                  <a:path w="113" h="29">
                    <a:moveTo>
                      <a:pt x="107" y="15"/>
                    </a:moveTo>
                    <a:lnTo>
                      <a:pt x="113" y="20"/>
                    </a:lnTo>
                    <a:lnTo>
                      <a:pt x="113" y="24"/>
                    </a:lnTo>
                    <a:lnTo>
                      <a:pt x="111" y="27"/>
                    </a:lnTo>
                    <a:lnTo>
                      <a:pt x="107" y="29"/>
                    </a:lnTo>
                    <a:lnTo>
                      <a:pt x="102" y="29"/>
                    </a:lnTo>
                    <a:lnTo>
                      <a:pt x="99" y="27"/>
                    </a:lnTo>
                    <a:lnTo>
                      <a:pt x="95" y="26"/>
                    </a:lnTo>
                    <a:lnTo>
                      <a:pt x="92" y="24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3" y="19"/>
                    </a:lnTo>
                    <a:lnTo>
                      <a:pt x="80" y="17"/>
                    </a:lnTo>
                    <a:lnTo>
                      <a:pt x="76" y="15"/>
                    </a:lnTo>
                    <a:lnTo>
                      <a:pt x="73" y="15"/>
                    </a:lnTo>
                    <a:lnTo>
                      <a:pt x="69" y="14"/>
                    </a:lnTo>
                    <a:lnTo>
                      <a:pt x="64" y="14"/>
                    </a:lnTo>
                    <a:lnTo>
                      <a:pt x="60" y="12"/>
                    </a:lnTo>
                    <a:lnTo>
                      <a:pt x="50" y="12"/>
                    </a:lnTo>
                    <a:lnTo>
                      <a:pt x="47" y="14"/>
                    </a:lnTo>
                    <a:lnTo>
                      <a:pt x="41" y="14"/>
                    </a:lnTo>
                    <a:lnTo>
                      <a:pt x="38" y="15"/>
                    </a:lnTo>
                    <a:lnTo>
                      <a:pt x="34" y="17"/>
                    </a:lnTo>
                    <a:lnTo>
                      <a:pt x="33" y="19"/>
                    </a:lnTo>
                    <a:lnTo>
                      <a:pt x="29" y="20"/>
                    </a:lnTo>
                    <a:lnTo>
                      <a:pt x="24" y="19"/>
                    </a:lnTo>
                    <a:lnTo>
                      <a:pt x="20" y="19"/>
                    </a:lnTo>
                    <a:lnTo>
                      <a:pt x="17" y="22"/>
                    </a:lnTo>
                    <a:lnTo>
                      <a:pt x="14" y="24"/>
                    </a:lnTo>
                    <a:lnTo>
                      <a:pt x="10" y="26"/>
                    </a:lnTo>
                    <a:lnTo>
                      <a:pt x="7" y="26"/>
                    </a:lnTo>
                    <a:lnTo>
                      <a:pt x="3" y="24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0"/>
                    </a:lnTo>
                    <a:lnTo>
                      <a:pt x="5" y="7"/>
                    </a:lnTo>
                    <a:lnTo>
                      <a:pt x="8" y="5"/>
                    </a:lnTo>
                    <a:lnTo>
                      <a:pt x="12" y="3"/>
                    </a:lnTo>
                    <a:lnTo>
                      <a:pt x="14" y="1"/>
                    </a:lnTo>
                    <a:lnTo>
                      <a:pt x="17" y="1"/>
                    </a:lnTo>
                    <a:lnTo>
                      <a:pt x="22" y="0"/>
                    </a:lnTo>
                    <a:lnTo>
                      <a:pt x="54" y="0"/>
                    </a:lnTo>
                    <a:lnTo>
                      <a:pt x="59" y="1"/>
                    </a:lnTo>
                    <a:lnTo>
                      <a:pt x="62" y="1"/>
                    </a:lnTo>
                    <a:lnTo>
                      <a:pt x="67" y="3"/>
                    </a:lnTo>
                    <a:lnTo>
                      <a:pt x="73" y="3"/>
                    </a:lnTo>
                    <a:lnTo>
                      <a:pt x="76" y="5"/>
                    </a:lnTo>
                    <a:lnTo>
                      <a:pt x="81" y="5"/>
                    </a:lnTo>
                    <a:lnTo>
                      <a:pt x="87" y="7"/>
                    </a:lnTo>
                    <a:lnTo>
                      <a:pt x="107" y="15"/>
                    </a:lnTo>
                    <a:close/>
                  </a:path>
                </a:pathLst>
              </a:custGeom>
              <a:solidFill>
                <a:srgbClr val="FFF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03" name="Freeform 419"/>
              <p:cNvSpPr>
                <a:spLocks/>
              </p:cNvSpPr>
              <p:nvPr/>
            </p:nvSpPr>
            <p:spPr bwMode="auto">
              <a:xfrm>
                <a:off x="1881" y="1747"/>
                <a:ext cx="25" cy="50"/>
              </a:xfrm>
              <a:custGeom>
                <a:avLst/>
                <a:gdLst/>
                <a:ahLst/>
                <a:cxnLst>
                  <a:cxn ang="0">
                    <a:pos x="2" y="50"/>
                  </a:cxn>
                  <a:cxn ang="0">
                    <a:pos x="0" y="43"/>
                  </a:cxn>
                  <a:cxn ang="0">
                    <a:pos x="2" y="36"/>
                  </a:cxn>
                  <a:cxn ang="0">
                    <a:pos x="6" y="29"/>
                  </a:cxn>
                  <a:cxn ang="0">
                    <a:pos x="7" y="24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1" y="5"/>
                  </a:cxn>
                  <a:cxn ang="0">
                    <a:pos x="25" y="0"/>
                  </a:cxn>
                  <a:cxn ang="0">
                    <a:pos x="23" y="7"/>
                  </a:cxn>
                  <a:cxn ang="0">
                    <a:pos x="21" y="14"/>
                  </a:cxn>
                  <a:cxn ang="0">
                    <a:pos x="18" y="19"/>
                  </a:cxn>
                  <a:cxn ang="0">
                    <a:pos x="16" y="26"/>
                  </a:cxn>
                  <a:cxn ang="0">
                    <a:pos x="13" y="33"/>
                  </a:cxn>
                  <a:cxn ang="0">
                    <a:pos x="9" y="38"/>
                  </a:cxn>
                  <a:cxn ang="0">
                    <a:pos x="6" y="43"/>
                  </a:cxn>
                  <a:cxn ang="0">
                    <a:pos x="2" y="50"/>
                  </a:cxn>
                </a:cxnLst>
                <a:rect l="0" t="0" r="r" b="b"/>
                <a:pathLst>
                  <a:path w="25" h="50">
                    <a:moveTo>
                      <a:pt x="2" y="50"/>
                    </a:moveTo>
                    <a:lnTo>
                      <a:pt x="0" y="43"/>
                    </a:lnTo>
                    <a:lnTo>
                      <a:pt x="2" y="36"/>
                    </a:lnTo>
                    <a:lnTo>
                      <a:pt x="6" y="29"/>
                    </a:lnTo>
                    <a:lnTo>
                      <a:pt x="7" y="24"/>
                    </a:lnTo>
                    <a:lnTo>
                      <a:pt x="13" y="17"/>
                    </a:lnTo>
                    <a:lnTo>
                      <a:pt x="18" y="12"/>
                    </a:lnTo>
                    <a:lnTo>
                      <a:pt x="21" y="5"/>
                    </a:lnTo>
                    <a:lnTo>
                      <a:pt x="25" y="0"/>
                    </a:lnTo>
                    <a:lnTo>
                      <a:pt x="23" y="7"/>
                    </a:lnTo>
                    <a:lnTo>
                      <a:pt x="21" y="14"/>
                    </a:lnTo>
                    <a:lnTo>
                      <a:pt x="18" y="19"/>
                    </a:lnTo>
                    <a:lnTo>
                      <a:pt x="16" y="26"/>
                    </a:lnTo>
                    <a:lnTo>
                      <a:pt x="13" y="33"/>
                    </a:lnTo>
                    <a:lnTo>
                      <a:pt x="9" y="38"/>
                    </a:lnTo>
                    <a:lnTo>
                      <a:pt x="6" y="43"/>
                    </a:lnTo>
                    <a:lnTo>
                      <a:pt x="2" y="50"/>
                    </a:lnTo>
                    <a:close/>
                  </a:path>
                </a:pathLst>
              </a:custGeom>
              <a:solidFill>
                <a:srgbClr val="F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04" name="Freeform 420"/>
              <p:cNvSpPr>
                <a:spLocks/>
              </p:cNvSpPr>
              <p:nvPr/>
            </p:nvSpPr>
            <p:spPr bwMode="auto">
              <a:xfrm>
                <a:off x="2697" y="1752"/>
                <a:ext cx="14" cy="9"/>
              </a:xfrm>
              <a:custGeom>
                <a:avLst/>
                <a:gdLst/>
                <a:ahLst/>
                <a:cxnLst>
                  <a:cxn ang="0">
                    <a:pos x="14" y="9"/>
                  </a:cxn>
                  <a:cxn ang="0">
                    <a:pos x="3" y="9"/>
                  </a:cxn>
                  <a:cxn ang="0">
                    <a:pos x="2" y="7"/>
                  </a:cxn>
                  <a:cxn ang="0">
                    <a:pos x="0" y="7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7" y="2"/>
                  </a:cxn>
                  <a:cxn ang="0">
                    <a:pos x="7" y="4"/>
                  </a:cxn>
                  <a:cxn ang="0">
                    <a:pos x="8" y="4"/>
                  </a:cxn>
                  <a:cxn ang="0">
                    <a:pos x="10" y="5"/>
                  </a:cxn>
                  <a:cxn ang="0">
                    <a:pos x="10" y="7"/>
                  </a:cxn>
                  <a:cxn ang="0">
                    <a:pos x="12" y="9"/>
                  </a:cxn>
                  <a:cxn ang="0">
                    <a:pos x="14" y="9"/>
                  </a:cxn>
                </a:cxnLst>
                <a:rect l="0" t="0" r="r" b="b"/>
                <a:pathLst>
                  <a:path w="14" h="9">
                    <a:moveTo>
                      <a:pt x="14" y="9"/>
                    </a:moveTo>
                    <a:lnTo>
                      <a:pt x="3" y="9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10" y="5"/>
                    </a:lnTo>
                    <a:lnTo>
                      <a:pt x="10" y="7"/>
                    </a:lnTo>
                    <a:lnTo>
                      <a:pt x="12" y="9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05" name="Freeform 421"/>
              <p:cNvSpPr>
                <a:spLocks/>
              </p:cNvSpPr>
              <p:nvPr/>
            </p:nvSpPr>
            <p:spPr bwMode="auto">
              <a:xfrm>
                <a:off x="2356" y="1762"/>
                <a:ext cx="542" cy="155"/>
              </a:xfrm>
              <a:custGeom>
                <a:avLst/>
                <a:gdLst/>
                <a:ahLst/>
                <a:cxnLst>
                  <a:cxn ang="0">
                    <a:pos x="162" y="40"/>
                  </a:cxn>
                  <a:cxn ang="0">
                    <a:pos x="181" y="32"/>
                  </a:cxn>
                  <a:cxn ang="0">
                    <a:pos x="195" y="32"/>
                  </a:cxn>
                  <a:cxn ang="0">
                    <a:pos x="217" y="27"/>
                  </a:cxn>
                  <a:cxn ang="0">
                    <a:pos x="271" y="23"/>
                  </a:cxn>
                  <a:cxn ang="0">
                    <a:pos x="299" y="18"/>
                  </a:cxn>
                  <a:cxn ang="0">
                    <a:pos x="320" y="11"/>
                  </a:cxn>
                  <a:cxn ang="0">
                    <a:pos x="323" y="14"/>
                  </a:cxn>
                  <a:cxn ang="0">
                    <a:pos x="316" y="32"/>
                  </a:cxn>
                  <a:cxn ang="0">
                    <a:pos x="318" y="49"/>
                  </a:cxn>
                  <a:cxn ang="0">
                    <a:pos x="339" y="67"/>
                  </a:cxn>
                  <a:cxn ang="0">
                    <a:pos x="339" y="75"/>
                  </a:cxn>
                  <a:cxn ang="0">
                    <a:pos x="322" y="80"/>
                  </a:cxn>
                  <a:cxn ang="0">
                    <a:pos x="315" y="94"/>
                  </a:cxn>
                  <a:cxn ang="0">
                    <a:pos x="323" y="103"/>
                  </a:cxn>
                  <a:cxn ang="0">
                    <a:pos x="334" y="108"/>
                  </a:cxn>
                  <a:cxn ang="0">
                    <a:pos x="348" y="112"/>
                  </a:cxn>
                  <a:cxn ang="0">
                    <a:pos x="369" y="117"/>
                  </a:cxn>
                  <a:cxn ang="0">
                    <a:pos x="386" y="126"/>
                  </a:cxn>
                  <a:cxn ang="0">
                    <a:pos x="405" y="134"/>
                  </a:cxn>
                  <a:cxn ang="0">
                    <a:pos x="480" y="134"/>
                  </a:cxn>
                  <a:cxn ang="0">
                    <a:pos x="511" y="129"/>
                  </a:cxn>
                  <a:cxn ang="0">
                    <a:pos x="542" y="122"/>
                  </a:cxn>
                  <a:cxn ang="0">
                    <a:pos x="489" y="153"/>
                  </a:cxn>
                  <a:cxn ang="0">
                    <a:pos x="327" y="153"/>
                  </a:cxn>
                  <a:cxn ang="0">
                    <a:pos x="309" y="133"/>
                  </a:cxn>
                  <a:cxn ang="0">
                    <a:pos x="292" y="112"/>
                  </a:cxn>
                  <a:cxn ang="0">
                    <a:pos x="235" y="58"/>
                  </a:cxn>
                  <a:cxn ang="0">
                    <a:pos x="221" y="65"/>
                  </a:cxn>
                  <a:cxn ang="0">
                    <a:pos x="188" y="58"/>
                  </a:cxn>
                  <a:cxn ang="0">
                    <a:pos x="177" y="51"/>
                  </a:cxn>
                  <a:cxn ang="0">
                    <a:pos x="160" y="63"/>
                  </a:cxn>
                  <a:cxn ang="0">
                    <a:pos x="130" y="65"/>
                  </a:cxn>
                  <a:cxn ang="0">
                    <a:pos x="111" y="60"/>
                  </a:cxn>
                  <a:cxn ang="0">
                    <a:pos x="94" y="70"/>
                  </a:cxn>
                  <a:cxn ang="0">
                    <a:pos x="89" y="94"/>
                  </a:cxn>
                  <a:cxn ang="0">
                    <a:pos x="75" y="106"/>
                  </a:cxn>
                  <a:cxn ang="0">
                    <a:pos x="63" y="119"/>
                  </a:cxn>
                  <a:cxn ang="0">
                    <a:pos x="49" y="127"/>
                  </a:cxn>
                  <a:cxn ang="0">
                    <a:pos x="43" y="136"/>
                  </a:cxn>
                  <a:cxn ang="0">
                    <a:pos x="52" y="146"/>
                  </a:cxn>
                  <a:cxn ang="0">
                    <a:pos x="47" y="152"/>
                  </a:cxn>
                  <a:cxn ang="0">
                    <a:pos x="37" y="148"/>
                  </a:cxn>
                  <a:cxn ang="0">
                    <a:pos x="21" y="112"/>
                  </a:cxn>
                  <a:cxn ang="0">
                    <a:pos x="5" y="73"/>
                  </a:cxn>
                  <a:cxn ang="0">
                    <a:pos x="0" y="61"/>
                  </a:cxn>
                  <a:cxn ang="0">
                    <a:pos x="14" y="51"/>
                  </a:cxn>
                  <a:cxn ang="0">
                    <a:pos x="31" y="44"/>
                  </a:cxn>
                  <a:cxn ang="0">
                    <a:pos x="49" y="33"/>
                  </a:cxn>
                  <a:cxn ang="0">
                    <a:pos x="66" y="25"/>
                  </a:cxn>
                  <a:cxn ang="0">
                    <a:pos x="83" y="16"/>
                  </a:cxn>
                  <a:cxn ang="0">
                    <a:pos x="104" y="7"/>
                  </a:cxn>
                  <a:cxn ang="0">
                    <a:pos x="118" y="23"/>
                  </a:cxn>
                  <a:cxn ang="0">
                    <a:pos x="130" y="35"/>
                  </a:cxn>
                  <a:cxn ang="0">
                    <a:pos x="144" y="46"/>
                  </a:cxn>
                </a:cxnLst>
                <a:rect l="0" t="0" r="r" b="b"/>
                <a:pathLst>
                  <a:path w="542" h="155">
                    <a:moveTo>
                      <a:pt x="146" y="47"/>
                    </a:moveTo>
                    <a:lnTo>
                      <a:pt x="151" y="46"/>
                    </a:lnTo>
                    <a:lnTo>
                      <a:pt x="156" y="44"/>
                    </a:lnTo>
                    <a:lnTo>
                      <a:pt x="162" y="40"/>
                    </a:lnTo>
                    <a:lnTo>
                      <a:pt x="165" y="39"/>
                    </a:lnTo>
                    <a:lnTo>
                      <a:pt x="170" y="37"/>
                    </a:lnTo>
                    <a:lnTo>
                      <a:pt x="176" y="33"/>
                    </a:lnTo>
                    <a:lnTo>
                      <a:pt x="181" y="32"/>
                    </a:lnTo>
                    <a:lnTo>
                      <a:pt x="184" y="28"/>
                    </a:lnTo>
                    <a:lnTo>
                      <a:pt x="188" y="28"/>
                    </a:lnTo>
                    <a:lnTo>
                      <a:pt x="191" y="32"/>
                    </a:lnTo>
                    <a:lnTo>
                      <a:pt x="195" y="32"/>
                    </a:lnTo>
                    <a:lnTo>
                      <a:pt x="195" y="30"/>
                    </a:lnTo>
                    <a:lnTo>
                      <a:pt x="203" y="28"/>
                    </a:lnTo>
                    <a:lnTo>
                      <a:pt x="210" y="28"/>
                    </a:lnTo>
                    <a:lnTo>
                      <a:pt x="217" y="27"/>
                    </a:lnTo>
                    <a:lnTo>
                      <a:pt x="226" y="25"/>
                    </a:lnTo>
                    <a:lnTo>
                      <a:pt x="249" y="25"/>
                    </a:lnTo>
                    <a:lnTo>
                      <a:pt x="256" y="23"/>
                    </a:lnTo>
                    <a:lnTo>
                      <a:pt x="271" y="23"/>
                    </a:lnTo>
                    <a:lnTo>
                      <a:pt x="278" y="21"/>
                    </a:lnTo>
                    <a:lnTo>
                      <a:pt x="285" y="21"/>
                    </a:lnTo>
                    <a:lnTo>
                      <a:pt x="292" y="20"/>
                    </a:lnTo>
                    <a:lnTo>
                      <a:pt x="299" y="18"/>
                    </a:lnTo>
                    <a:lnTo>
                      <a:pt x="308" y="18"/>
                    </a:lnTo>
                    <a:lnTo>
                      <a:pt x="313" y="16"/>
                    </a:lnTo>
                    <a:lnTo>
                      <a:pt x="318" y="9"/>
                    </a:lnTo>
                    <a:lnTo>
                      <a:pt x="320" y="11"/>
                    </a:lnTo>
                    <a:lnTo>
                      <a:pt x="323" y="11"/>
                    </a:lnTo>
                    <a:lnTo>
                      <a:pt x="325" y="9"/>
                    </a:lnTo>
                    <a:lnTo>
                      <a:pt x="327" y="9"/>
                    </a:lnTo>
                    <a:lnTo>
                      <a:pt x="323" y="14"/>
                    </a:lnTo>
                    <a:lnTo>
                      <a:pt x="322" y="18"/>
                    </a:lnTo>
                    <a:lnTo>
                      <a:pt x="318" y="21"/>
                    </a:lnTo>
                    <a:lnTo>
                      <a:pt x="318" y="27"/>
                    </a:lnTo>
                    <a:lnTo>
                      <a:pt x="316" y="32"/>
                    </a:lnTo>
                    <a:lnTo>
                      <a:pt x="315" y="37"/>
                    </a:lnTo>
                    <a:lnTo>
                      <a:pt x="315" y="40"/>
                    </a:lnTo>
                    <a:lnTo>
                      <a:pt x="316" y="46"/>
                    </a:lnTo>
                    <a:lnTo>
                      <a:pt x="318" y="49"/>
                    </a:lnTo>
                    <a:lnTo>
                      <a:pt x="327" y="58"/>
                    </a:lnTo>
                    <a:lnTo>
                      <a:pt x="330" y="60"/>
                    </a:lnTo>
                    <a:lnTo>
                      <a:pt x="336" y="63"/>
                    </a:lnTo>
                    <a:lnTo>
                      <a:pt x="339" y="67"/>
                    </a:lnTo>
                    <a:lnTo>
                      <a:pt x="344" y="70"/>
                    </a:lnTo>
                    <a:lnTo>
                      <a:pt x="348" y="73"/>
                    </a:lnTo>
                    <a:lnTo>
                      <a:pt x="343" y="73"/>
                    </a:lnTo>
                    <a:lnTo>
                      <a:pt x="339" y="75"/>
                    </a:lnTo>
                    <a:lnTo>
                      <a:pt x="334" y="75"/>
                    </a:lnTo>
                    <a:lnTo>
                      <a:pt x="329" y="77"/>
                    </a:lnTo>
                    <a:lnTo>
                      <a:pt x="325" y="79"/>
                    </a:lnTo>
                    <a:lnTo>
                      <a:pt x="322" y="80"/>
                    </a:lnTo>
                    <a:lnTo>
                      <a:pt x="318" y="84"/>
                    </a:lnTo>
                    <a:lnTo>
                      <a:pt x="316" y="89"/>
                    </a:lnTo>
                    <a:lnTo>
                      <a:pt x="315" y="91"/>
                    </a:lnTo>
                    <a:lnTo>
                      <a:pt x="315" y="94"/>
                    </a:lnTo>
                    <a:lnTo>
                      <a:pt x="316" y="96"/>
                    </a:lnTo>
                    <a:lnTo>
                      <a:pt x="316" y="98"/>
                    </a:lnTo>
                    <a:lnTo>
                      <a:pt x="320" y="101"/>
                    </a:lnTo>
                    <a:lnTo>
                      <a:pt x="323" y="103"/>
                    </a:lnTo>
                    <a:lnTo>
                      <a:pt x="325" y="105"/>
                    </a:lnTo>
                    <a:lnTo>
                      <a:pt x="327" y="105"/>
                    </a:lnTo>
                    <a:lnTo>
                      <a:pt x="330" y="106"/>
                    </a:lnTo>
                    <a:lnTo>
                      <a:pt x="334" y="108"/>
                    </a:lnTo>
                    <a:lnTo>
                      <a:pt x="337" y="110"/>
                    </a:lnTo>
                    <a:lnTo>
                      <a:pt x="341" y="110"/>
                    </a:lnTo>
                    <a:lnTo>
                      <a:pt x="344" y="112"/>
                    </a:lnTo>
                    <a:lnTo>
                      <a:pt x="348" y="112"/>
                    </a:lnTo>
                    <a:lnTo>
                      <a:pt x="351" y="113"/>
                    </a:lnTo>
                    <a:lnTo>
                      <a:pt x="355" y="115"/>
                    </a:lnTo>
                    <a:lnTo>
                      <a:pt x="365" y="115"/>
                    </a:lnTo>
                    <a:lnTo>
                      <a:pt x="369" y="117"/>
                    </a:lnTo>
                    <a:lnTo>
                      <a:pt x="372" y="117"/>
                    </a:lnTo>
                    <a:lnTo>
                      <a:pt x="376" y="119"/>
                    </a:lnTo>
                    <a:lnTo>
                      <a:pt x="379" y="119"/>
                    </a:lnTo>
                    <a:lnTo>
                      <a:pt x="386" y="126"/>
                    </a:lnTo>
                    <a:lnTo>
                      <a:pt x="391" y="127"/>
                    </a:lnTo>
                    <a:lnTo>
                      <a:pt x="395" y="131"/>
                    </a:lnTo>
                    <a:lnTo>
                      <a:pt x="400" y="133"/>
                    </a:lnTo>
                    <a:lnTo>
                      <a:pt x="405" y="134"/>
                    </a:lnTo>
                    <a:lnTo>
                      <a:pt x="410" y="136"/>
                    </a:lnTo>
                    <a:lnTo>
                      <a:pt x="447" y="136"/>
                    </a:lnTo>
                    <a:lnTo>
                      <a:pt x="454" y="134"/>
                    </a:lnTo>
                    <a:lnTo>
                      <a:pt x="480" y="134"/>
                    </a:lnTo>
                    <a:lnTo>
                      <a:pt x="487" y="133"/>
                    </a:lnTo>
                    <a:lnTo>
                      <a:pt x="496" y="131"/>
                    </a:lnTo>
                    <a:lnTo>
                      <a:pt x="502" y="131"/>
                    </a:lnTo>
                    <a:lnTo>
                      <a:pt x="511" y="129"/>
                    </a:lnTo>
                    <a:lnTo>
                      <a:pt x="520" y="127"/>
                    </a:lnTo>
                    <a:lnTo>
                      <a:pt x="527" y="126"/>
                    </a:lnTo>
                    <a:lnTo>
                      <a:pt x="534" y="124"/>
                    </a:lnTo>
                    <a:lnTo>
                      <a:pt x="542" y="122"/>
                    </a:lnTo>
                    <a:lnTo>
                      <a:pt x="542" y="155"/>
                    </a:lnTo>
                    <a:lnTo>
                      <a:pt x="529" y="155"/>
                    </a:lnTo>
                    <a:lnTo>
                      <a:pt x="522" y="153"/>
                    </a:lnTo>
                    <a:lnTo>
                      <a:pt x="489" y="153"/>
                    </a:lnTo>
                    <a:lnTo>
                      <a:pt x="482" y="155"/>
                    </a:lnTo>
                    <a:lnTo>
                      <a:pt x="386" y="155"/>
                    </a:lnTo>
                    <a:lnTo>
                      <a:pt x="381" y="153"/>
                    </a:lnTo>
                    <a:lnTo>
                      <a:pt x="327" y="153"/>
                    </a:lnTo>
                    <a:lnTo>
                      <a:pt x="323" y="146"/>
                    </a:lnTo>
                    <a:lnTo>
                      <a:pt x="318" y="143"/>
                    </a:lnTo>
                    <a:lnTo>
                      <a:pt x="315" y="136"/>
                    </a:lnTo>
                    <a:lnTo>
                      <a:pt x="309" y="133"/>
                    </a:lnTo>
                    <a:lnTo>
                      <a:pt x="306" y="127"/>
                    </a:lnTo>
                    <a:lnTo>
                      <a:pt x="301" y="122"/>
                    </a:lnTo>
                    <a:lnTo>
                      <a:pt x="297" y="117"/>
                    </a:lnTo>
                    <a:lnTo>
                      <a:pt x="292" y="112"/>
                    </a:lnTo>
                    <a:lnTo>
                      <a:pt x="247" y="54"/>
                    </a:lnTo>
                    <a:lnTo>
                      <a:pt x="242" y="54"/>
                    </a:lnTo>
                    <a:lnTo>
                      <a:pt x="240" y="56"/>
                    </a:lnTo>
                    <a:lnTo>
                      <a:pt x="235" y="58"/>
                    </a:lnTo>
                    <a:lnTo>
                      <a:pt x="231" y="60"/>
                    </a:lnTo>
                    <a:lnTo>
                      <a:pt x="228" y="61"/>
                    </a:lnTo>
                    <a:lnTo>
                      <a:pt x="224" y="63"/>
                    </a:lnTo>
                    <a:lnTo>
                      <a:pt x="221" y="65"/>
                    </a:lnTo>
                    <a:lnTo>
                      <a:pt x="216" y="67"/>
                    </a:lnTo>
                    <a:lnTo>
                      <a:pt x="198" y="67"/>
                    </a:lnTo>
                    <a:lnTo>
                      <a:pt x="195" y="65"/>
                    </a:lnTo>
                    <a:lnTo>
                      <a:pt x="188" y="58"/>
                    </a:lnTo>
                    <a:lnTo>
                      <a:pt x="186" y="54"/>
                    </a:lnTo>
                    <a:lnTo>
                      <a:pt x="184" y="53"/>
                    </a:lnTo>
                    <a:lnTo>
                      <a:pt x="181" y="51"/>
                    </a:lnTo>
                    <a:lnTo>
                      <a:pt x="177" y="51"/>
                    </a:lnTo>
                    <a:lnTo>
                      <a:pt x="176" y="53"/>
                    </a:lnTo>
                    <a:lnTo>
                      <a:pt x="172" y="54"/>
                    </a:lnTo>
                    <a:lnTo>
                      <a:pt x="169" y="54"/>
                    </a:lnTo>
                    <a:lnTo>
                      <a:pt x="160" y="63"/>
                    </a:lnTo>
                    <a:lnTo>
                      <a:pt x="155" y="65"/>
                    </a:lnTo>
                    <a:lnTo>
                      <a:pt x="151" y="67"/>
                    </a:lnTo>
                    <a:lnTo>
                      <a:pt x="134" y="67"/>
                    </a:lnTo>
                    <a:lnTo>
                      <a:pt x="130" y="65"/>
                    </a:lnTo>
                    <a:lnTo>
                      <a:pt x="125" y="63"/>
                    </a:lnTo>
                    <a:lnTo>
                      <a:pt x="120" y="63"/>
                    </a:lnTo>
                    <a:lnTo>
                      <a:pt x="116" y="61"/>
                    </a:lnTo>
                    <a:lnTo>
                      <a:pt x="111" y="60"/>
                    </a:lnTo>
                    <a:lnTo>
                      <a:pt x="97" y="60"/>
                    </a:lnTo>
                    <a:lnTo>
                      <a:pt x="96" y="61"/>
                    </a:lnTo>
                    <a:lnTo>
                      <a:pt x="94" y="67"/>
                    </a:lnTo>
                    <a:lnTo>
                      <a:pt x="94" y="70"/>
                    </a:lnTo>
                    <a:lnTo>
                      <a:pt x="92" y="73"/>
                    </a:lnTo>
                    <a:lnTo>
                      <a:pt x="92" y="86"/>
                    </a:lnTo>
                    <a:lnTo>
                      <a:pt x="90" y="89"/>
                    </a:lnTo>
                    <a:lnTo>
                      <a:pt x="89" y="94"/>
                    </a:lnTo>
                    <a:lnTo>
                      <a:pt x="85" y="100"/>
                    </a:lnTo>
                    <a:lnTo>
                      <a:pt x="82" y="101"/>
                    </a:lnTo>
                    <a:lnTo>
                      <a:pt x="78" y="105"/>
                    </a:lnTo>
                    <a:lnTo>
                      <a:pt x="75" y="106"/>
                    </a:lnTo>
                    <a:lnTo>
                      <a:pt x="70" y="110"/>
                    </a:lnTo>
                    <a:lnTo>
                      <a:pt x="66" y="112"/>
                    </a:lnTo>
                    <a:lnTo>
                      <a:pt x="63" y="115"/>
                    </a:lnTo>
                    <a:lnTo>
                      <a:pt x="63" y="119"/>
                    </a:lnTo>
                    <a:lnTo>
                      <a:pt x="57" y="124"/>
                    </a:lnTo>
                    <a:lnTo>
                      <a:pt x="56" y="124"/>
                    </a:lnTo>
                    <a:lnTo>
                      <a:pt x="52" y="126"/>
                    </a:lnTo>
                    <a:lnTo>
                      <a:pt x="49" y="127"/>
                    </a:lnTo>
                    <a:lnTo>
                      <a:pt x="47" y="129"/>
                    </a:lnTo>
                    <a:lnTo>
                      <a:pt x="45" y="133"/>
                    </a:lnTo>
                    <a:lnTo>
                      <a:pt x="43" y="134"/>
                    </a:lnTo>
                    <a:lnTo>
                      <a:pt x="43" y="136"/>
                    </a:lnTo>
                    <a:lnTo>
                      <a:pt x="45" y="140"/>
                    </a:lnTo>
                    <a:lnTo>
                      <a:pt x="49" y="141"/>
                    </a:lnTo>
                    <a:lnTo>
                      <a:pt x="50" y="143"/>
                    </a:lnTo>
                    <a:lnTo>
                      <a:pt x="52" y="146"/>
                    </a:lnTo>
                    <a:lnTo>
                      <a:pt x="52" y="150"/>
                    </a:lnTo>
                    <a:lnTo>
                      <a:pt x="50" y="150"/>
                    </a:lnTo>
                    <a:lnTo>
                      <a:pt x="49" y="152"/>
                    </a:lnTo>
                    <a:lnTo>
                      <a:pt x="47" y="152"/>
                    </a:lnTo>
                    <a:lnTo>
                      <a:pt x="45" y="150"/>
                    </a:lnTo>
                    <a:lnTo>
                      <a:pt x="40" y="150"/>
                    </a:lnTo>
                    <a:lnTo>
                      <a:pt x="38" y="148"/>
                    </a:lnTo>
                    <a:lnTo>
                      <a:pt x="37" y="148"/>
                    </a:lnTo>
                    <a:lnTo>
                      <a:pt x="31" y="140"/>
                    </a:lnTo>
                    <a:lnTo>
                      <a:pt x="28" y="131"/>
                    </a:lnTo>
                    <a:lnTo>
                      <a:pt x="23" y="120"/>
                    </a:lnTo>
                    <a:lnTo>
                      <a:pt x="21" y="112"/>
                    </a:lnTo>
                    <a:lnTo>
                      <a:pt x="16" y="103"/>
                    </a:lnTo>
                    <a:lnTo>
                      <a:pt x="12" y="93"/>
                    </a:lnTo>
                    <a:lnTo>
                      <a:pt x="10" y="84"/>
                    </a:lnTo>
                    <a:lnTo>
                      <a:pt x="5" y="73"/>
                    </a:lnTo>
                    <a:lnTo>
                      <a:pt x="3" y="72"/>
                    </a:lnTo>
                    <a:lnTo>
                      <a:pt x="2" y="68"/>
                    </a:lnTo>
                    <a:lnTo>
                      <a:pt x="2" y="65"/>
                    </a:lnTo>
                    <a:lnTo>
                      <a:pt x="0" y="61"/>
                    </a:lnTo>
                    <a:lnTo>
                      <a:pt x="3" y="58"/>
                    </a:lnTo>
                    <a:lnTo>
                      <a:pt x="7" y="56"/>
                    </a:lnTo>
                    <a:lnTo>
                      <a:pt x="10" y="53"/>
                    </a:lnTo>
                    <a:lnTo>
                      <a:pt x="14" y="51"/>
                    </a:lnTo>
                    <a:lnTo>
                      <a:pt x="19" y="47"/>
                    </a:lnTo>
                    <a:lnTo>
                      <a:pt x="23" y="46"/>
                    </a:lnTo>
                    <a:lnTo>
                      <a:pt x="26" y="46"/>
                    </a:lnTo>
                    <a:lnTo>
                      <a:pt x="31" y="44"/>
                    </a:lnTo>
                    <a:lnTo>
                      <a:pt x="35" y="40"/>
                    </a:lnTo>
                    <a:lnTo>
                      <a:pt x="40" y="37"/>
                    </a:lnTo>
                    <a:lnTo>
                      <a:pt x="43" y="35"/>
                    </a:lnTo>
                    <a:lnTo>
                      <a:pt x="49" y="33"/>
                    </a:lnTo>
                    <a:lnTo>
                      <a:pt x="52" y="32"/>
                    </a:lnTo>
                    <a:lnTo>
                      <a:pt x="57" y="28"/>
                    </a:lnTo>
                    <a:lnTo>
                      <a:pt x="61" y="28"/>
                    </a:lnTo>
                    <a:lnTo>
                      <a:pt x="66" y="25"/>
                    </a:lnTo>
                    <a:lnTo>
                      <a:pt x="71" y="23"/>
                    </a:lnTo>
                    <a:lnTo>
                      <a:pt x="75" y="20"/>
                    </a:lnTo>
                    <a:lnTo>
                      <a:pt x="78" y="18"/>
                    </a:lnTo>
                    <a:lnTo>
                      <a:pt x="83" y="16"/>
                    </a:lnTo>
                    <a:lnTo>
                      <a:pt x="90" y="9"/>
                    </a:lnTo>
                    <a:lnTo>
                      <a:pt x="94" y="4"/>
                    </a:lnTo>
                    <a:lnTo>
                      <a:pt x="97" y="0"/>
                    </a:lnTo>
                    <a:lnTo>
                      <a:pt x="104" y="7"/>
                    </a:lnTo>
                    <a:lnTo>
                      <a:pt x="108" y="9"/>
                    </a:lnTo>
                    <a:lnTo>
                      <a:pt x="110" y="13"/>
                    </a:lnTo>
                    <a:lnTo>
                      <a:pt x="116" y="20"/>
                    </a:lnTo>
                    <a:lnTo>
                      <a:pt x="118" y="23"/>
                    </a:lnTo>
                    <a:lnTo>
                      <a:pt x="122" y="27"/>
                    </a:lnTo>
                    <a:lnTo>
                      <a:pt x="125" y="28"/>
                    </a:lnTo>
                    <a:lnTo>
                      <a:pt x="127" y="32"/>
                    </a:lnTo>
                    <a:lnTo>
                      <a:pt x="130" y="35"/>
                    </a:lnTo>
                    <a:lnTo>
                      <a:pt x="134" y="37"/>
                    </a:lnTo>
                    <a:lnTo>
                      <a:pt x="136" y="40"/>
                    </a:lnTo>
                    <a:lnTo>
                      <a:pt x="139" y="44"/>
                    </a:lnTo>
                    <a:lnTo>
                      <a:pt x="144" y="46"/>
                    </a:lnTo>
                    <a:lnTo>
                      <a:pt x="146" y="47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06" name="Freeform 422"/>
              <p:cNvSpPr>
                <a:spLocks/>
              </p:cNvSpPr>
              <p:nvPr/>
            </p:nvSpPr>
            <p:spPr bwMode="auto">
              <a:xfrm>
                <a:off x="2679" y="1768"/>
                <a:ext cx="39" cy="61"/>
              </a:xfrm>
              <a:custGeom>
                <a:avLst/>
                <a:gdLst/>
                <a:ahLst/>
                <a:cxnLst>
                  <a:cxn ang="0">
                    <a:pos x="33" y="7"/>
                  </a:cxn>
                  <a:cxn ang="0">
                    <a:pos x="30" y="5"/>
                  </a:cxn>
                  <a:cxn ang="0">
                    <a:pos x="26" y="5"/>
                  </a:cxn>
                  <a:cxn ang="0">
                    <a:pos x="25" y="7"/>
                  </a:cxn>
                  <a:cxn ang="0">
                    <a:pos x="21" y="7"/>
                  </a:cxn>
                  <a:cxn ang="0">
                    <a:pos x="20" y="8"/>
                  </a:cxn>
                  <a:cxn ang="0">
                    <a:pos x="16" y="10"/>
                  </a:cxn>
                  <a:cxn ang="0">
                    <a:pos x="14" y="12"/>
                  </a:cxn>
                  <a:cxn ang="0">
                    <a:pos x="14" y="17"/>
                  </a:cxn>
                  <a:cxn ang="0">
                    <a:pos x="13" y="24"/>
                  </a:cxn>
                  <a:cxn ang="0">
                    <a:pos x="11" y="31"/>
                  </a:cxn>
                  <a:cxn ang="0">
                    <a:pos x="11" y="38"/>
                  </a:cxn>
                  <a:cxn ang="0">
                    <a:pos x="16" y="43"/>
                  </a:cxn>
                  <a:cxn ang="0">
                    <a:pos x="20" y="45"/>
                  </a:cxn>
                  <a:cxn ang="0">
                    <a:pos x="23" y="47"/>
                  </a:cxn>
                  <a:cxn ang="0">
                    <a:pos x="26" y="48"/>
                  </a:cxn>
                  <a:cxn ang="0">
                    <a:pos x="32" y="50"/>
                  </a:cxn>
                  <a:cxn ang="0">
                    <a:pos x="33" y="52"/>
                  </a:cxn>
                  <a:cxn ang="0">
                    <a:pos x="37" y="54"/>
                  </a:cxn>
                  <a:cxn ang="0">
                    <a:pos x="39" y="61"/>
                  </a:cxn>
                  <a:cxn ang="0">
                    <a:pos x="33" y="61"/>
                  </a:cxn>
                  <a:cxn ang="0">
                    <a:pos x="30" y="59"/>
                  </a:cxn>
                  <a:cxn ang="0">
                    <a:pos x="26" y="57"/>
                  </a:cxn>
                  <a:cxn ang="0">
                    <a:pos x="21" y="54"/>
                  </a:cxn>
                  <a:cxn ang="0">
                    <a:pos x="18" y="50"/>
                  </a:cxn>
                  <a:cxn ang="0">
                    <a:pos x="14" y="48"/>
                  </a:cxn>
                  <a:cxn ang="0">
                    <a:pos x="11" y="45"/>
                  </a:cxn>
                  <a:cxn ang="0">
                    <a:pos x="6" y="41"/>
                  </a:cxn>
                  <a:cxn ang="0">
                    <a:pos x="2" y="38"/>
                  </a:cxn>
                  <a:cxn ang="0">
                    <a:pos x="2" y="33"/>
                  </a:cxn>
                  <a:cxn ang="0">
                    <a:pos x="0" y="29"/>
                  </a:cxn>
                  <a:cxn ang="0">
                    <a:pos x="2" y="24"/>
                  </a:cxn>
                  <a:cxn ang="0">
                    <a:pos x="4" y="21"/>
                  </a:cxn>
                  <a:cxn ang="0">
                    <a:pos x="6" y="17"/>
                  </a:cxn>
                  <a:cxn ang="0">
                    <a:pos x="7" y="14"/>
                  </a:cxn>
                  <a:cxn ang="0">
                    <a:pos x="9" y="10"/>
                  </a:cxn>
                  <a:cxn ang="0">
                    <a:pos x="11" y="7"/>
                  </a:cxn>
                  <a:cxn ang="0">
                    <a:pos x="14" y="5"/>
                  </a:cxn>
                  <a:cxn ang="0">
                    <a:pos x="16" y="1"/>
                  </a:cxn>
                  <a:cxn ang="0">
                    <a:pos x="20" y="0"/>
                  </a:cxn>
                  <a:cxn ang="0">
                    <a:pos x="23" y="0"/>
                  </a:cxn>
                  <a:cxn ang="0">
                    <a:pos x="25" y="1"/>
                  </a:cxn>
                  <a:cxn ang="0">
                    <a:pos x="26" y="1"/>
                  </a:cxn>
                  <a:cxn ang="0">
                    <a:pos x="28" y="3"/>
                  </a:cxn>
                  <a:cxn ang="0">
                    <a:pos x="30" y="3"/>
                  </a:cxn>
                  <a:cxn ang="0">
                    <a:pos x="33" y="7"/>
                  </a:cxn>
                </a:cxnLst>
                <a:rect l="0" t="0" r="r" b="b"/>
                <a:pathLst>
                  <a:path w="39" h="61">
                    <a:moveTo>
                      <a:pt x="33" y="7"/>
                    </a:moveTo>
                    <a:lnTo>
                      <a:pt x="30" y="5"/>
                    </a:lnTo>
                    <a:lnTo>
                      <a:pt x="26" y="5"/>
                    </a:lnTo>
                    <a:lnTo>
                      <a:pt x="25" y="7"/>
                    </a:lnTo>
                    <a:lnTo>
                      <a:pt x="21" y="7"/>
                    </a:lnTo>
                    <a:lnTo>
                      <a:pt x="20" y="8"/>
                    </a:lnTo>
                    <a:lnTo>
                      <a:pt x="16" y="10"/>
                    </a:lnTo>
                    <a:lnTo>
                      <a:pt x="14" y="12"/>
                    </a:lnTo>
                    <a:lnTo>
                      <a:pt x="14" y="17"/>
                    </a:lnTo>
                    <a:lnTo>
                      <a:pt x="13" y="24"/>
                    </a:lnTo>
                    <a:lnTo>
                      <a:pt x="11" y="31"/>
                    </a:lnTo>
                    <a:lnTo>
                      <a:pt x="11" y="38"/>
                    </a:lnTo>
                    <a:lnTo>
                      <a:pt x="16" y="43"/>
                    </a:lnTo>
                    <a:lnTo>
                      <a:pt x="20" y="45"/>
                    </a:lnTo>
                    <a:lnTo>
                      <a:pt x="23" y="47"/>
                    </a:lnTo>
                    <a:lnTo>
                      <a:pt x="26" y="48"/>
                    </a:lnTo>
                    <a:lnTo>
                      <a:pt x="32" y="50"/>
                    </a:lnTo>
                    <a:lnTo>
                      <a:pt x="33" y="52"/>
                    </a:lnTo>
                    <a:lnTo>
                      <a:pt x="37" y="54"/>
                    </a:lnTo>
                    <a:lnTo>
                      <a:pt x="39" y="61"/>
                    </a:lnTo>
                    <a:lnTo>
                      <a:pt x="33" y="61"/>
                    </a:lnTo>
                    <a:lnTo>
                      <a:pt x="30" y="59"/>
                    </a:lnTo>
                    <a:lnTo>
                      <a:pt x="26" y="57"/>
                    </a:lnTo>
                    <a:lnTo>
                      <a:pt x="21" y="54"/>
                    </a:lnTo>
                    <a:lnTo>
                      <a:pt x="18" y="50"/>
                    </a:lnTo>
                    <a:lnTo>
                      <a:pt x="14" y="48"/>
                    </a:lnTo>
                    <a:lnTo>
                      <a:pt x="11" y="45"/>
                    </a:lnTo>
                    <a:lnTo>
                      <a:pt x="6" y="41"/>
                    </a:lnTo>
                    <a:lnTo>
                      <a:pt x="2" y="38"/>
                    </a:lnTo>
                    <a:lnTo>
                      <a:pt x="2" y="33"/>
                    </a:lnTo>
                    <a:lnTo>
                      <a:pt x="0" y="29"/>
                    </a:lnTo>
                    <a:lnTo>
                      <a:pt x="2" y="24"/>
                    </a:lnTo>
                    <a:lnTo>
                      <a:pt x="4" y="21"/>
                    </a:lnTo>
                    <a:lnTo>
                      <a:pt x="6" y="17"/>
                    </a:lnTo>
                    <a:lnTo>
                      <a:pt x="7" y="14"/>
                    </a:lnTo>
                    <a:lnTo>
                      <a:pt x="9" y="10"/>
                    </a:lnTo>
                    <a:lnTo>
                      <a:pt x="11" y="7"/>
                    </a:lnTo>
                    <a:lnTo>
                      <a:pt x="14" y="5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8" y="3"/>
                    </a:lnTo>
                    <a:lnTo>
                      <a:pt x="30" y="3"/>
                    </a:lnTo>
                    <a:lnTo>
                      <a:pt x="33" y="7"/>
                    </a:lnTo>
                    <a:close/>
                  </a:path>
                </a:pathLst>
              </a:custGeom>
              <a:solidFill>
                <a:srgbClr val="FFF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07" name="Freeform 423"/>
              <p:cNvSpPr>
                <a:spLocks/>
              </p:cNvSpPr>
              <p:nvPr/>
            </p:nvSpPr>
            <p:spPr bwMode="auto">
              <a:xfrm>
                <a:off x="2017" y="1775"/>
                <a:ext cx="146" cy="139"/>
              </a:xfrm>
              <a:custGeom>
                <a:avLst/>
                <a:gdLst/>
                <a:ahLst/>
                <a:cxnLst>
                  <a:cxn ang="0">
                    <a:pos x="132" y="5"/>
                  </a:cxn>
                  <a:cxn ang="0">
                    <a:pos x="118" y="15"/>
                  </a:cxn>
                  <a:cxn ang="0">
                    <a:pos x="103" y="26"/>
                  </a:cxn>
                  <a:cxn ang="0">
                    <a:pos x="87" y="36"/>
                  </a:cxn>
                  <a:cxn ang="0">
                    <a:pos x="71" y="45"/>
                  </a:cxn>
                  <a:cxn ang="0">
                    <a:pos x="59" y="54"/>
                  </a:cxn>
                  <a:cxn ang="0">
                    <a:pos x="70" y="55"/>
                  </a:cxn>
                  <a:cxn ang="0">
                    <a:pos x="80" y="47"/>
                  </a:cxn>
                  <a:cxn ang="0">
                    <a:pos x="94" y="40"/>
                  </a:cxn>
                  <a:cxn ang="0">
                    <a:pos x="106" y="31"/>
                  </a:cxn>
                  <a:cxn ang="0">
                    <a:pos x="120" y="22"/>
                  </a:cxn>
                  <a:cxn ang="0">
                    <a:pos x="132" y="14"/>
                  </a:cxn>
                  <a:cxn ang="0">
                    <a:pos x="146" y="5"/>
                  </a:cxn>
                  <a:cxn ang="0">
                    <a:pos x="123" y="24"/>
                  </a:cxn>
                  <a:cxn ang="0">
                    <a:pos x="106" y="38"/>
                  </a:cxn>
                  <a:cxn ang="0">
                    <a:pos x="94" y="47"/>
                  </a:cxn>
                  <a:cxn ang="0">
                    <a:pos x="82" y="59"/>
                  </a:cxn>
                  <a:cxn ang="0">
                    <a:pos x="89" y="60"/>
                  </a:cxn>
                  <a:cxn ang="0">
                    <a:pos x="96" y="54"/>
                  </a:cxn>
                  <a:cxn ang="0">
                    <a:pos x="146" y="17"/>
                  </a:cxn>
                  <a:cxn ang="0">
                    <a:pos x="136" y="36"/>
                  </a:cxn>
                  <a:cxn ang="0">
                    <a:pos x="123" y="55"/>
                  </a:cxn>
                  <a:cxn ang="0">
                    <a:pos x="113" y="78"/>
                  </a:cxn>
                  <a:cxn ang="0">
                    <a:pos x="99" y="104"/>
                  </a:cxn>
                  <a:cxn ang="0">
                    <a:pos x="83" y="128"/>
                  </a:cxn>
                  <a:cxn ang="0">
                    <a:pos x="71" y="139"/>
                  </a:cxn>
                  <a:cxn ang="0">
                    <a:pos x="57" y="137"/>
                  </a:cxn>
                  <a:cxn ang="0">
                    <a:pos x="45" y="128"/>
                  </a:cxn>
                  <a:cxn ang="0">
                    <a:pos x="36" y="123"/>
                  </a:cxn>
                  <a:cxn ang="0">
                    <a:pos x="26" y="120"/>
                  </a:cxn>
                  <a:cxn ang="0">
                    <a:pos x="35" y="114"/>
                  </a:cxn>
                  <a:cxn ang="0">
                    <a:pos x="50" y="113"/>
                  </a:cxn>
                  <a:cxn ang="0">
                    <a:pos x="50" y="104"/>
                  </a:cxn>
                  <a:cxn ang="0">
                    <a:pos x="30" y="107"/>
                  </a:cxn>
                  <a:cxn ang="0">
                    <a:pos x="19" y="111"/>
                  </a:cxn>
                  <a:cxn ang="0">
                    <a:pos x="12" y="114"/>
                  </a:cxn>
                  <a:cxn ang="0">
                    <a:pos x="0" y="111"/>
                  </a:cxn>
                  <a:cxn ang="0">
                    <a:pos x="14" y="93"/>
                  </a:cxn>
                  <a:cxn ang="0">
                    <a:pos x="24" y="76"/>
                  </a:cxn>
                  <a:cxn ang="0">
                    <a:pos x="36" y="55"/>
                  </a:cxn>
                  <a:cxn ang="0">
                    <a:pos x="56" y="41"/>
                  </a:cxn>
                  <a:cxn ang="0">
                    <a:pos x="76" y="27"/>
                  </a:cxn>
                  <a:cxn ang="0">
                    <a:pos x="99" y="17"/>
                  </a:cxn>
                  <a:cxn ang="0">
                    <a:pos x="120" y="8"/>
                  </a:cxn>
                  <a:cxn ang="0">
                    <a:pos x="143" y="0"/>
                  </a:cxn>
                </a:cxnLst>
                <a:rect l="0" t="0" r="r" b="b"/>
                <a:pathLst>
                  <a:path w="146" h="139">
                    <a:moveTo>
                      <a:pt x="143" y="0"/>
                    </a:moveTo>
                    <a:lnTo>
                      <a:pt x="137" y="1"/>
                    </a:lnTo>
                    <a:lnTo>
                      <a:pt x="132" y="5"/>
                    </a:lnTo>
                    <a:lnTo>
                      <a:pt x="129" y="8"/>
                    </a:lnTo>
                    <a:lnTo>
                      <a:pt x="122" y="12"/>
                    </a:lnTo>
                    <a:lnTo>
                      <a:pt x="118" y="15"/>
                    </a:lnTo>
                    <a:lnTo>
                      <a:pt x="113" y="19"/>
                    </a:lnTo>
                    <a:lnTo>
                      <a:pt x="108" y="22"/>
                    </a:lnTo>
                    <a:lnTo>
                      <a:pt x="103" y="26"/>
                    </a:lnTo>
                    <a:lnTo>
                      <a:pt x="97" y="29"/>
                    </a:lnTo>
                    <a:lnTo>
                      <a:pt x="92" y="33"/>
                    </a:lnTo>
                    <a:lnTo>
                      <a:pt x="87" y="36"/>
                    </a:lnTo>
                    <a:lnTo>
                      <a:pt x="82" y="40"/>
                    </a:lnTo>
                    <a:lnTo>
                      <a:pt x="76" y="43"/>
                    </a:lnTo>
                    <a:lnTo>
                      <a:pt x="71" y="45"/>
                    </a:lnTo>
                    <a:lnTo>
                      <a:pt x="64" y="48"/>
                    </a:lnTo>
                    <a:lnTo>
                      <a:pt x="59" y="50"/>
                    </a:lnTo>
                    <a:lnTo>
                      <a:pt x="59" y="54"/>
                    </a:lnTo>
                    <a:lnTo>
                      <a:pt x="61" y="54"/>
                    </a:lnTo>
                    <a:lnTo>
                      <a:pt x="63" y="55"/>
                    </a:lnTo>
                    <a:lnTo>
                      <a:pt x="70" y="55"/>
                    </a:lnTo>
                    <a:lnTo>
                      <a:pt x="71" y="54"/>
                    </a:lnTo>
                    <a:lnTo>
                      <a:pt x="73" y="54"/>
                    </a:lnTo>
                    <a:lnTo>
                      <a:pt x="80" y="47"/>
                    </a:lnTo>
                    <a:lnTo>
                      <a:pt x="85" y="45"/>
                    </a:lnTo>
                    <a:lnTo>
                      <a:pt x="90" y="41"/>
                    </a:lnTo>
                    <a:lnTo>
                      <a:pt x="94" y="40"/>
                    </a:lnTo>
                    <a:lnTo>
                      <a:pt x="99" y="36"/>
                    </a:lnTo>
                    <a:lnTo>
                      <a:pt x="103" y="34"/>
                    </a:lnTo>
                    <a:lnTo>
                      <a:pt x="106" y="31"/>
                    </a:lnTo>
                    <a:lnTo>
                      <a:pt x="111" y="27"/>
                    </a:lnTo>
                    <a:lnTo>
                      <a:pt x="115" y="24"/>
                    </a:lnTo>
                    <a:lnTo>
                      <a:pt x="120" y="22"/>
                    </a:lnTo>
                    <a:lnTo>
                      <a:pt x="123" y="19"/>
                    </a:lnTo>
                    <a:lnTo>
                      <a:pt x="129" y="15"/>
                    </a:lnTo>
                    <a:lnTo>
                      <a:pt x="132" y="14"/>
                    </a:lnTo>
                    <a:lnTo>
                      <a:pt x="137" y="10"/>
                    </a:lnTo>
                    <a:lnTo>
                      <a:pt x="141" y="8"/>
                    </a:lnTo>
                    <a:lnTo>
                      <a:pt x="146" y="5"/>
                    </a:lnTo>
                    <a:lnTo>
                      <a:pt x="136" y="15"/>
                    </a:lnTo>
                    <a:lnTo>
                      <a:pt x="130" y="17"/>
                    </a:lnTo>
                    <a:lnTo>
                      <a:pt x="123" y="24"/>
                    </a:lnTo>
                    <a:lnTo>
                      <a:pt x="118" y="27"/>
                    </a:lnTo>
                    <a:lnTo>
                      <a:pt x="111" y="34"/>
                    </a:lnTo>
                    <a:lnTo>
                      <a:pt x="106" y="38"/>
                    </a:lnTo>
                    <a:lnTo>
                      <a:pt x="101" y="41"/>
                    </a:lnTo>
                    <a:lnTo>
                      <a:pt x="97" y="43"/>
                    </a:lnTo>
                    <a:lnTo>
                      <a:pt x="94" y="47"/>
                    </a:lnTo>
                    <a:lnTo>
                      <a:pt x="89" y="50"/>
                    </a:lnTo>
                    <a:lnTo>
                      <a:pt x="82" y="57"/>
                    </a:lnTo>
                    <a:lnTo>
                      <a:pt x="82" y="59"/>
                    </a:lnTo>
                    <a:lnTo>
                      <a:pt x="85" y="59"/>
                    </a:lnTo>
                    <a:lnTo>
                      <a:pt x="85" y="60"/>
                    </a:lnTo>
                    <a:lnTo>
                      <a:pt x="89" y="60"/>
                    </a:lnTo>
                    <a:lnTo>
                      <a:pt x="94" y="55"/>
                    </a:lnTo>
                    <a:lnTo>
                      <a:pt x="96" y="55"/>
                    </a:lnTo>
                    <a:lnTo>
                      <a:pt x="96" y="54"/>
                    </a:lnTo>
                    <a:lnTo>
                      <a:pt x="97" y="52"/>
                    </a:lnTo>
                    <a:lnTo>
                      <a:pt x="101" y="50"/>
                    </a:lnTo>
                    <a:lnTo>
                      <a:pt x="146" y="17"/>
                    </a:lnTo>
                    <a:lnTo>
                      <a:pt x="143" y="24"/>
                    </a:lnTo>
                    <a:lnTo>
                      <a:pt x="139" y="29"/>
                    </a:lnTo>
                    <a:lnTo>
                      <a:pt x="136" y="36"/>
                    </a:lnTo>
                    <a:lnTo>
                      <a:pt x="132" y="43"/>
                    </a:lnTo>
                    <a:lnTo>
                      <a:pt x="129" y="50"/>
                    </a:lnTo>
                    <a:lnTo>
                      <a:pt x="123" y="55"/>
                    </a:lnTo>
                    <a:lnTo>
                      <a:pt x="120" y="62"/>
                    </a:lnTo>
                    <a:lnTo>
                      <a:pt x="118" y="71"/>
                    </a:lnTo>
                    <a:lnTo>
                      <a:pt x="113" y="78"/>
                    </a:lnTo>
                    <a:lnTo>
                      <a:pt x="110" y="87"/>
                    </a:lnTo>
                    <a:lnTo>
                      <a:pt x="104" y="95"/>
                    </a:lnTo>
                    <a:lnTo>
                      <a:pt x="99" y="104"/>
                    </a:lnTo>
                    <a:lnTo>
                      <a:pt x="94" y="111"/>
                    </a:lnTo>
                    <a:lnTo>
                      <a:pt x="89" y="120"/>
                    </a:lnTo>
                    <a:lnTo>
                      <a:pt x="83" y="128"/>
                    </a:lnTo>
                    <a:lnTo>
                      <a:pt x="78" y="135"/>
                    </a:lnTo>
                    <a:lnTo>
                      <a:pt x="75" y="137"/>
                    </a:lnTo>
                    <a:lnTo>
                      <a:pt x="71" y="139"/>
                    </a:lnTo>
                    <a:lnTo>
                      <a:pt x="64" y="139"/>
                    </a:lnTo>
                    <a:lnTo>
                      <a:pt x="61" y="137"/>
                    </a:lnTo>
                    <a:lnTo>
                      <a:pt x="57" y="137"/>
                    </a:lnTo>
                    <a:lnTo>
                      <a:pt x="52" y="132"/>
                    </a:lnTo>
                    <a:lnTo>
                      <a:pt x="49" y="130"/>
                    </a:lnTo>
                    <a:lnTo>
                      <a:pt x="45" y="128"/>
                    </a:lnTo>
                    <a:lnTo>
                      <a:pt x="43" y="127"/>
                    </a:lnTo>
                    <a:lnTo>
                      <a:pt x="40" y="125"/>
                    </a:lnTo>
                    <a:lnTo>
                      <a:pt x="36" y="123"/>
                    </a:lnTo>
                    <a:lnTo>
                      <a:pt x="33" y="121"/>
                    </a:lnTo>
                    <a:lnTo>
                      <a:pt x="30" y="120"/>
                    </a:lnTo>
                    <a:lnTo>
                      <a:pt x="26" y="120"/>
                    </a:lnTo>
                    <a:lnTo>
                      <a:pt x="30" y="118"/>
                    </a:lnTo>
                    <a:lnTo>
                      <a:pt x="31" y="116"/>
                    </a:lnTo>
                    <a:lnTo>
                      <a:pt x="35" y="114"/>
                    </a:lnTo>
                    <a:lnTo>
                      <a:pt x="38" y="114"/>
                    </a:lnTo>
                    <a:lnTo>
                      <a:pt x="40" y="113"/>
                    </a:lnTo>
                    <a:lnTo>
                      <a:pt x="50" y="113"/>
                    </a:lnTo>
                    <a:lnTo>
                      <a:pt x="54" y="109"/>
                    </a:lnTo>
                    <a:lnTo>
                      <a:pt x="54" y="106"/>
                    </a:lnTo>
                    <a:lnTo>
                      <a:pt x="50" y="104"/>
                    </a:lnTo>
                    <a:lnTo>
                      <a:pt x="38" y="104"/>
                    </a:lnTo>
                    <a:lnTo>
                      <a:pt x="33" y="106"/>
                    </a:lnTo>
                    <a:lnTo>
                      <a:pt x="30" y="107"/>
                    </a:lnTo>
                    <a:lnTo>
                      <a:pt x="24" y="109"/>
                    </a:lnTo>
                    <a:lnTo>
                      <a:pt x="21" y="111"/>
                    </a:lnTo>
                    <a:lnTo>
                      <a:pt x="19" y="111"/>
                    </a:lnTo>
                    <a:lnTo>
                      <a:pt x="16" y="113"/>
                    </a:lnTo>
                    <a:lnTo>
                      <a:pt x="14" y="114"/>
                    </a:lnTo>
                    <a:lnTo>
                      <a:pt x="12" y="114"/>
                    </a:lnTo>
                    <a:lnTo>
                      <a:pt x="9" y="116"/>
                    </a:lnTo>
                    <a:lnTo>
                      <a:pt x="0" y="116"/>
                    </a:lnTo>
                    <a:lnTo>
                      <a:pt x="0" y="111"/>
                    </a:lnTo>
                    <a:lnTo>
                      <a:pt x="5" y="106"/>
                    </a:lnTo>
                    <a:lnTo>
                      <a:pt x="9" y="100"/>
                    </a:lnTo>
                    <a:lnTo>
                      <a:pt x="14" y="93"/>
                    </a:lnTo>
                    <a:lnTo>
                      <a:pt x="17" y="88"/>
                    </a:lnTo>
                    <a:lnTo>
                      <a:pt x="21" y="81"/>
                    </a:lnTo>
                    <a:lnTo>
                      <a:pt x="24" y="76"/>
                    </a:lnTo>
                    <a:lnTo>
                      <a:pt x="28" y="69"/>
                    </a:lnTo>
                    <a:lnTo>
                      <a:pt x="31" y="62"/>
                    </a:lnTo>
                    <a:lnTo>
                      <a:pt x="36" y="55"/>
                    </a:lnTo>
                    <a:lnTo>
                      <a:pt x="43" y="50"/>
                    </a:lnTo>
                    <a:lnTo>
                      <a:pt x="49" y="45"/>
                    </a:lnTo>
                    <a:lnTo>
                      <a:pt x="56" y="41"/>
                    </a:lnTo>
                    <a:lnTo>
                      <a:pt x="63" y="36"/>
                    </a:lnTo>
                    <a:lnTo>
                      <a:pt x="70" y="33"/>
                    </a:lnTo>
                    <a:lnTo>
                      <a:pt x="76" y="27"/>
                    </a:lnTo>
                    <a:lnTo>
                      <a:pt x="83" y="24"/>
                    </a:lnTo>
                    <a:lnTo>
                      <a:pt x="92" y="20"/>
                    </a:lnTo>
                    <a:lnTo>
                      <a:pt x="99" y="17"/>
                    </a:lnTo>
                    <a:lnTo>
                      <a:pt x="106" y="15"/>
                    </a:lnTo>
                    <a:lnTo>
                      <a:pt x="113" y="12"/>
                    </a:lnTo>
                    <a:lnTo>
                      <a:pt x="120" y="8"/>
                    </a:lnTo>
                    <a:lnTo>
                      <a:pt x="129" y="5"/>
                    </a:lnTo>
                    <a:lnTo>
                      <a:pt x="136" y="1"/>
                    </a:lnTo>
                    <a:lnTo>
                      <a:pt x="1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08" name="Freeform 424"/>
              <p:cNvSpPr>
                <a:spLocks/>
              </p:cNvSpPr>
              <p:nvPr/>
            </p:nvSpPr>
            <p:spPr bwMode="auto">
              <a:xfrm>
                <a:off x="1980" y="1776"/>
                <a:ext cx="94" cy="98"/>
              </a:xfrm>
              <a:custGeom>
                <a:avLst/>
                <a:gdLst/>
                <a:ahLst/>
                <a:cxnLst>
                  <a:cxn ang="0">
                    <a:pos x="94" y="2"/>
                  </a:cxn>
                  <a:cxn ang="0">
                    <a:pos x="94" y="6"/>
                  </a:cxn>
                  <a:cxn ang="0">
                    <a:pos x="91" y="6"/>
                  </a:cxn>
                  <a:cxn ang="0">
                    <a:pos x="87" y="7"/>
                  </a:cxn>
                  <a:cxn ang="0">
                    <a:pos x="84" y="9"/>
                  </a:cxn>
                  <a:cxn ang="0">
                    <a:pos x="82" y="11"/>
                  </a:cxn>
                  <a:cxn ang="0">
                    <a:pos x="79" y="13"/>
                  </a:cxn>
                  <a:cxn ang="0">
                    <a:pos x="75" y="14"/>
                  </a:cxn>
                  <a:cxn ang="0">
                    <a:pos x="72" y="16"/>
                  </a:cxn>
                  <a:cxn ang="0">
                    <a:pos x="70" y="18"/>
                  </a:cxn>
                  <a:cxn ang="0">
                    <a:pos x="67" y="19"/>
                  </a:cxn>
                  <a:cxn ang="0">
                    <a:pos x="61" y="25"/>
                  </a:cxn>
                  <a:cxn ang="0">
                    <a:pos x="58" y="26"/>
                  </a:cxn>
                  <a:cxn ang="0">
                    <a:pos x="54" y="28"/>
                  </a:cxn>
                  <a:cxn ang="0">
                    <a:pos x="53" y="32"/>
                  </a:cxn>
                  <a:cxn ang="0">
                    <a:pos x="49" y="33"/>
                  </a:cxn>
                  <a:cxn ang="0">
                    <a:pos x="46" y="35"/>
                  </a:cxn>
                  <a:cxn ang="0">
                    <a:pos x="42" y="39"/>
                  </a:cxn>
                  <a:cxn ang="0">
                    <a:pos x="37" y="42"/>
                  </a:cxn>
                  <a:cxn ang="0">
                    <a:pos x="27" y="53"/>
                  </a:cxn>
                  <a:cxn ang="0">
                    <a:pos x="21" y="56"/>
                  </a:cxn>
                  <a:cxn ang="0">
                    <a:pos x="16" y="61"/>
                  </a:cxn>
                  <a:cxn ang="0">
                    <a:pos x="13" y="66"/>
                  </a:cxn>
                  <a:cxn ang="0">
                    <a:pos x="9" y="72"/>
                  </a:cxn>
                  <a:cxn ang="0">
                    <a:pos x="9" y="75"/>
                  </a:cxn>
                  <a:cxn ang="0">
                    <a:pos x="11" y="80"/>
                  </a:cxn>
                  <a:cxn ang="0">
                    <a:pos x="14" y="84"/>
                  </a:cxn>
                  <a:cxn ang="0">
                    <a:pos x="20" y="87"/>
                  </a:cxn>
                  <a:cxn ang="0">
                    <a:pos x="23" y="91"/>
                  </a:cxn>
                  <a:cxn ang="0">
                    <a:pos x="23" y="92"/>
                  </a:cxn>
                  <a:cxn ang="0">
                    <a:pos x="21" y="96"/>
                  </a:cxn>
                  <a:cxn ang="0">
                    <a:pos x="14" y="98"/>
                  </a:cxn>
                  <a:cxn ang="0">
                    <a:pos x="13" y="94"/>
                  </a:cxn>
                  <a:cxn ang="0">
                    <a:pos x="13" y="91"/>
                  </a:cxn>
                  <a:cxn ang="0">
                    <a:pos x="9" y="87"/>
                  </a:cxn>
                  <a:cxn ang="0">
                    <a:pos x="7" y="84"/>
                  </a:cxn>
                  <a:cxn ang="0">
                    <a:pos x="6" y="80"/>
                  </a:cxn>
                  <a:cxn ang="0">
                    <a:pos x="4" y="79"/>
                  </a:cxn>
                  <a:cxn ang="0">
                    <a:pos x="2" y="75"/>
                  </a:cxn>
                  <a:cxn ang="0">
                    <a:pos x="0" y="72"/>
                  </a:cxn>
                  <a:cxn ang="0">
                    <a:pos x="6" y="68"/>
                  </a:cxn>
                  <a:cxn ang="0">
                    <a:pos x="11" y="61"/>
                  </a:cxn>
                  <a:cxn ang="0">
                    <a:pos x="14" y="58"/>
                  </a:cxn>
                  <a:cxn ang="0">
                    <a:pos x="21" y="53"/>
                  </a:cxn>
                  <a:cxn ang="0">
                    <a:pos x="32" y="42"/>
                  </a:cxn>
                  <a:cxn ang="0">
                    <a:pos x="37" y="39"/>
                  </a:cxn>
                  <a:cxn ang="0">
                    <a:pos x="47" y="28"/>
                  </a:cxn>
                  <a:cxn ang="0">
                    <a:pos x="53" y="25"/>
                  </a:cxn>
                  <a:cxn ang="0">
                    <a:pos x="60" y="19"/>
                  </a:cxn>
                  <a:cxn ang="0">
                    <a:pos x="65" y="16"/>
                  </a:cxn>
                  <a:cxn ang="0">
                    <a:pos x="70" y="11"/>
                  </a:cxn>
                  <a:cxn ang="0">
                    <a:pos x="77" y="7"/>
                  </a:cxn>
                  <a:cxn ang="0">
                    <a:pos x="82" y="4"/>
                  </a:cxn>
                  <a:cxn ang="0">
                    <a:pos x="89" y="0"/>
                  </a:cxn>
                  <a:cxn ang="0">
                    <a:pos x="93" y="0"/>
                  </a:cxn>
                  <a:cxn ang="0">
                    <a:pos x="94" y="2"/>
                  </a:cxn>
                </a:cxnLst>
                <a:rect l="0" t="0" r="r" b="b"/>
                <a:pathLst>
                  <a:path w="94" h="98">
                    <a:moveTo>
                      <a:pt x="94" y="2"/>
                    </a:moveTo>
                    <a:lnTo>
                      <a:pt x="94" y="6"/>
                    </a:lnTo>
                    <a:lnTo>
                      <a:pt x="91" y="6"/>
                    </a:lnTo>
                    <a:lnTo>
                      <a:pt x="87" y="7"/>
                    </a:lnTo>
                    <a:lnTo>
                      <a:pt x="84" y="9"/>
                    </a:lnTo>
                    <a:lnTo>
                      <a:pt x="82" y="11"/>
                    </a:lnTo>
                    <a:lnTo>
                      <a:pt x="79" y="13"/>
                    </a:lnTo>
                    <a:lnTo>
                      <a:pt x="75" y="14"/>
                    </a:lnTo>
                    <a:lnTo>
                      <a:pt x="72" y="16"/>
                    </a:lnTo>
                    <a:lnTo>
                      <a:pt x="70" y="18"/>
                    </a:lnTo>
                    <a:lnTo>
                      <a:pt x="67" y="19"/>
                    </a:lnTo>
                    <a:lnTo>
                      <a:pt x="61" y="25"/>
                    </a:lnTo>
                    <a:lnTo>
                      <a:pt x="58" y="26"/>
                    </a:lnTo>
                    <a:lnTo>
                      <a:pt x="54" y="28"/>
                    </a:lnTo>
                    <a:lnTo>
                      <a:pt x="53" y="32"/>
                    </a:lnTo>
                    <a:lnTo>
                      <a:pt x="49" y="33"/>
                    </a:lnTo>
                    <a:lnTo>
                      <a:pt x="46" y="35"/>
                    </a:lnTo>
                    <a:lnTo>
                      <a:pt x="42" y="39"/>
                    </a:lnTo>
                    <a:lnTo>
                      <a:pt x="37" y="42"/>
                    </a:lnTo>
                    <a:lnTo>
                      <a:pt x="27" y="53"/>
                    </a:lnTo>
                    <a:lnTo>
                      <a:pt x="21" y="56"/>
                    </a:lnTo>
                    <a:lnTo>
                      <a:pt x="16" y="61"/>
                    </a:lnTo>
                    <a:lnTo>
                      <a:pt x="13" y="66"/>
                    </a:lnTo>
                    <a:lnTo>
                      <a:pt x="9" y="72"/>
                    </a:lnTo>
                    <a:lnTo>
                      <a:pt x="9" y="75"/>
                    </a:lnTo>
                    <a:lnTo>
                      <a:pt x="11" y="80"/>
                    </a:lnTo>
                    <a:lnTo>
                      <a:pt x="14" y="84"/>
                    </a:lnTo>
                    <a:lnTo>
                      <a:pt x="20" y="87"/>
                    </a:lnTo>
                    <a:lnTo>
                      <a:pt x="23" y="91"/>
                    </a:lnTo>
                    <a:lnTo>
                      <a:pt x="23" y="92"/>
                    </a:lnTo>
                    <a:lnTo>
                      <a:pt x="21" y="96"/>
                    </a:lnTo>
                    <a:lnTo>
                      <a:pt x="14" y="98"/>
                    </a:lnTo>
                    <a:lnTo>
                      <a:pt x="13" y="94"/>
                    </a:lnTo>
                    <a:lnTo>
                      <a:pt x="13" y="91"/>
                    </a:lnTo>
                    <a:lnTo>
                      <a:pt x="9" y="87"/>
                    </a:lnTo>
                    <a:lnTo>
                      <a:pt x="7" y="84"/>
                    </a:lnTo>
                    <a:lnTo>
                      <a:pt x="6" y="80"/>
                    </a:lnTo>
                    <a:lnTo>
                      <a:pt x="4" y="79"/>
                    </a:lnTo>
                    <a:lnTo>
                      <a:pt x="2" y="75"/>
                    </a:lnTo>
                    <a:lnTo>
                      <a:pt x="0" y="72"/>
                    </a:lnTo>
                    <a:lnTo>
                      <a:pt x="6" y="68"/>
                    </a:lnTo>
                    <a:lnTo>
                      <a:pt x="11" y="61"/>
                    </a:lnTo>
                    <a:lnTo>
                      <a:pt x="14" y="58"/>
                    </a:lnTo>
                    <a:lnTo>
                      <a:pt x="21" y="53"/>
                    </a:lnTo>
                    <a:lnTo>
                      <a:pt x="32" y="42"/>
                    </a:lnTo>
                    <a:lnTo>
                      <a:pt x="37" y="39"/>
                    </a:lnTo>
                    <a:lnTo>
                      <a:pt x="47" y="28"/>
                    </a:lnTo>
                    <a:lnTo>
                      <a:pt x="53" y="25"/>
                    </a:lnTo>
                    <a:lnTo>
                      <a:pt x="60" y="19"/>
                    </a:lnTo>
                    <a:lnTo>
                      <a:pt x="65" y="16"/>
                    </a:lnTo>
                    <a:lnTo>
                      <a:pt x="70" y="11"/>
                    </a:lnTo>
                    <a:lnTo>
                      <a:pt x="77" y="7"/>
                    </a:lnTo>
                    <a:lnTo>
                      <a:pt x="82" y="4"/>
                    </a:lnTo>
                    <a:lnTo>
                      <a:pt x="89" y="0"/>
                    </a:lnTo>
                    <a:lnTo>
                      <a:pt x="93" y="0"/>
                    </a:lnTo>
                    <a:lnTo>
                      <a:pt x="94" y="2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09" name="Freeform 425"/>
              <p:cNvSpPr>
                <a:spLocks/>
              </p:cNvSpPr>
              <p:nvPr/>
            </p:nvSpPr>
            <p:spPr bwMode="auto">
              <a:xfrm>
                <a:off x="2721" y="1776"/>
                <a:ext cx="110" cy="82"/>
              </a:xfrm>
              <a:custGeom>
                <a:avLst/>
                <a:gdLst/>
                <a:ahLst/>
                <a:cxnLst>
                  <a:cxn ang="0">
                    <a:pos x="71" y="13"/>
                  </a:cxn>
                  <a:cxn ang="0">
                    <a:pos x="77" y="16"/>
                  </a:cxn>
                  <a:cxn ang="0">
                    <a:pos x="110" y="7"/>
                  </a:cxn>
                  <a:cxn ang="0">
                    <a:pos x="108" y="16"/>
                  </a:cxn>
                  <a:cxn ang="0">
                    <a:pos x="108" y="33"/>
                  </a:cxn>
                  <a:cxn ang="0">
                    <a:pos x="106" y="42"/>
                  </a:cxn>
                  <a:cxn ang="0">
                    <a:pos x="106" y="51"/>
                  </a:cxn>
                  <a:cxn ang="0">
                    <a:pos x="103" y="59"/>
                  </a:cxn>
                  <a:cxn ang="0">
                    <a:pos x="99" y="66"/>
                  </a:cxn>
                  <a:cxn ang="0">
                    <a:pos x="91" y="75"/>
                  </a:cxn>
                  <a:cxn ang="0">
                    <a:pos x="87" y="77"/>
                  </a:cxn>
                  <a:cxn ang="0">
                    <a:pos x="84" y="79"/>
                  </a:cxn>
                  <a:cxn ang="0">
                    <a:pos x="80" y="79"/>
                  </a:cxn>
                  <a:cxn ang="0">
                    <a:pos x="77" y="80"/>
                  </a:cxn>
                  <a:cxn ang="0">
                    <a:pos x="68" y="80"/>
                  </a:cxn>
                  <a:cxn ang="0">
                    <a:pos x="64" y="82"/>
                  </a:cxn>
                  <a:cxn ang="0">
                    <a:pos x="54" y="82"/>
                  </a:cxn>
                  <a:cxn ang="0">
                    <a:pos x="49" y="80"/>
                  </a:cxn>
                  <a:cxn ang="0">
                    <a:pos x="38" y="80"/>
                  </a:cxn>
                  <a:cxn ang="0">
                    <a:pos x="35" y="79"/>
                  </a:cxn>
                  <a:cxn ang="0">
                    <a:pos x="30" y="75"/>
                  </a:cxn>
                  <a:cxn ang="0">
                    <a:pos x="24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1" y="61"/>
                  </a:cxn>
                  <a:cxn ang="0">
                    <a:pos x="7" y="56"/>
                  </a:cxn>
                  <a:cxn ang="0">
                    <a:pos x="5" y="51"/>
                  </a:cxn>
                  <a:cxn ang="0">
                    <a:pos x="4" y="44"/>
                  </a:cxn>
                  <a:cxn ang="0">
                    <a:pos x="2" y="33"/>
                  </a:cxn>
                  <a:cxn ang="0">
                    <a:pos x="4" y="23"/>
                  </a:cxn>
                  <a:cxn ang="0">
                    <a:pos x="4" y="11"/>
                  </a:cxn>
                  <a:cxn ang="0">
                    <a:pos x="0" y="0"/>
                  </a:cxn>
                  <a:cxn ang="0">
                    <a:pos x="5" y="2"/>
                  </a:cxn>
                  <a:cxn ang="0">
                    <a:pos x="9" y="4"/>
                  </a:cxn>
                  <a:cxn ang="0">
                    <a:pos x="12" y="6"/>
                  </a:cxn>
                  <a:cxn ang="0">
                    <a:pos x="17" y="7"/>
                  </a:cxn>
                  <a:cxn ang="0">
                    <a:pos x="21" y="7"/>
                  </a:cxn>
                  <a:cxn ang="0">
                    <a:pos x="26" y="9"/>
                  </a:cxn>
                  <a:cxn ang="0">
                    <a:pos x="30" y="9"/>
                  </a:cxn>
                  <a:cxn ang="0">
                    <a:pos x="35" y="11"/>
                  </a:cxn>
                  <a:cxn ang="0">
                    <a:pos x="68" y="11"/>
                  </a:cxn>
                  <a:cxn ang="0">
                    <a:pos x="71" y="13"/>
                  </a:cxn>
                </a:cxnLst>
                <a:rect l="0" t="0" r="r" b="b"/>
                <a:pathLst>
                  <a:path w="110" h="82">
                    <a:moveTo>
                      <a:pt x="71" y="13"/>
                    </a:moveTo>
                    <a:lnTo>
                      <a:pt x="77" y="16"/>
                    </a:lnTo>
                    <a:lnTo>
                      <a:pt x="110" y="7"/>
                    </a:lnTo>
                    <a:lnTo>
                      <a:pt x="108" y="16"/>
                    </a:lnTo>
                    <a:lnTo>
                      <a:pt x="108" y="33"/>
                    </a:lnTo>
                    <a:lnTo>
                      <a:pt x="106" y="42"/>
                    </a:lnTo>
                    <a:lnTo>
                      <a:pt x="106" y="51"/>
                    </a:lnTo>
                    <a:lnTo>
                      <a:pt x="103" y="59"/>
                    </a:lnTo>
                    <a:lnTo>
                      <a:pt x="99" y="66"/>
                    </a:lnTo>
                    <a:lnTo>
                      <a:pt x="91" y="75"/>
                    </a:lnTo>
                    <a:lnTo>
                      <a:pt x="87" y="77"/>
                    </a:lnTo>
                    <a:lnTo>
                      <a:pt x="84" y="79"/>
                    </a:lnTo>
                    <a:lnTo>
                      <a:pt x="80" y="79"/>
                    </a:lnTo>
                    <a:lnTo>
                      <a:pt x="77" y="80"/>
                    </a:lnTo>
                    <a:lnTo>
                      <a:pt x="68" y="80"/>
                    </a:lnTo>
                    <a:lnTo>
                      <a:pt x="64" y="82"/>
                    </a:lnTo>
                    <a:lnTo>
                      <a:pt x="54" y="82"/>
                    </a:lnTo>
                    <a:lnTo>
                      <a:pt x="49" y="80"/>
                    </a:lnTo>
                    <a:lnTo>
                      <a:pt x="38" y="80"/>
                    </a:lnTo>
                    <a:lnTo>
                      <a:pt x="35" y="79"/>
                    </a:lnTo>
                    <a:lnTo>
                      <a:pt x="30" y="75"/>
                    </a:lnTo>
                    <a:lnTo>
                      <a:pt x="24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1" y="61"/>
                    </a:lnTo>
                    <a:lnTo>
                      <a:pt x="7" y="56"/>
                    </a:lnTo>
                    <a:lnTo>
                      <a:pt x="5" y="51"/>
                    </a:lnTo>
                    <a:lnTo>
                      <a:pt x="4" y="44"/>
                    </a:lnTo>
                    <a:lnTo>
                      <a:pt x="2" y="33"/>
                    </a:lnTo>
                    <a:lnTo>
                      <a:pt x="4" y="23"/>
                    </a:lnTo>
                    <a:lnTo>
                      <a:pt x="4" y="11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9" y="4"/>
                    </a:lnTo>
                    <a:lnTo>
                      <a:pt x="12" y="6"/>
                    </a:lnTo>
                    <a:lnTo>
                      <a:pt x="17" y="7"/>
                    </a:lnTo>
                    <a:lnTo>
                      <a:pt x="21" y="7"/>
                    </a:lnTo>
                    <a:lnTo>
                      <a:pt x="26" y="9"/>
                    </a:lnTo>
                    <a:lnTo>
                      <a:pt x="30" y="9"/>
                    </a:lnTo>
                    <a:lnTo>
                      <a:pt x="35" y="11"/>
                    </a:lnTo>
                    <a:lnTo>
                      <a:pt x="68" y="11"/>
                    </a:lnTo>
                    <a:lnTo>
                      <a:pt x="71" y="13"/>
                    </a:lnTo>
                    <a:close/>
                  </a:path>
                </a:pathLst>
              </a:custGeom>
              <a:solidFill>
                <a:srgbClr val="FFF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10" name="Freeform 426"/>
              <p:cNvSpPr>
                <a:spLocks/>
              </p:cNvSpPr>
              <p:nvPr/>
            </p:nvSpPr>
            <p:spPr bwMode="auto">
              <a:xfrm>
                <a:off x="2699" y="1782"/>
                <a:ext cx="15" cy="27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27"/>
                  </a:cxn>
                  <a:cxn ang="0">
                    <a:pos x="13" y="26"/>
                  </a:cxn>
                  <a:cxn ang="0">
                    <a:pos x="10" y="24"/>
                  </a:cxn>
                  <a:cxn ang="0">
                    <a:pos x="6" y="24"/>
                  </a:cxn>
                  <a:cxn ang="0">
                    <a:pos x="3" y="22"/>
                  </a:cxn>
                  <a:cxn ang="0">
                    <a:pos x="1" y="20"/>
                  </a:cxn>
                  <a:cxn ang="0">
                    <a:pos x="0" y="17"/>
                  </a:cxn>
                  <a:cxn ang="0">
                    <a:pos x="0" y="15"/>
                  </a:cxn>
                  <a:cxn ang="0">
                    <a:pos x="1" y="10"/>
                  </a:cxn>
                  <a:cxn ang="0">
                    <a:pos x="3" y="8"/>
                  </a:cxn>
                  <a:cxn ang="0">
                    <a:pos x="3" y="3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12" y="1"/>
                  </a:cxn>
                  <a:cxn ang="0">
                    <a:pos x="13" y="1"/>
                  </a:cxn>
                  <a:cxn ang="0">
                    <a:pos x="13" y="3"/>
                  </a:cxn>
                  <a:cxn ang="0">
                    <a:pos x="15" y="5"/>
                  </a:cxn>
                  <a:cxn ang="0">
                    <a:pos x="15" y="8"/>
                  </a:cxn>
                </a:cxnLst>
                <a:rect l="0" t="0" r="r" b="b"/>
                <a:pathLst>
                  <a:path w="15" h="27">
                    <a:moveTo>
                      <a:pt x="15" y="8"/>
                    </a:moveTo>
                    <a:lnTo>
                      <a:pt x="15" y="27"/>
                    </a:lnTo>
                    <a:lnTo>
                      <a:pt x="13" y="26"/>
                    </a:lnTo>
                    <a:lnTo>
                      <a:pt x="10" y="24"/>
                    </a:lnTo>
                    <a:lnTo>
                      <a:pt x="6" y="24"/>
                    </a:lnTo>
                    <a:lnTo>
                      <a:pt x="3" y="22"/>
                    </a:lnTo>
                    <a:lnTo>
                      <a:pt x="1" y="20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1" y="10"/>
                    </a:lnTo>
                    <a:lnTo>
                      <a:pt x="3" y="8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3" y="3"/>
                    </a:lnTo>
                    <a:lnTo>
                      <a:pt x="15" y="5"/>
                    </a:lnTo>
                    <a:lnTo>
                      <a:pt x="15" y="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11" name="Freeform 427"/>
              <p:cNvSpPr>
                <a:spLocks/>
              </p:cNvSpPr>
              <p:nvPr/>
            </p:nvSpPr>
            <p:spPr bwMode="auto">
              <a:xfrm>
                <a:off x="1887" y="1789"/>
                <a:ext cx="10" cy="22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1" y="20"/>
                  </a:cxn>
                  <a:cxn ang="0">
                    <a:pos x="1" y="17"/>
                  </a:cxn>
                  <a:cxn ang="0">
                    <a:pos x="3" y="13"/>
                  </a:cxn>
                  <a:cxn ang="0">
                    <a:pos x="3" y="10"/>
                  </a:cxn>
                  <a:cxn ang="0">
                    <a:pos x="5" y="8"/>
                  </a:cxn>
                  <a:cxn ang="0">
                    <a:pos x="7" y="5"/>
                  </a:cxn>
                  <a:cxn ang="0">
                    <a:pos x="8" y="1"/>
                  </a:cxn>
                  <a:cxn ang="0">
                    <a:pos x="10" y="0"/>
                  </a:cxn>
                  <a:cxn ang="0">
                    <a:pos x="10" y="1"/>
                  </a:cxn>
                  <a:cxn ang="0">
                    <a:pos x="8" y="5"/>
                  </a:cxn>
                  <a:cxn ang="0">
                    <a:pos x="8" y="8"/>
                  </a:cxn>
                  <a:cxn ang="0">
                    <a:pos x="7" y="10"/>
                  </a:cxn>
                  <a:cxn ang="0">
                    <a:pos x="5" y="13"/>
                  </a:cxn>
                  <a:cxn ang="0">
                    <a:pos x="3" y="17"/>
                  </a:cxn>
                  <a:cxn ang="0">
                    <a:pos x="1" y="20"/>
                  </a:cxn>
                  <a:cxn ang="0">
                    <a:pos x="0" y="22"/>
                  </a:cxn>
                </a:cxnLst>
                <a:rect l="0" t="0" r="r" b="b"/>
                <a:pathLst>
                  <a:path w="10" h="22">
                    <a:moveTo>
                      <a:pt x="0" y="22"/>
                    </a:moveTo>
                    <a:lnTo>
                      <a:pt x="1" y="20"/>
                    </a:lnTo>
                    <a:lnTo>
                      <a:pt x="1" y="17"/>
                    </a:lnTo>
                    <a:lnTo>
                      <a:pt x="3" y="13"/>
                    </a:lnTo>
                    <a:lnTo>
                      <a:pt x="3" y="10"/>
                    </a:lnTo>
                    <a:lnTo>
                      <a:pt x="5" y="8"/>
                    </a:lnTo>
                    <a:lnTo>
                      <a:pt x="7" y="5"/>
                    </a:lnTo>
                    <a:lnTo>
                      <a:pt x="8" y="1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8" y="5"/>
                    </a:lnTo>
                    <a:lnTo>
                      <a:pt x="8" y="8"/>
                    </a:lnTo>
                    <a:lnTo>
                      <a:pt x="7" y="10"/>
                    </a:lnTo>
                    <a:lnTo>
                      <a:pt x="5" y="13"/>
                    </a:lnTo>
                    <a:lnTo>
                      <a:pt x="3" y="17"/>
                    </a:lnTo>
                    <a:lnTo>
                      <a:pt x="1" y="2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12" name="Freeform 428"/>
              <p:cNvSpPr>
                <a:spLocks/>
              </p:cNvSpPr>
              <p:nvPr/>
            </p:nvSpPr>
            <p:spPr bwMode="auto">
              <a:xfrm>
                <a:off x="1956" y="1789"/>
                <a:ext cx="9" cy="20"/>
              </a:xfrm>
              <a:custGeom>
                <a:avLst/>
                <a:gdLst/>
                <a:ahLst/>
                <a:cxnLst>
                  <a:cxn ang="0">
                    <a:pos x="9" y="1"/>
                  </a:cxn>
                  <a:cxn ang="0">
                    <a:pos x="7" y="6"/>
                  </a:cxn>
                  <a:cxn ang="0">
                    <a:pos x="7" y="12"/>
                  </a:cxn>
                  <a:cxn ang="0">
                    <a:pos x="5" y="17"/>
                  </a:cxn>
                  <a:cxn ang="0">
                    <a:pos x="2" y="20"/>
                  </a:cxn>
                  <a:cxn ang="0">
                    <a:pos x="0" y="20"/>
                  </a:cxn>
                  <a:cxn ang="0">
                    <a:pos x="0" y="12"/>
                  </a:cxn>
                  <a:cxn ang="0">
                    <a:pos x="2" y="8"/>
                  </a:cxn>
                  <a:cxn ang="0">
                    <a:pos x="2" y="5"/>
                  </a:cxn>
                  <a:cxn ang="0">
                    <a:pos x="5" y="1"/>
                  </a:cxn>
                  <a:cxn ang="0">
                    <a:pos x="9" y="0"/>
                  </a:cxn>
                  <a:cxn ang="0">
                    <a:pos x="9" y="1"/>
                  </a:cxn>
                </a:cxnLst>
                <a:rect l="0" t="0" r="r" b="b"/>
                <a:pathLst>
                  <a:path w="9" h="20">
                    <a:moveTo>
                      <a:pt x="9" y="1"/>
                    </a:moveTo>
                    <a:lnTo>
                      <a:pt x="7" y="6"/>
                    </a:lnTo>
                    <a:lnTo>
                      <a:pt x="7" y="12"/>
                    </a:lnTo>
                    <a:lnTo>
                      <a:pt x="5" y="17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2" y="5"/>
                    </a:lnTo>
                    <a:lnTo>
                      <a:pt x="5" y="1"/>
                    </a:lnTo>
                    <a:lnTo>
                      <a:pt x="9" y="0"/>
                    </a:lnTo>
                    <a:lnTo>
                      <a:pt x="9" y="1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13" name="Freeform 429"/>
              <p:cNvSpPr>
                <a:spLocks/>
              </p:cNvSpPr>
              <p:nvPr/>
            </p:nvSpPr>
            <p:spPr bwMode="auto">
              <a:xfrm>
                <a:off x="2836" y="1790"/>
                <a:ext cx="62" cy="63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62" y="21"/>
                  </a:cxn>
                  <a:cxn ang="0">
                    <a:pos x="62" y="63"/>
                  </a:cxn>
                  <a:cxn ang="0">
                    <a:pos x="57" y="58"/>
                  </a:cxn>
                  <a:cxn ang="0">
                    <a:pos x="55" y="58"/>
                  </a:cxn>
                  <a:cxn ang="0">
                    <a:pos x="54" y="56"/>
                  </a:cxn>
                  <a:cxn ang="0">
                    <a:pos x="54" y="52"/>
                  </a:cxn>
                  <a:cxn ang="0">
                    <a:pos x="52" y="51"/>
                  </a:cxn>
                  <a:cxn ang="0">
                    <a:pos x="52" y="49"/>
                  </a:cxn>
                  <a:cxn ang="0">
                    <a:pos x="49" y="49"/>
                  </a:cxn>
                  <a:cxn ang="0">
                    <a:pos x="49" y="54"/>
                  </a:cxn>
                  <a:cxn ang="0">
                    <a:pos x="47" y="56"/>
                  </a:cxn>
                  <a:cxn ang="0">
                    <a:pos x="45" y="52"/>
                  </a:cxn>
                  <a:cxn ang="0">
                    <a:pos x="40" y="47"/>
                  </a:cxn>
                  <a:cxn ang="0">
                    <a:pos x="38" y="47"/>
                  </a:cxn>
                  <a:cxn ang="0">
                    <a:pos x="35" y="45"/>
                  </a:cxn>
                  <a:cxn ang="0">
                    <a:pos x="31" y="44"/>
                  </a:cxn>
                  <a:cxn ang="0">
                    <a:pos x="28" y="44"/>
                  </a:cxn>
                  <a:cxn ang="0">
                    <a:pos x="26" y="42"/>
                  </a:cxn>
                  <a:cxn ang="0">
                    <a:pos x="19" y="42"/>
                  </a:cxn>
                  <a:cxn ang="0">
                    <a:pos x="16" y="40"/>
                  </a:cxn>
                  <a:cxn ang="0">
                    <a:pos x="10" y="40"/>
                  </a:cxn>
                  <a:cxn ang="0">
                    <a:pos x="7" y="39"/>
                  </a:cxn>
                  <a:cxn ang="0">
                    <a:pos x="0" y="39"/>
                  </a:cxn>
                  <a:cxn ang="0">
                    <a:pos x="3" y="0"/>
                  </a:cxn>
                  <a:cxn ang="0">
                    <a:pos x="9" y="0"/>
                  </a:cxn>
                  <a:cxn ang="0">
                    <a:pos x="10" y="2"/>
                  </a:cxn>
                  <a:cxn ang="0">
                    <a:pos x="16" y="2"/>
                  </a:cxn>
                  <a:cxn ang="0">
                    <a:pos x="19" y="4"/>
                  </a:cxn>
                  <a:cxn ang="0">
                    <a:pos x="22" y="4"/>
                  </a:cxn>
                  <a:cxn ang="0">
                    <a:pos x="26" y="5"/>
                  </a:cxn>
                  <a:cxn ang="0">
                    <a:pos x="29" y="5"/>
                  </a:cxn>
                  <a:cxn ang="0">
                    <a:pos x="31" y="7"/>
                  </a:cxn>
                  <a:cxn ang="0">
                    <a:pos x="36" y="9"/>
                  </a:cxn>
                  <a:cxn ang="0">
                    <a:pos x="40" y="9"/>
                  </a:cxn>
                  <a:cxn ang="0">
                    <a:pos x="42" y="11"/>
                  </a:cxn>
                  <a:cxn ang="0">
                    <a:pos x="45" y="12"/>
                  </a:cxn>
                  <a:cxn ang="0">
                    <a:pos x="49" y="14"/>
                  </a:cxn>
                  <a:cxn ang="0">
                    <a:pos x="52" y="14"/>
                  </a:cxn>
                  <a:cxn ang="0">
                    <a:pos x="55" y="16"/>
                  </a:cxn>
                  <a:cxn ang="0">
                    <a:pos x="59" y="18"/>
                  </a:cxn>
                </a:cxnLst>
                <a:rect l="0" t="0" r="r" b="b"/>
                <a:pathLst>
                  <a:path w="62" h="63">
                    <a:moveTo>
                      <a:pt x="59" y="18"/>
                    </a:moveTo>
                    <a:lnTo>
                      <a:pt x="62" y="21"/>
                    </a:lnTo>
                    <a:lnTo>
                      <a:pt x="62" y="63"/>
                    </a:lnTo>
                    <a:lnTo>
                      <a:pt x="57" y="58"/>
                    </a:lnTo>
                    <a:lnTo>
                      <a:pt x="55" y="58"/>
                    </a:lnTo>
                    <a:lnTo>
                      <a:pt x="54" y="56"/>
                    </a:lnTo>
                    <a:lnTo>
                      <a:pt x="54" y="52"/>
                    </a:lnTo>
                    <a:lnTo>
                      <a:pt x="52" y="51"/>
                    </a:lnTo>
                    <a:lnTo>
                      <a:pt x="52" y="49"/>
                    </a:lnTo>
                    <a:lnTo>
                      <a:pt x="49" y="49"/>
                    </a:lnTo>
                    <a:lnTo>
                      <a:pt x="49" y="54"/>
                    </a:lnTo>
                    <a:lnTo>
                      <a:pt x="47" y="56"/>
                    </a:lnTo>
                    <a:lnTo>
                      <a:pt x="45" y="52"/>
                    </a:lnTo>
                    <a:lnTo>
                      <a:pt x="40" y="47"/>
                    </a:lnTo>
                    <a:lnTo>
                      <a:pt x="38" y="47"/>
                    </a:lnTo>
                    <a:lnTo>
                      <a:pt x="35" y="45"/>
                    </a:lnTo>
                    <a:lnTo>
                      <a:pt x="31" y="44"/>
                    </a:lnTo>
                    <a:lnTo>
                      <a:pt x="28" y="44"/>
                    </a:lnTo>
                    <a:lnTo>
                      <a:pt x="26" y="42"/>
                    </a:lnTo>
                    <a:lnTo>
                      <a:pt x="19" y="42"/>
                    </a:lnTo>
                    <a:lnTo>
                      <a:pt x="16" y="40"/>
                    </a:lnTo>
                    <a:lnTo>
                      <a:pt x="10" y="40"/>
                    </a:lnTo>
                    <a:lnTo>
                      <a:pt x="7" y="39"/>
                    </a:lnTo>
                    <a:lnTo>
                      <a:pt x="0" y="39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0" y="2"/>
                    </a:lnTo>
                    <a:lnTo>
                      <a:pt x="16" y="2"/>
                    </a:lnTo>
                    <a:lnTo>
                      <a:pt x="19" y="4"/>
                    </a:lnTo>
                    <a:lnTo>
                      <a:pt x="22" y="4"/>
                    </a:lnTo>
                    <a:lnTo>
                      <a:pt x="26" y="5"/>
                    </a:lnTo>
                    <a:lnTo>
                      <a:pt x="29" y="5"/>
                    </a:lnTo>
                    <a:lnTo>
                      <a:pt x="31" y="7"/>
                    </a:lnTo>
                    <a:lnTo>
                      <a:pt x="36" y="9"/>
                    </a:lnTo>
                    <a:lnTo>
                      <a:pt x="40" y="9"/>
                    </a:lnTo>
                    <a:lnTo>
                      <a:pt x="42" y="11"/>
                    </a:lnTo>
                    <a:lnTo>
                      <a:pt x="45" y="12"/>
                    </a:lnTo>
                    <a:lnTo>
                      <a:pt x="49" y="14"/>
                    </a:lnTo>
                    <a:lnTo>
                      <a:pt x="52" y="14"/>
                    </a:lnTo>
                    <a:lnTo>
                      <a:pt x="55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14" name="Freeform 430"/>
              <p:cNvSpPr>
                <a:spLocks/>
              </p:cNvSpPr>
              <p:nvPr/>
            </p:nvSpPr>
            <p:spPr bwMode="auto">
              <a:xfrm>
                <a:off x="1923" y="1811"/>
                <a:ext cx="2" cy="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9"/>
                  </a:cxn>
                  <a:cxn ang="0">
                    <a:pos x="2" y="0"/>
                  </a:cxn>
                </a:cxnLst>
                <a:rect l="0" t="0" r="r" b="b"/>
                <a:pathLst>
                  <a:path w="2" h="9">
                    <a:moveTo>
                      <a:pt x="2" y="0"/>
                    </a:moveTo>
                    <a:lnTo>
                      <a:pt x="0" y="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15" name="Freeform 431"/>
              <p:cNvSpPr>
                <a:spLocks/>
              </p:cNvSpPr>
              <p:nvPr/>
            </p:nvSpPr>
            <p:spPr bwMode="auto">
              <a:xfrm>
                <a:off x="2429" y="1823"/>
                <a:ext cx="125" cy="56"/>
              </a:xfrm>
              <a:custGeom>
                <a:avLst/>
                <a:gdLst/>
                <a:ahLst/>
                <a:cxnLst>
                  <a:cxn ang="0">
                    <a:pos x="125" y="11"/>
                  </a:cxn>
                  <a:cxn ang="0">
                    <a:pos x="120" y="14"/>
                  </a:cxn>
                  <a:cxn ang="0">
                    <a:pos x="113" y="18"/>
                  </a:cxn>
                  <a:cxn ang="0">
                    <a:pos x="108" y="21"/>
                  </a:cxn>
                  <a:cxn ang="0">
                    <a:pos x="101" y="25"/>
                  </a:cxn>
                  <a:cxn ang="0">
                    <a:pos x="96" y="26"/>
                  </a:cxn>
                  <a:cxn ang="0">
                    <a:pos x="89" y="28"/>
                  </a:cxn>
                  <a:cxn ang="0">
                    <a:pos x="82" y="30"/>
                  </a:cxn>
                  <a:cxn ang="0">
                    <a:pos x="77" y="33"/>
                  </a:cxn>
                  <a:cxn ang="0">
                    <a:pos x="71" y="33"/>
                  </a:cxn>
                  <a:cxn ang="0">
                    <a:pos x="64" y="37"/>
                  </a:cxn>
                  <a:cxn ang="0">
                    <a:pos x="57" y="39"/>
                  </a:cxn>
                  <a:cxn ang="0">
                    <a:pos x="52" y="40"/>
                  </a:cxn>
                  <a:cxn ang="0">
                    <a:pos x="45" y="42"/>
                  </a:cxn>
                  <a:cxn ang="0">
                    <a:pos x="40" y="44"/>
                  </a:cxn>
                  <a:cxn ang="0">
                    <a:pos x="33" y="45"/>
                  </a:cxn>
                  <a:cxn ang="0">
                    <a:pos x="26" y="47"/>
                  </a:cxn>
                  <a:cxn ang="0">
                    <a:pos x="0" y="56"/>
                  </a:cxn>
                  <a:cxn ang="0">
                    <a:pos x="2" y="56"/>
                  </a:cxn>
                  <a:cxn ang="0">
                    <a:pos x="4" y="54"/>
                  </a:cxn>
                  <a:cxn ang="0">
                    <a:pos x="5" y="54"/>
                  </a:cxn>
                  <a:cxn ang="0">
                    <a:pos x="9" y="51"/>
                  </a:cxn>
                  <a:cxn ang="0">
                    <a:pos x="12" y="49"/>
                  </a:cxn>
                  <a:cxn ang="0">
                    <a:pos x="17" y="49"/>
                  </a:cxn>
                  <a:cxn ang="0">
                    <a:pos x="21" y="47"/>
                  </a:cxn>
                  <a:cxn ang="0">
                    <a:pos x="26" y="42"/>
                  </a:cxn>
                  <a:cxn ang="0">
                    <a:pos x="30" y="40"/>
                  </a:cxn>
                  <a:cxn ang="0">
                    <a:pos x="35" y="39"/>
                  </a:cxn>
                  <a:cxn ang="0">
                    <a:pos x="37" y="35"/>
                  </a:cxn>
                  <a:cxn ang="0">
                    <a:pos x="40" y="33"/>
                  </a:cxn>
                  <a:cxn ang="0">
                    <a:pos x="43" y="32"/>
                  </a:cxn>
                  <a:cxn ang="0">
                    <a:pos x="47" y="30"/>
                  </a:cxn>
                  <a:cxn ang="0">
                    <a:pos x="52" y="26"/>
                  </a:cxn>
                  <a:cxn ang="0">
                    <a:pos x="56" y="25"/>
                  </a:cxn>
                  <a:cxn ang="0">
                    <a:pos x="59" y="25"/>
                  </a:cxn>
                  <a:cxn ang="0">
                    <a:pos x="63" y="21"/>
                  </a:cxn>
                  <a:cxn ang="0">
                    <a:pos x="66" y="19"/>
                  </a:cxn>
                  <a:cxn ang="0">
                    <a:pos x="70" y="18"/>
                  </a:cxn>
                  <a:cxn ang="0">
                    <a:pos x="73" y="16"/>
                  </a:cxn>
                  <a:cxn ang="0">
                    <a:pos x="78" y="14"/>
                  </a:cxn>
                  <a:cxn ang="0">
                    <a:pos x="82" y="11"/>
                  </a:cxn>
                  <a:cxn ang="0">
                    <a:pos x="89" y="7"/>
                  </a:cxn>
                  <a:cxn ang="0">
                    <a:pos x="92" y="4"/>
                  </a:cxn>
                  <a:cxn ang="0">
                    <a:pos x="99" y="2"/>
                  </a:cxn>
                  <a:cxn ang="0">
                    <a:pos x="104" y="0"/>
                  </a:cxn>
                  <a:cxn ang="0">
                    <a:pos x="110" y="0"/>
                  </a:cxn>
                  <a:cxn ang="0">
                    <a:pos x="115" y="6"/>
                  </a:cxn>
                  <a:cxn ang="0">
                    <a:pos x="125" y="11"/>
                  </a:cxn>
                </a:cxnLst>
                <a:rect l="0" t="0" r="r" b="b"/>
                <a:pathLst>
                  <a:path w="125" h="56">
                    <a:moveTo>
                      <a:pt x="125" y="11"/>
                    </a:moveTo>
                    <a:lnTo>
                      <a:pt x="120" y="14"/>
                    </a:lnTo>
                    <a:lnTo>
                      <a:pt x="113" y="18"/>
                    </a:lnTo>
                    <a:lnTo>
                      <a:pt x="108" y="21"/>
                    </a:lnTo>
                    <a:lnTo>
                      <a:pt x="101" y="25"/>
                    </a:lnTo>
                    <a:lnTo>
                      <a:pt x="96" y="26"/>
                    </a:lnTo>
                    <a:lnTo>
                      <a:pt x="89" y="28"/>
                    </a:lnTo>
                    <a:lnTo>
                      <a:pt x="82" y="30"/>
                    </a:lnTo>
                    <a:lnTo>
                      <a:pt x="77" y="33"/>
                    </a:lnTo>
                    <a:lnTo>
                      <a:pt x="71" y="33"/>
                    </a:lnTo>
                    <a:lnTo>
                      <a:pt x="64" y="37"/>
                    </a:lnTo>
                    <a:lnTo>
                      <a:pt x="57" y="39"/>
                    </a:lnTo>
                    <a:lnTo>
                      <a:pt x="52" y="40"/>
                    </a:lnTo>
                    <a:lnTo>
                      <a:pt x="45" y="42"/>
                    </a:lnTo>
                    <a:lnTo>
                      <a:pt x="40" y="44"/>
                    </a:lnTo>
                    <a:lnTo>
                      <a:pt x="33" y="45"/>
                    </a:lnTo>
                    <a:lnTo>
                      <a:pt x="26" y="47"/>
                    </a:lnTo>
                    <a:lnTo>
                      <a:pt x="0" y="56"/>
                    </a:lnTo>
                    <a:lnTo>
                      <a:pt x="2" y="56"/>
                    </a:lnTo>
                    <a:lnTo>
                      <a:pt x="4" y="54"/>
                    </a:lnTo>
                    <a:lnTo>
                      <a:pt x="5" y="54"/>
                    </a:lnTo>
                    <a:lnTo>
                      <a:pt x="9" y="51"/>
                    </a:lnTo>
                    <a:lnTo>
                      <a:pt x="12" y="49"/>
                    </a:lnTo>
                    <a:lnTo>
                      <a:pt x="17" y="49"/>
                    </a:lnTo>
                    <a:lnTo>
                      <a:pt x="21" y="47"/>
                    </a:lnTo>
                    <a:lnTo>
                      <a:pt x="26" y="42"/>
                    </a:lnTo>
                    <a:lnTo>
                      <a:pt x="30" y="40"/>
                    </a:lnTo>
                    <a:lnTo>
                      <a:pt x="35" y="39"/>
                    </a:lnTo>
                    <a:lnTo>
                      <a:pt x="37" y="35"/>
                    </a:lnTo>
                    <a:lnTo>
                      <a:pt x="40" y="33"/>
                    </a:lnTo>
                    <a:lnTo>
                      <a:pt x="43" y="32"/>
                    </a:lnTo>
                    <a:lnTo>
                      <a:pt x="47" y="30"/>
                    </a:lnTo>
                    <a:lnTo>
                      <a:pt x="52" y="26"/>
                    </a:lnTo>
                    <a:lnTo>
                      <a:pt x="56" y="25"/>
                    </a:lnTo>
                    <a:lnTo>
                      <a:pt x="59" y="25"/>
                    </a:lnTo>
                    <a:lnTo>
                      <a:pt x="63" y="21"/>
                    </a:lnTo>
                    <a:lnTo>
                      <a:pt x="66" y="19"/>
                    </a:lnTo>
                    <a:lnTo>
                      <a:pt x="70" y="18"/>
                    </a:lnTo>
                    <a:lnTo>
                      <a:pt x="73" y="16"/>
                    </a:lnTo>
                    <a:lnTo>
                      <a:pt x="78" y="14"/>
                    </a:lnTo>
                    <a:lnTo>
                      <a:pt x="82" y="11"/>
                    </a:lnTo>
                    <a:lnTo>
                      <a:pt x="89" y="7"/>
                    </a:lnTo>
                    <a:lnTo>
                      <a:pt x="92" y="4"/>
                    </a:lnTo>
                    <a:lnTo>
                      <a:pt x="99" y="2"/>
                    </a:lnTo>
                    <a:lnTo>
                      <a:pt x="104" y="0"/>
                    </a:lnTo>
                    <a:lnTo>
                      <a:pt x="110" y="0"/>
                    </a:lnTo>
                    <a:lnTo>
                      <a:pt x="115" y="6"/>
                    </a:lnTo>
                    <a:lnTo>
                      <a:pt x="125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16" name="Freeform 432"/>
              <p:cNvSpPr>
                <a:spLocks/>
              </p:cNvSpPr>
              <p:nvPr/>
            </p:nvSpPr>
            <p:spPr bwMode="auto">
              <a:xfrm>
                <a:off x="2412" y="1825"/>
                <a:ext cx="259" cy="90"/>
              </a:xfrm>
              <a:custGeom>
                <a:avLst/>
                <a:gdLst/>
                <a:ahLst/>
                <a:cxnLst>
                  <a:cxn ang="0">
                    <a:pos x="259" y="89"/>
                  </a:cxn>
                  <a:cxn ang="0">
                    <a:pos x="147" y="89"/>
                  </a:cxn>
                  <a:cxn ang="0">
                    <a:pos x="140" y="90"/>
                  </a:cxn>
                  <a:cxn ang="0">
                    <a:pos x="62" y="90"/>
                  </a:cxn>
                  <a:cxn ang="0">
                    <a:pos x="54" y="89"/>
                  </a:cxn>
                  <a:cxn ang="0">
                    <a:pos x="22" y="89"/>
                  </a:cxn>
                  <a:cxn ang="0">
                    <a:pos x="15" y="87"/>
                  </a:cxn>
                  <a:cxn ang="0">
                    <a:pos x="7" y="87"/>
                  </a:cxn>
                  <a:cxn ang="0">
                    <a:pos x="3" y="83"/>
                  </a:cxn>
                  <a:cxn ang="0">
                    <a:pos x="3" y="80"/>
                  </a:cxn>
                  <a:cxn ang="0">
                    <a:pos x="1" y="78"/>
                  </a:cxn>
                  <a:cxn ang="0">
                    <a:pos x="1" y="75"/>
                  </a:cxn>
                  <a:cxn ang="0">
                    <a:pos x="0" y="73"/>
                  </a:cxn>
                  <a:cxn ang="0">
                    <a:pos x="0" y="71"/>
                  </a:cxn>
                  <a:cxn ang="0">
                    <a:pos x="1" y="70"/>
                  </a:cxn>
                  <a:cxn ang="0">
                    <a:pos x="5" y="68"/>
                  </a:cxn>
                  <a:cxn ang="0">
                    <a:pos x="8" y="66"/>
                  </a:cxn>
                  <a:cxn ang="0">
                    <a:pos x="12" y="64"/>
                  </a:cxn>
                  <a:cxn ang="0">
                    <a:pos x="15" y="61"/>
                  </a:cxn>
                  <a:cxn ang="0">
                    <a:pos x="19" y="61"/>
                  </a:cxn>
                  <a:cxn ang="0">
                    <a:pos x="22" y="59"/>
                  </a:cxn>
                  <a:cxn ang="0">
                    <a:pos x="26" y="57"/>
                  </a:cxn>
                  <a:cxn ang="0">
                    <a:pos x="29" y="56"/>
                  </a:cxn>
                  <a:cxn ang="0">
                    <a:pos x="33" y="54"/>
                  </a:cxn>
                  <a:cxn ang="0">
                    <a:pos x="36" y="52"/>
                  </a:cxn>
                  <a:cxn ang="0">
                    <a:pos x="40" y="52"/>
                  </a:cxn>
                  <a:cxn ang="0">
                    <a:pos x="43" y="50"/>
                  </a:cxn>
                  <a:cxn ang="0">
                    <a:pos x="47" y="50"/>
                  </a:cxn>
                  <a:cxn ang="0">
                    <a:pos x="50" y="49"/>
                  </a:cxn>
                  <a:cxn ang="0">
                    <a:pos x="54" y="49"/>
                  </a:cxn>
                  <a:cxn ang="0">
                    <a:pos x="59" y="45"/>
                  </a:cxn>
                  <a:cxn ang="0">
                    <a:pos x="66" y="43"/>
                  </a:cxn>
                  <a:cxn ang="0">
                    <a:pos x="71" y="42"/>
                  </a:cxn>
                  <a:cxn ang="0">
                    <a:pos x="78" y="40"/>
                  </a:cxn>
                  <a:cxn ang="0">
                    <a:pos x="83" y="38"/>
                  </a:cxn>
                  <a:cxn ang="0">
                    <a:pos x="90" y="37"/>
                  </a:cxn>
                  <a:cxn ang="0">
                    <a:pos x="95" y="35"/>
                  </a:cxn>
                  <a:cxn ang="0">
                    <a:pos x="100" y="31"/>
                  </a:cxn>
                  <a:cxn ang="0">
                    <a:pos x="107" y="31"/>
                  </a:cxn>
                  <a:cxn ang="0">
                    <a:pos x="113" y="28"/>
                  </a:cxn>
                  <a:cxn ang="0">
                    <a:pos x="118" y="26"/>
                  </a:cxn>
                  <a:cxn ang="0">
                    <a:pos x="125" y="24"/>
                  </a:cxn>
                  <a:cxn ang="0">
                    <a:pos x="130" y="21"/>
                  </a:cxn>
                  <a:cxn ang="0">
                    <a:pos x="137" y="19"/>
                  </a:cxn>
                  <a:cxn ang="0">
                    <a:pos x="142" y="16"/>
                  </a:cxn>
                  <a:cxn ang="0">
                    <a:pos x="147" y="12"/>
                  </a:cxn>
                  <a:cxn ang="0">
                    <a:pos x="154" y="12"/>
                  </a:cxn>
                  <a:cxn ang="0">
                    <a:pos x="156" y="10"/>
                  </a:cxn>
                  <a:cxn ang="0">
                    <a:pos x="160" y="9"/>
                  </a:cxn>
                  <a:cxn ang="0">
                    <a:pos x="163" y="9"/>
                  </a:cxn>
                  <a:cxn ang="0">
                    <a:pos x="167" y="7"/>
                  </a:cxn>
                  <a:cxn ang="0">
                    <a:pos x="168" y="5"/>
                  </a:cxn>
                  <a:cxn ang="0">
                    <a:pos x="172" y="4"/>
                  </a:cxn>
                  <a:cxn ang="0">
                    <a:pos x="180" y="4"/>
                  </a:cxn>
                  <a:cxn ang="0">
                    <a:pos x="182" y="2"/>
                  </a:cxn>
                  <a:cxn ang="0">
                    <a:pos x="184" y="2"/>
                  </a:cxn>
                  <a:cxn ang="0">
                    <a:pos x="186" y="0"/>
                  </a:cxn>
                  <a:cxn ang="0">
                    <a:pos x="259" y="89"/>
                  </a:cxn>
                </a:cxnLst>
                <a:rect l="0" t="0" r="r" b="b"/>
                <a:pathLst>
                  <a:path w="259" h="90">
                    <a:moveTo>
                      <a:pt x="259" y="89"/>
                    </a:moveTo>
                    <a:lnTo>
                      <a:pt x="147" y="89"/>
                    </a:lnTo>
                    <a:lnTo>
                      <a:pt x="140" y="90"/>
                    </a:lnTo>
                    <a:lnTo>
                      <a:pt x="62" y="90"/>
                    </a:lnTo>
                    <a:lnTo>
                      <a:pt x="54" y="89"/>
                    </a:lnTo>
                    <a:lnTo>
                      <a:pt x="22" y="89"/>
                    </a:lnTo>
                    <a:lnTo>
                      <a:pt x="15" y="87"/>
                    </a:lnTo>
                    <a:lnTo>
                      <a:pt x="7" y="87"/>
                    </a:lnTo>
                    <a:lnTo>
                      <a:pt x="3" y="83"/>
                    </a:lnTo>
                    <a:lnTo>
                      <a:pt x="3" y="80"/>
                    </a:lnTo>
                    <a:lnTo>
                      <a:pt x="1" y="78"/>
                    </a:lnTo>
                    <a:lnTo>
                      <a:pt x="1" y="75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1" y="70"/>
                    </a:lnTo>
                    <a:lnTo>
                      <a:pt x="5" y="68"/>
                    </a:lnTo>
                    <a:lnTo>
                      <a:pt x="8" y="66"/>
                    </a:lnTo>
                    <a:lnTo>
                      <a:pt x="12" y="64"/>
                    </a:lnTo>
                    <a:lnTo>
                      <a:pt x="15" y="61"/>
                    </a:lnTo>
                    <a:lnTo>
                      <a:pt x="19" y="61"/>
                    </a:lnTo>
                    <a:lnTo>
                      <a:pt x="22" y="59"/>
                    </a:lnTo>
                    <a:lnTo>
                      <a:pt x="26" y="57"/>
                    </a:lnTo>
                    <a:lnTo>
                      <a:pt x="29" y="56"/>
                    </a:lnTo>
                    <a:lnTo>
                      <a:pt x="33" y="54"/>
                    </a:lnTo>
                    <a:lnTo>
                      <a:pt x="36" y="52"/>
                    </a:lnTo>
                    <a:lnTo>
                      <a:pt x="40" y="52"/>
                    </a:lnTo>
                    <a:lnTo>
                      <a:pt x="43" y="50"/>
                    </a:lnTo>
                    <a:lnTo>
                      <a:pt x="47" y="50"/>
                    </a:lnTo>
                    <a:lnTo>
                      <a:pt x="50" y="49"/>
                    </a:lnTo>
                    <a:lnTo>
                      <a:pt x="54" y="49"/>
                    </a:lnTo>
                    <a:lnTo>
                      <a:pt x="59" y="45"/>
                    </a:lnTo>
                    <a:lnTo>
                      <a:pt x="66" y="43"/>
                    </a:lnTo>
                    <a:lnTo>
                      <a:pt x="71" y="42"/>
                    </a:lnTo>
                    <a:lnTo>
                      <a:pt x="78" y="40"/>
                    </a:lnTo>
                    <a:lnTo>
                      <a:pt x="83" y="38"/>
                    </a:lnTo>
                    <a:lnTo>
                      <a:pt x="90" y="37"/>
                    </a:lnTo>
                    <a:lnTo>
                      <a:pt x="95" y="35"/>
                    </a:lnTo>
                    <a:lnTo>
                      <a:pt x="100" y="31"/>
                    </a:lnTo>
                    <a:lnTo>
                      <a:pt x="107" y="31"/>
                    </a:lnTo>
                    <a:lnTo>
                      <a:pt x="113" y="28"/>
                    </a:lnTo>
                    <a:lnTo>
                      <a:pt x="118" y="26"/>
                    </a:lnTo>
                    <a:lnTo>
                      <a:pt x="125" y="24"/>
                    </a:lnTo>
                    <a:lnTo>
                      <a:pt x="130" y="21"/>
                    </a:lnTo>
                    <a:lnTo>
                      <a:pt x="137" y="19"/>
                    </a:lnTo>
                    <a:lnTo>
                      <a:pt x="142" y="16"/>
                    </a:lnTo>
                    <a:lnTo>
                      <a:pt x="147" y="12"/>
                    </a:lnTo>
                    <a:lnTo>
                      <a:pt x="154" y="12"/>
                    </a:lnTo>
                    <a:lnTo>
                      <a:pt x="156" y="10"/>
                    </a:lnTo>
                    <a:lnTo>
                      <a:pt x="160" y="9"/>
                    </a:lnTo>
                    <a:lnTo>
                      <a:pt x="163" y="9"/>
                    </a:lnTo>
                    <a:lnTo>
                      <a:pt x="167" y="7"/>
                    </a:lnTo>
                    <a:lnTo>
                      <a:pt x="168" y="5"/>
                    </a:lnTo>
                    <a:lnTo>
                      <a:pt x="172" y="4"/>
                    </a:lnTo>
                    <a:lnTo>
                      <a:pt x="180" y="4"/>
                    </a:lnTo>
                    <a:lnTo>
                      <a:pt x="182" y="2"/>
                    </a:lnTo>
                    <a:lnTo>
                      <a:pt x="184" y="2"/>
                    </a:lnTo>
                    <a:lnTo>
                      <a:pt x="186" y="0"/>
                    </a:lnTo>
                    <a:lnTo>
                      <a:pt x="259" y="8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17" name="Freeform 433"/>
              <p:cNvSpPr>
                <a:spLocks/>
              </p:cNvSpPr>
              <p:nvPr/>
            </p:nvSpPr>
            <p:spPr bwMode="auto">
              <a:xfrm>
                <a:off x="1921" y="1825"/>
                <a:ext cx="2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7"/>
                  </a:cxn>
                </a:cxnLst>
                <a:rect l="0" t="0" r="r" b="b"/>
                <a:pathLst>
                  <a:path w="2" h="7">
                    <a:moveTo>
                      <a:pt x="0" y="7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18" name="Freeform 434"/>
              <p:cNvSpPr>
                <a:spLocks/>
              </p:cNvSpPr>
              <p:nvPr/>
            </p:nvSpPr>
            <p:spPr bwMode="auto">
              <a:xfrm>
                <a:off x="2453" y="1829"/>
                <a:ext cx="40" cy="27"/>
              </a:xfrm>
              <a:custGeom>
                <a:avLst/>
                <a:gdLst/>
                <a:ahLst/>
                <a:cxnLst>
                  <a:cxn ang="0">
                    <a:pos x="40" y="6"/>
                  </a:cxn>
                  <a:cxn ang="0">
                    <a:pos x="35" y="8"/>
                  </a:cxn>
                  <a:cxn ang="0">
                    <a:pos x="30" y="12"/>
                  </a:cxn>
                  <a:cxn ang="0">
                    <a:pos x="25" y="15"/>
                  </a:cxn>
                  <a:cxn ang="0">
                    <a:pos x="19" y="17"/>
                  </a:cxn>
                  <a:cxn ang="0">
                    <a:pos x="14" y="20"/>
                  </a:cxn>
                  <a:cxn ang="0">
                    <a:pos x="11" y="22"/>
                  </a:cxn>
                  <a:cxn ang="0">
                    <a:pos x="4" y="26"/>
                  </a:cxn>
                  <a:cxn ang="0">
                    <a:pos x="0" y="27"/>
                  </a:cxn>
                  <a:cxn ang="0">
                    <a:pos x="0" y="19"/>
                  </a:cxn>
                  <a:cxn ang="0">
                    <a:pos x="2" y="15"/>
                  </a:cxn>
                  <a:cxn ang="0">
                    <a:pos x="4" y="12"/>
                  </a:cxn>
                  <a:cxn ang="0">
                    <a:pos x="6" y="8"/>
                  </a:cxn>
                  <a:cxn ang="0">
                    <a:pos x="6" y="0"/>
                  </a:cxn>
                  <a:cxn ang="0">
                    <a:pos x="18" y="0"/>
                  </a:cxn>
                  <a:cxn ang="0">
                    <a:pos x="23" y="1"/>
                  </a:cxn>
                  <a:cxn ang="0">
                    <a:pos x="26" y="3"/>
                  </a:cxn>
                  <a:cxn ang="0">
                    <a:pos x="32" y="5"/>
                  </a:cxn>
                  <a:cxn ang="0">
                    <a:pos x="35" y="5"/>
                  </a:cxn>
                  <a:cxn ang="0">
                    <a:pos x="40" y="6"/>
                  </a:cxn>
                </a:cxnLst>
                <a:rect l="0" t="0" r="r" b="b"/>
                <a:pathLst>
                  <a:path w="40" h="27">
                    <a:moveTo>
                      <a:pt x="40" y="6"/>
                    </a:moveTo>
                    <a:lnTo>
                      <a:pt x="35" y="8"/>
                    </a:lnTo>
                    <a:lnTo>
                      <a:pt x="30" y="12"/>
                    </a:lnTo>
                    <a:lnTo>
                      <a:pt x="25" y="15"/>
                    </a:lnTo>
                    <a:lnTo>
                      <a:pt x="19" y="17"/>
                    </a:lnTo>
                    <a:lnTo>
                      <a:pt x="14" y="20"/>
                    </a:lnTo>
                    <a:lnTo>
                      <a:pt x="11" y="22"/>
                    </a:lnTo>
                    <a:lnTo>
                      <a:pt x="4" y="26"/>
                    </a:lnTo>
                    <a:lnTo>
                      <a:pt x="0" y="27"/>
                    </a:lnTo>
                    <a:lnTo>
                      <a:pt x="0" y="19"/>
                    </a:lnTo>
                    <a:lnTo>
                      <a:pt x="2" y="15"/>
                    </a:lnTo>
                    <a:lnTo>
                      <a:pt x="4" y="12"/>
                    </a:lnTo>
                    <a:lnTo>
                      <a:pt x="6" y="8"/>
                    </a:lnTo>
                    <a:lnTo>
                      <a:pt x="6" y="0"/>
                    </a:lnTo>
                    <a:lnTo>
                      <a:pt x="18" y="0"/>
                    </a:lnTo>
                    <a:lnTo>
                      <a:pt x="23" y="1"/>
                    </a:lnTo>
                    <a:lnTo>
                      <a:pt x="26" y="3"/>
                    </a:lnTo>
                    <a:lnTo>
                      <a:pt x="32" y="5"/>
                    </a:lnTo>
                    <a:lnTo>
                      <a:pt x="35" y="5"/>
                    </a:lnTo>
                    <a:lnTo>
                      <a:pt x="4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19" name="Freeform 435"/>
              <p:cNvSpPr>
                <a:spLocks/>
              </p:cNvSpPr>
              <p:nvPr/>
            </p:nvSpPr>
            <p:spPr bwMode="auto">
              <a:xfrm>
                <a:off x="2337" y="1830"/>
                <a:ext cx="45" cy="84"/>
              </a:xfrm>
              <a:custGeom>
                <a:avLst/>
                <a:gdLst/>
                <a:ahLst/>
                <a:cxnLst>
                  <a:cxn ang="0">
                    <a:pos x="31" y="52"/>
                  </a:cxn>
                  <a:cxn ang="0">
                    <a:pos x="45" y="80"/>
                  </a:cxn>
                  <a:cxn ang="0">
                    <a:pos x="43" y="82"/>
                  </a:cxn>
                  <a:cxn ang="0">
                    <a:pos x="31" y="82"/>
                  </a:cxn>
                  <a:cxn ang="0">
                    <a:pos x="29" y="84"/>
                  </a:cxn>
                  <a:cxn ang="0">
                    <a:pos x="26" y="73"/>
                  </a:cxn>
                  <a:cxn ang="0">
                    <a:pos x="22" y="65"/>
                  </a:cxn>
                  <a:cxn ang="0">
                    <a:pos x="19" y="54"/>
                  </a:cxn>
                  <a:cxn ang="0">
                    <a:pos x="14" y="45"/>
                  </a:cxn>
                  <a:cxn ang="0">
                    <a:pos x="10" y="35"/>
                  </a:cxn>
                  <a:cxn ang="0">
                    <a:pos x="7" y="26"/>
                  </a:cxn>
                  <a:cxn ang="0">
                    <a:pos x="3" y="18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14" y="7"/>
                  </a:cxn>
                  <a:cxn ang="0">
                    <a:pos x="19" y="12"/>
                  </a:cxn>
                  <a:cxn ang="0">
                    <a:pos x="21" y="19"/>
                  </a:cxn>
                  <a:cxn ang="0">
                    <a:pos x="24" y="26"/>
                  </a:cxn>
                  <a:cxn ang="0">
                    <a:pos x="26" y="33"/>
                  </a:cxn>
                  <a:cxn ang="0">
                    <a:pos x="28" y="40"/>
                  </a:cxn>
                  <a:cxn ang="0">
                    <a:pos x="29" y="47"/>
                  </a:cxn>
                  <a:cxn ang="0">
                    <a:pos x="31" y="52"/>
                  </a:cxn>
                </a:cxnLst>
                <a:rect l="0" t="0" r="r" b="b"/>
                <a:pathLst>
                  <a:path w="45" h="84">
                    <a:moveTo>
                      <a:pt x="31" y="52"/>
                    </a:moveTo>
                    <a:lnTo>
                      <a:pt x="45" y="80"/>
                    </a:lnTo>
                    <a:lnTo>
                      <a:pt x="43" y="82"/>
                    </a:lnTo>
                    <a:lnTo>
                      <a:pt x="31" y="82"/>
                    </a:lnTo>
                    <a:lnTo>
                      <a:pt x="29" y="84"/>
                    </a:lnTo>
                    <a:lnTo>
                      <a:pt x="26" y="73"/>
                    </a:lnTo>
                    <a:lnTo>
                      <a:pt x="22" y="65"/>
                    </a:lnTo>
                    <a:lnTo>
                      <a:pt x="19" y="54"/>
                    </a:lnTo>
                    <a:lnTo>
                      <a:pt x="14" y="45"/>
                    </a:lnTo>
                    <a:lnTo>
                      <a:pt x="10" y="35"/>
                    </a:lnTo>
                    <a:lnTo>
                      <a:pt x="7" y="26"/>
                    </a:lnTo>
                    <a:lnTo>
                      <a:pt x="3" y="18"/>
                    </a:lnTo>
                    <a:lnTo>
                      <a:pt x="0" y="7"/>
                    </a:lnTo>
                    <a:lnTo>
                      <a:pt x="10" y="0"/>
                    </a:lnTo>
                    <a:lnTo>
                      <a:pt x="14" y="7"/>
                    </a:lnTo>
                    <a:lnTo>
                      <a:pt x="19" y="12"/>
                    </a:lnTo>
                    <a:lnTo>
                      <a:pt x="21" y="19"/>
                    </a:lnTo>
                    <a:lnTo>
                      <a:pt x="24" y="26"/>
                    </a:lnTo>
                    <a:lnTo>
                      <a:pt x="26" y="33"/>
                    </a:lnTo>
                    <a:lnTo>
                      <a:pt x="28" y="40"/>
                    </a:lnTo>
                    <a:lnTo>
                      <a:pt x="29" y="47"/>
                    </a:lnTo>
                    <a:lnTo>
                      <a:pt x="31" y="5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20" name="Freeform 436"/>
              <p:cNvSpPr>
                <a:spLocks/>
              </p:cNvSpPr>
              <p:nvPr/>
            </p:nvSpPr>
            <p:spPr bwMode="auto">
              <a:xfrm>
                <a:off x="1965" y="1832"/>
                <a:ext cx="7" cy="12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5" y="5"/>
                  </a:cxn>
                  <a:cxn ang="0">
                    <a:pos x="5" y="10"/>
                  </a:cxn>
                  <a:cxn ang="0">
                    <a:pos x="2" y="12"/>
                  </a:cxn>
                  <a:cxn ang="0">
                    <a:pos x="0" y="10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7" y="2"/>
                  </a:cxn>
                </a:cxnLst>
                <a:rect l="0" t="0" r="r" b="b"/>
                <a:pathLst>
                  <a:path w="7" h="12">
                    <a:moveTo>
                      <a:pt x="7" y="2"/>
                    </a:moveTo>
                    <a:lnTo>
                      <a:pt x="5" y="5"/>
                    </a:lnTo>
                    <a:lnTo>
                      <a:pt x="5" y="10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21" name="Freeform 437"/>
              <p:cNvSpPr>
                <a:spLocks/>
              </p:cNvSpPr>
              <p:nvPr/>
            </p:nvSpPr>
            <p:spPr bwMode="auto">
              <a:xfrm>
                <a:off x="1909" y="1841"/>
                <a:ext cx="11" cy="66"/>
              </a:xfrm>
              <a:custGeom>
                <a:avLst/>
                <a:gdLst/>
                <a:ahLst/>
                <a:cxnLst>
                  <a:cxn ang="0">
                    <a:pos x="7" y="66"/>
                  </a:cxn>
                  <a:cxn ang="0">
                    <a:pos x="5" y="66"/>
                  </a:cxn>
                  <a:cxn ang="0">
                    <a:pos x="4" y="64"/>
                  </a:cxn>
                  <a:cxn ang="0">
                    <a:pos x="0" y="62"/>
                  </a:cxn>
                  <a:cxn ang="0">
                    <a:pos x="0" y="59"/>
                  </a:cxn>
                  <a:cxn ang="0">
                    <a:pos x="4" y="50"/>
                  </a:cxn>
                  <a:cxn ang="0">
                    <a:pos x="5" y="40"/>
                  </a:cxn>
                  <a:cxn ang="0">
                    <a:pos x="5" y="29"/>
                  </a:cxn>
                  <a:cxn ang="0">
                    <a:pos x="7" y="19"/>
                  </a:cxn>
                  <a:cxn ang="0">
                    <a:pos x="9" y="14"/>
                  </a:cxn>
                  <a:cxn ang="0">
                    <a:pos x="9" y="10"/>
                  </a:cxn>
                  <a:cxn ang="0">
                    <a:pos x="11" y="5"/>
                  </a:cxn>
                  <a:cxn ang="0">
                    <a:pos x="11" y="0"/>
                  </a:cxn>
                  <a:cxn ang="0">
                    <a:pos x="7" y="66"/>
                  </a:cxn>
                </a:cxnLst>
                <a:rect l="0" t="0" r="r" b="b"/>
                <a:pathLst>
                  <a:path w="11" h="66">
                    <a:moveTo>
                      <a:pt x="7" y="66"/>
                    </a:moveTo>
                    <a:lnTo>
                      <a:pt x="5" y="66"/>
                    </a:lnTo>
                    <a:lnTo>
                      <a:pt x="4" y="64"/>
                    </a:lnTo>
                    <a:lnTo>
                      <a:pt x="0" y="62"/>
                    </a:lnTo>
                    <a:lnTo>
                      <a:pt x="0" y="59"/>
                    </a:lnTo>
                    <a:lnTo>
                      <a:pt x="4" y="50"/>
                    </a:lnTo>
                    <a:lnTo>
                      <a:pt x="5" y="40"/>
                    </a:lnTo>
                    <a:lnTo>
                      <a:pt x="5" y="29"/>
                    </a:lnTo>
                    <a:lnTo>
                      <a:pt x="7" y="19"/>
                    </a:lnTo>
                    <a:lnTo>
                      <a:pt x="9" y="14"/>
                    </a:lnTo>
                    <a:lnTo>
                      <a:pt x="9" y="10"/>
                    </a:lnTo>
                    <a:lnTo>
                      <a:pt x="11" y="5"/>
                    </a:lnTo>
                    <a:lnTo>
                      <a:pt x="11" y="0"/>
                    </a:lnTo>
                    <a:lnTo>
                      <a:pt x="7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22" name="Freeform 438"/>
              <p:cNvSpPr>
                <a:spLocks/>
              </p:cNvSpPr>
              <p:nvPr/>
            </p:nvSpPr>
            <p:spPr bwMode="auto">
              <a:xfrm>
                <a:off x="2679" y="1841"/>
                <a:ext cx="195" cy="36"/>
              </a:xfrm>
              <a:custGeom>
                <a:avLst/>
                <a:gdLst/>
                <a:ahLst/>
                <a:cxnLst>
                  <a:cxn ang="0">
                    <a:pos x="49" y="5"/>
                  </a:cxn>
                  <a:cxn ang="0">
                    <a:pos x="56" y="10"/>
                  </a:cxn>
                  <a:cxn ang="0">
                    <a:pos x="63" y="15"/>
                  </a:cxn>
                  <a:cxn ang="0">
                    <a:pos x="70" y="19"/>
                  </a:cxn>
                  <a:cxn ang="0">
                    <a:pos x="77" y="22"/>
                  </a:cxn>
                  <a:cxn ang="0">
                    <a:pos x="86" y="26"/>
                  </a:cxn>
                  <a:cxn ang="0">
                    <a:pos x="117" y="27"/>
                  </a:cxn>
                  <a:cxn ang="0">
                    <a:pos x="131" y="26"/>
                  </a:cxn>
                  <a:cxn ang="0">
                    <a:pos x="139" y="24"/>
                  </a:cxn>
                  <a:cxn ang="0">
                    <a:pos x="148" y="21"/>
                  </a:cxn>
                  <a:cxn ang="0">
                    <a:pos x="157" y="15"/>
                  </a:cxn>
                  <a:cxn ang="0">
                    <a:pos x="164" y="12"/>
                  </a:cxn>
                  <a:cxn ang="0">
                    <a:pos x="171" y="7"/>
                  </a:cxn>
                  <a:cxn ang="0">
                    <a:pos x="188" y="3"/>
                  </a:cxn>
                  <a:cxn ang="0">
                    <a:pos x="193" y="14"/>
                  </a:cxn>
                  <a:cxn ang="0">
                    <a:pos x="181" y="24"/>
                  </a:cxn>
                  <a:cxn ang="0">
                    <a:pos x="173" y="27"/>
                  </a:cxn>
                  <a:cxn ang="0">
                    <a:pos x="162" y="31"/>
                  </a:cxn>
                  <a:cxn ang="0">
                    <a:pos x="148" y="33"/>
                  </a:cxn>
                  <a:cxn ang="0">
                    <a:pos x="133" y="34"/>
                  </a:cxn>
                  <a:cxn ang="0">
                    <a:pos x="103" y="36"/>
                  </a:cxn>
                  <a:cxn ang="0">
                    <a:pos x="87" y="34"/>
                  </a:cxn>
                  <a:cxn ang="0">
                    <a:pos x="63" y="33"/>
                  </a:cxn>
                  <a:cxn ang="0">
                    <a:pos x="49" y="31"/>
                  </a:cxn>
                  <a:cxn ang="0">
                    <a:pos x="40" y="29"/>
                  </a:cxn>
                  <a:cxn ang="0">
                    <a:pos x="33" y="26"/>
                  </a:cxn>
                  <a:cxn ang="0">
                    <a:pos x="25" y="24"/>
                  </a:cxn>
                  <a:cxn ang="0">
                    <a:pos x="18" y="21"/>
                  </a:cxn>
                  <a:cxn ang="0">
                    <a:pos x="13" y="19"/>
                  </a:cxn>
                  <a:cxn ang="0">
                    <a:pos x="6" y="15"/>
                  </a:cxn>
                  <a:cxn ang="0">
                    <a:pos x="0" y="12"/>
                  </a:cxn>
                  <a:cxn ang="0">
                    <a:pos x="7" y="7"/>
                  </a:cxn>
                  <a:cxn ang="0">
                    <a:pos x="16" y="5"/>
                  </a:cxn>
                  <a:cxn ang="0">
                    <a:pos x="26" y="3"/>
                  </a:cxn>
                  <a:cxn ang="0">
                    <a:pos x="35" y="0"/>
                  </a:cxn>
                </a:cxnLst>
                <a:rect l="0" t="0" r="r" b="b"/>
                <a:pathLst>
                  <a:path w="195" h="36">
                    <a:moveTo>
                      <a:pt x="46" y="3"/>
                    </a:moveTo>
                    <a:lnTo>
                      <a:pt x="49" y="5"/>
                    </a:lnTo>
                    <a:lnTo>
                      <a:pt x="53" y="7"/>
                    </a:lnTo>
                    <a:lnTo>
                      <a:pt x="56" y="10"/>
                    </a:lnTo>
                    <a:lnTo>
                      <a:pt x="59" y="12"/>
                    </a:lnTo>
                    <a:lnTo>
                      <a:pt x="63" y="15"/>
                    </a:lnTo>
                    <a:lnTo>
                      <a:pt x="66" y="17"/>
                    </a:lnTo>
                    <a:lnTo>
                      <a:pt x="70" y="19"/>
                    </a:lnTo>
                    <a:lnTo>
                      <a:pt x="73" y="21"/>
                    </a:lnTo>
                    <a:lnTo>
                      <a:pt x="77" y="22"/>
                    </a:lnTo>
                    <a:lnTo>
                      <a:pt x="82" y="24"/>
                    </a:lnTo>
                    <a:lnTo>
                      <a:pt x="86" y="26"/>
                    </a:lnTo>
                    <a:lnTo>
                      <a:pt x="112" y="26"/>
                    </a:lnTo>
                    <a:lnTo>
                      <a:pt x="117" y="27"/>
                    </a:lnTo>
                    <a:lnTo>
                      <a:pt x="126" y="27"/>
                    </a:lnTo>
                    <a:lnTo>
                      <a:pt x="131" y="26"/>
                    </a:lnTo>
                    <a:lnTo>
                      <a:pt x="134" y="26"/>
                    </a:lnTo>
                    <a:lnTo>
                      <a:pt x="139" y="24"/>
                    </a:lnTo>
                    <a:lnTo>
                      <a:pt x="143" y="22"/>
                    </a:lnTo>
                    <a:lnTo>
                      <a:pt x="148" y="21"/>
                    </a:lnTo>
                    <a:lnTo>
                      <a:pt x="152" y="19"/>
                    </a:lnTo>
                    <a:lnTo>
                      <a:pt x="157" y="15"/>
                    </a:lnTo>
                    <a:lnTo>
                      <a:pt x="160" y="14"/>
                    </a:lnTo>
                    <a:lnTo>
                      <a:pt x="164" y="12"/>
                    </a:lnTo>
                    <a:lnTo>
                      <a:pt x="167" y="8"/>
                    </a:lnTo>
                    <a:lnTo>
                      <a:pt x="171" y="7"/>
                    </a:lnTo>
                    <a:lnTo>
                      <a:pt x="174" y="3"/>
                    </a:lnTo>
                    <a:lnTo>
                      <a:pt x="188" y="3"/>
                    </a:lnTo>
                    <a:lnTo>
                      <a:pt x="195" y="10"/>
                    </a:lnTo>
                    <a:lnTo>
                      <a:pt x="193" y="14"/>
                    </a:lnTo>
                    <a:lnTo>
                      <a:pt x="185" y="22"/>
                    </a:lnTo>
                    <a:lnTo>
                      <a:pt x="181" y="24"/>
                    </a:lnTo>
                    <a:lnTo>
                      <a:pt x="178" y="26"/>
                    </a:lnTo>
                    <a:lnTo>
                      <a:pt x="173" y="27"/>
                    </a:lnTo>
                    <a:lnTo>
                      <a:pt x="169" y="27"/>
                    </a:lnTo>
                    <a:lnTo>
                      <a:pt x="162" y="31"/>
                    </a:lnTo>
                    <a:lnTo>
                      <a:pt x="155" y="33"/>
                    </a:lnTo>
                    <a:lnTo>
                      <a:pt x="148" y="33"/>
                    </a:lnTo>
                    <a:lnTo>
                      <a:pt x="141" y="34"/>
                    </a:lnTo>
                    <a:lnTo>
                      <a:pt x="133" y="34"/>
                    </a:lnTo>
                    <a:lnTo>
                      <a:pt x="126" y="36"/>
                    </a:lnTo>
                    <a:lnTo>
                      <a:pt x="103" y="36"/>
                    </a:lnTo>
                    <a:lnTo>
                      <a:pt x="94" y="34"/>
                    </a:lnTo>
                    <a:lnTo>
                      <a:pt x="87" y="34"/>
                    </a:lnTo>
                    <a:lnTo>
                      <a:pt x="79" y="33"/>
                    </a:lnTo>
                    <a:lnTo>
                      <a:pt x="63" y="33"/>
                    </a:lnTo>
                    <a:lnTo>
                      <a:pt x="56" y="31"/>
                    </a:lnTo>
                    <a:lnTo>
                      <a:pt x="49" y="31"/>
                    </a:lnTo>
                    <a:lnTo>
                      <a:pt x="46" y="29"/>
                    </a:lnTo>
                    <a:lnTo>
                      <a:pt x="40" y="29"/>
                    </a:lnTo>
                    <a:lnTo>
                      <a:pt x="37" y="27"/>
                    </a:lnTo>
                    <a:lnTo>
                      <a:pt x="33" y="26"/>
                    </a:lnTo>
                    <a:lnTo>
                      <a:pt x="26" y="26"/>
                    </a:lnTo>
                    <a:lnTo>
                      <a:pt x="25" y="24"/>
                    </a:lnTo>
                    <a:lnTo>
                      <a:pt x="21" y="22"/>
                    </a:lnTo>
                    <a:lnTo>
                      <a:pt x="18" y="21"/>
                    </a:lnTo>
                    <a:lnTo>
                      <a:pt x="16" y="21"/>
                    </a:lnTo>
                    <a:lnTo>
                      <a:pt x="13" y="19"/>
                    </a:lnTo>
                    <a:lnTo>
                      <a:pt x="9" y="17"/>
                    </a:lnTo>
                    <a:lnTo>
                      <a:pt x="6" y="15"/>
                    </a:lnTo>
                    <a:lnTo>
                      <a:pt x="4" y="14"/>
                    </a:lnTo>
                    <a:lnTo>
                      <a:pt x="0" y="12"/>
                    </a:lnTo>
                    <a:lnTo>
                      <a:pt x="4" y="8"/>
                    </a:lnTo>
                    <a:lnTo>
                      <a:pt x="7" y="7"/>
                    </a:lnTo>
                    <a:lnTo>
                      <a:pt x="13" y="7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6" y="3"/>
                    </a:lnTo>
                    <a:lnTo>
                      <a:pt x="32" y="1"/>
                    </a:lnTo>
                    <a:lnTo>
                      <a:pt x="35" y="0"/>
                    </a:ln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FFF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23" name="Freeform 439"/>
              <p:cNvSpPr>
                <a:spLocks/>
              </p:cNvSpPr>
              <p:nvPr/>
            </p:nvSpPr>
            <p:spPr bwMode="auto">
              <a:xfrm>
                <a:off x="1974" y="1874"/>
                <a:ext cx="6" cy="8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8"/>
                  </a:cxn>
                  <a:cxn ang="0">
                    <a:pos x="0" y="7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5" y="8"/>
                  </a:cxn>
                </a:cxnLst>
                <a:rect l="0" t="0" r="r" b="b"/>
                <a:pathLst>
                  <a:path w="6" h="8">
                    <a:moveTo>
                      <a:pt x="5" y="8"/>
                    </a:moveTo>
                    <a:lnTo>
                      <a:pt x="0" y="8"/>
                    </a:lnTo>
                    <a:lnTo>
                      <a:pt x="0" y="7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24" name="Freeform 440"/>
              <p:cNvSpPr>
                <a:spLocks/>
              </p:cNvSpPr>
              <p:nvPr/>
            </p:nvSpPr>
            <p:spPr bwMode="auto">
              <a:xfrm>
                <a:off x="1904" y="1877"/>
                <a:ext cx="2" cy="9"/>
              </a:xfrm>
              <a:custGeom>
                <a:avLst/>
                <a:gdLst/>
                <a:ahLst/>
                <a:cxnLst>
                  <a:cxn ang="0">
                    <a:pos x="2" y="9"/>
                  </a:cxn>
                  <a:cxn ang="0">
                    <a:pos x="0" y="7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9"/>
                  </a:cxn>
                </a:cxnLst>
                <a:rect l="0" t="0" r="r" b="b"/>
                <a:pathLst>
                  <a:path w="2" h="9">
                    <a:moveTo>
                      <a:pt x="2" y="9"/>
                    </a:moveTo>
                    <a:lnTo>
                      <a:pt x="0" y="7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25" name="Freeform 441"/>
              <p:cNvSpPr>
                <a:spLocks/>
              </p:cNvSpPr>
              <p:nvPr/>
            </p:nvSpPr>
            <p:spPr bwMode="auto">
              <a:xfrm>
                <a:off x="2752" y="1882"/>
                <a:ext cx="51" cy="7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44" y="4"/>
                  </a:cxn>
                  <a:cxn ang="0">
                    <a:pos x="40" y="6"/>
                  </a:cxn>
                  <a:cxn ang="0">
                    <a:pos x="33" y="6"/>
                  </a:cxn>
                  <a:cxn ang="0">
                    <a:pos x="30" y="7"/>
                  </a:cxn>
                  <a:cxn ang="0">
                    <a:pos x="18" y="7"/>
                  </a:cxn>
                  <a:cxn ang="0">
                    <a:pos x="14" y="6"/>
                  </a:cxn>
                  <a:cxn ang="0">
                    <a:pos x="11" y="6"/>
                  </a:cxn>
                  <a:cxn ang="0">
                    <a:pos x="7" y="4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4" y="2"/>
                  </a:cxn>
                  <a:cxn ang="0">
                    <a:pos x="42" y="2"/>
                  </a:cxn>
                  <a:cxn ang="0">
                    <a:pos x="46" y="4"/>
                  </a:cxn>
                  <a:cxn ang="0">
                    <a:pos x="51" y="4"/>
                  </a:cxn>
                </a:cxnLst>
                <a:rect l="0" t="0" r="r" b="b"/>
                <a:pathLst>
                  <a:path w="51" h="7">
                    <a:moveTo>
                      <a:pt x="51" y="4"/>
                    </a:moveTo>
                    <a:lnTo>
                      <a:pt x="44" y="4"/>
                    </a:lnTo>
                    <a:lnTo>
                      <a:pt x="40" y="6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18" y="7"/>
                    </a:lnTo>
                    <a:lnTo>
                      <a:pt x="14" y="6"/>
                    </a:lnTo>
                    <a:lnTo>
                      <a:pt x="11" y="6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4" y="2"/>
                    </a:lnTo>
                    <a:lnTo>
                      <a:pt x="42" y="2"/>
                    </a:lnTo>
                    <a:lnTo>
                      <a:pt x="46" y="4"/>
                    </a:lnTo>
                    <a:lnTo>
                      <a:pt x="51" y="4"/>
                    </a:lnTo>
                    <a:close/>
                  </a:path>
                </a:pathLst>
              </a:custGeom>
              <a:solidFill>
                <a:srgbClr val="FFF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26" name="Freeform 442"/>
              <p:cNvSpPr>
                <a:spLocks/>
              </p:cNvSpPr>
              <p:nvPr/>
            </p:nvSpPr>
            <p:spPr bwMode="auto">
              <a:xfrm>
                <a:off x="2173" y="1886"/>
                <a:ext cx="42" cy="33"/>
              </a:xfrm>
              <a:custGeom>
                <a:avLst/>
                <a:gdLst/>
                <a:ahLst/>
                <a:cxnLst>
                  <a:cxn ang="0">
                    <a:pos x="42" y="22"/>
                  </a:cxn>
                  <a:cxn ang="0">
                    <a:pos x="40" y="24"/>
                  </a:cxn>
                  <a:cxn ang="0">
                    <a:pos x="40" y="26"/>
                  </a:cxn>
                  <a:cxn ang="0">
                    <a:pos x="33" y="33"/>
                  </a:cxn>
                  <a:cxn ang="0">
                    <a:pos x="0" y="33"/>
                  </a:cxn>
                  <a:cxn ang="0">
                    <a:pos x="4" y="28"/>
                  </a:cxn>
                  <a:cxn ang="0">
                    <a:pos x="9" y="24"/>
                  </a:cxn>
                  <a:cxn ang="0">
                    <a:pos x="13" y="19"/>
                  </a:cxn>
                  <a:cxn ang="0">
                    <a:pos x="16" y="16"/>
                  </a:cxn>
                  <a:cxn ang="0">
                    <a:pos x="21" y="12"/>
                  </a:cxn>
                  <a:cxn ang="0">
                    <a:pos x="25" y="9"/>
                  </a:cxn>
                  <a:cxn ang="0">
                    <a:pos x="30" y="5"/>
                  </a:cxn>
                  <a:cxn ang="0">
                    <a:pos x="33" y="0"/>
                  </a:cxn>
                  <a:cxn ang="0">
                    <a:pos x="37" y="5"/>
                  </a:cxn>
                  <a:cxn ang="0">
                    <a:pos x="39" y="12"/>
                  </a:cxn>
                  <a:cxn ang="0">
                    <a:pos x="40" y="17"/>
                  </a:cxn>
                  <a:cxn ang="0">
                    <a:pos x="42" y="22"/>
                  </a:cxn>
                </a:cxnLst>
                <a:rect l="0" t="0" r="r" b="b"/>
                <a:pathLst>
                  <a:path w="42" h="33">
                    <a:moveTo>
                      <a:pt x="42" y="22"/>
                    </a:moveTo>
                    <a:lnTo>
                      <a:pt x="40" y="24"/>
                    </a:lnTo>
                    <a:lnTo>
                      <a:pt x="40" y="26"/>
                    </a:lnTo>
                    <a:lnTo>
                      <a:pt x="33" y="33"/>
                    </a:lnTo>
                    <a:lnTo>
                      <a:pt x="0" y="33"/>
                    </a:lnTo>
                    <a:lnTo>
                      <a:pt x="4" y="28"/>
                    </a:lnTo>
                    <a:lnTo>
                      <a:pt x="9" y="24"/>
                    </a:lnTo>
                    <a:lnTo>
                      <a:pt x="13" y="19"/>
                    </a:lnTo>
                    <a:lnTo>
                      <a:pt x="16" y="16"/>
                    </a:lnTo>
                    <a:lnTo>
                      <a:pt x="21" y="12"/>
                    </a:lnTo>
                    <a:lnTo>
                      <a:pt x="25" y="9"/>
                    </a:lnTo>
                    <a:lnTo>
                      <a:pt x="30" y="5"/>
                    </a:lnTo>
                    <a:lnTo>
                      <a:pt x="33" y="0"/>
                    </a:lnTo>
                    <a:lnTo>
                      <a:pt x="37" y="5"/>
                    </a:lnTo>
                    <a:lnTo>
                      <a:pt x="39" y="12"/>
                    </a:lnTo>
                    <a:lnTo>
                      <a:pt x="40" y="17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27" name="Freeform 443"/>
              <p:cNvSpPr>
                <a:spLocks/>
              </p:cNvSpPr>
              <p:nvPr/>
            </p:nvSpPr>
            <p:spPr bwMode="auto">
              <a:xfrm>
                <a:off x="2156" y="1889"/>
                <a:ext cx="37" cy="30"/>
              </a:xfrm>
              <a:custGeom>
                <a:avLst/>
                <a:gdLst/>
                <a:ahLst/>
                <a:cxnLst>
                  <a:cxn ang="0">
                    <a:pos x="5" y="30"/>
                  </a:cxn>
                  <a:cxn ang="0">
                    <a:pos x="2" y="30"/>
                  </a:cxn>
                  <a:cxn ang="0">
                    <a:pos x="0" y="28"/>
                  </a:cxn>
                  <a:cxn ang="0">
                    <a:pos x="4" y="25"/>
                  </a:cxn>
                  <a:cxn ang="0">
                    <a:pos x="5" y="25"/>
                  </a:cxn>
                  <a:cxn ang="0">
                    <a:pos x="19" y="11"/>
                  </a:cxn>
                  <a:cxn ang="0">
                    <a:pos x="23" y="9"/>
                  </a:cxn>
                  <a:cxn ang="0">
                    <a:pos x="28" y="6"/>
                  </a:cxn>
                  <a:cxn ang="0">
                    <a:pos x="31" y="2"/>
                  </a:cxn>
                  <a:cxn ang="0">
                    <a:pos x="37" y="0"/>
                  </a:cxn>
                  <a:cxn ang="0">
                    <a:pos x="5" y="30"/>
                  </a:cxn>
                </a:cxnLst>
                <a:rect l="0" t="0" r="r" b="b"/>
                <a:pathLst>
                  <a:path w="37" h="30">
                    <a:moveTo>
                      <a:pt x="5" y="30"/>
                    </a:moveTo>
                    <a:lnTo>
                      <a:pt x="2" y="30"/>
                    </a:lnTo>
                    <a:lnTo>
                      <a:pt x="0" y="28"/>
                    </a:lnTo>
                    <a:lnTo>
                      <a:pt x="4" y="25"/>
                    </a:lnTo>
                    <a:lnTo>
                      <a:pt x="5" y="25"/>
                    </a:lnTo>
                    <a:lnTo>
                      <a:pt x="19" y="11"/>
                    </a:lnTo>
                    <a:lnTo>
                      <a:pt x="23" y="9"/>
                    </a:lnTo>
                    <a:lnTo>
                      <a:pt x="28" y="6"/>
                    </a:lnTo>
                    <a:lnTo>
                      <a:pt x="31" y="2"/>
                    </a:lnTo>
                    <a:lnTo>
                      <a:pt x="37" y="0"/>
                    </a:lnTo>
                    <a:lnTo>
                      <a:pt x="5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828" name="Freeform 444"/>
              <p:cNvSpPr>
                <a:spLocks/>
              </p:cNvSpPr>
              <p:nvPr/>
            </p:nvSpPr>
            <p:spPr bwMode="auto">
              <a:xfrm>
                <a:off x="2140" y="1902"/>
                <a:ext cx="23" cy="1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2" y="13"/>
                  </a:cxn>
                  <a:cxn ang="0">
                    <a:pos x="6" y="12"/>
                  </a:cxn>
                  <a:cxn ang="0">
                    <a:pos x="11" y="6"/>
                  </a:cxn>
                  <a:cxn ang="0">
                    <a:pos x="14" y="5"/>
                  </a:cxn>
                  <a:cxn ang="0">
                    <a:pos x="16" y="3"/>
                  </a:cxn>
                  <a:cxn ang="0">
                    <a:pos x="20" y="3"/>
                  </a:cxn>
                  <a:cxn ang="0">
                    <a:pos x="23" y="0"/>
                  </a:cxn>
                  <a:cxn ang="0">
                    <a:pos x="4" y="15"/>
                  </a:cxn>
                  <a:cxn ang="0">
                    <a:pos x="0" y="15"/>
                  </a:cxn>
                </a:cxnLst>
                <a:rect l="0" t="0" r="r" b="b"/>
                <a:pathLst>
                  <a:path w="23" h="15">
                    <a:moveTo>
                      <a:pt x="0" y="15"/>
                    </a:moveTo>
                    <a:lnTo>
                      <a:pt x="2" y="13"/>
                    </a:lnTo>
                    <a:lnTo>
                      <a:pt x="6" y="12"/>
                    </a:lnTo>
                    <a:lnTo>
                      <a:pt x="11" y="6"/>
                    </a:lnTo>
                    <a:lnTo>
                      <a:pt x="14" y="5"/>
                    </a:lnTo>
                    <a:lnTo>
                      <a:pt x="16" y="3"/>
                    </a:lnTo>
                    <a:lnTo>
                      <a:pt x="20" y="3"/>
                    </a:lnTo>
                    <a:lnTo>
                      <a:pt x="23" y="0"/>
                    </a:lnTo>
                    <a:lnTo>
                      <a:pt x="4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6419" name="Freeform 35"/>
          <p:cNvSpPr>
            <a:spLocks/>
          </p:cNvSpPr>
          <p:nvPr/>
        </p:nvSpPr>
        <p:spPr bwMode="auto">
          <a:xfrm flipH="1">
            <a:off x="4373563" y="4575175"/>
            <a:ext cx="3175" cy="4763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0" y="10"/>
              </a:cxn>
              <a:cxn ang="0">
                <a:pos x="9" y="5"/>
              </a:cxn>
              <a:cxn ang="0">
                <a:pos x="1" y="0"/>
              </a:cxn>
            </a:cxnLst>
            <a:rect l="0" t="0" r="r" b="b"/>
            <a:pathLst>
              <a:path w="9" h="10">
                <a:moveTo>
                  <a:pt x="1" y="0"/>
                </a:moveTo>
                <a:lnTo>
                  <a:pt x="0" y="10"/>
                </a:lnTo>
                <a:lnTo>
                  <a:pt x="9" y="5"/>
                </a:lnTo>
                <a:lnTo>
                  <a:pt x="1" y="0"/>
                </a:lnTo>
                <a:close/>
              </a:path>
            </a:pathLst>
          </a:custGeom>
          <a:solidFill>
            <a:srgbClr val="FFC08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38" name="Freeform 54"/>
          <p:cNvSpPr>
            <a:spLocks/>
          </p:cNvSpPr>
          <p:nvPr/>
        </p:nvSpPr>
        <p:spPr bwMode="auto">
          <a:xfrm flipH="1">
            <a:off x="4379913" y="5197475"/>
            <a:ext cx="7937" cy="11113"/>
          </a:xfrm>
          <a:custGeom>
            <a:avLst/>
            <a:gdLst/>
            <a:ahLst/>
            <a:cxnLst>
              <a:cxn ang="0">
                <a:pos x="1" y="0"/>
              </a:cxn>
              <a:cxn ang="0">
                <a:pos x="18" y="30"/>
              </a:cxn>
              <a:cxn ang="0">
                <a:pos x="0" y="17"/>
              </a:cxn>
              <a:cxn ang="0">
                <a:pos x="1" y="0"/>
              </a:cxn>
            </a:cxnLst>
            <a:rect l="0" t="0" r="r" b="b"/>
            <a:pathLst>
              <a:path w="18" h="30">
                <a:moveTo>
                  <a:pt x="1" y="0"/>
                </a:moveTo>
                <a:lnTo>
                  <a:pt x="18" y="30"/>
                </a:lnTo>
                <a:lnTo>
                  <a:pt x="0" y="17"/>
                </a:lnTo>
                <a:lnTo>
                  <a:pt x="1" y="0"/>
                </a:lnTo>
                <a:close/>
              </a:path>
            </a:pathLst>
          </a:custGeom>
          <a:solidFill>
            <a:srgbClr val="402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39" name="Freeform 55"/>
          <p:cNvSpPr>
            <a:spLocks/>
          </p:cNvSpPr>
          <p:nvPr/>
        </p:nvSpPr>
        <p:spPr bwMode="auto">
          <a:xfrm flipH="1">
            <a:off x="4364038" y="5195888"/>
            <a:ext cx="4762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" y="9"/>
              </a:cxn>
              <a:cxn ang="0">
                <a:pos x="5" y="14"/>
              </a:cxn>
              <a:cxn ang="0">
                <a:pos x="0" y="0"/>
              </a:cxn>
            </a:cxnLst>
            <a:rect l="0" t="0" r="r" b="b"/>
            <a:pathLst>
              <a:path w="12" h="14">
                <a:moveTo>
                  <a:pt x="0" y="0"/>
                </a:moveTo>
                <a:lnTo>
                  <a:pt x="12" y="9"/>
                </a:lnTo>
                <a:lnTo>
                  <a:pt x="5" y="14"/>
                </a:lnTo>
                <a:lnTo>
                  <a:pt x="0" y="0"/>
                </a:lnTo>
                <a:close/>
              </a:path>
            </a:pathLst>
          </a:custGeom>
          <a:solidFill>
            <a:srgbClr val="402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49" name="Freeform 65"/>
          <p:cNvSpPr>
            <a:spLocks/>
          </p:cNvSpPr>
          <p:nvPr/>
        </p:nvSpPr>
        <p:spPr bwMode="auto">
          <a:xfrm flipH="1">
            <a:off x="4587875" y="5403850"/>
            <a:ext cx="3175" cy="9525"/>
          </a:xfrm>
          <a:custGeom>
            <a:avLst/>
            <a:gdLst/>
            <a:ahLst/>
            <a:cxnLst>
              <a:cxn ang="0">
                <a:pos x="8" y="24"/>
              </a:cxn>
              <a:cxn ang="0">
                <a:pos x="0" y="13"/>
              </a:cxn>
              <a:cxn ang="0">
                <a:pos x="3" y="0"/>
              </a:cxn>
              <a:cxn ang="0">
                <a:pos x="8" y="24"/>
              </a:cxn>
            </a:cxnLst>
            <a:rect l="0" t="0" r="r" b="b"/>
            <a:pathLst>
              <a:path w="8" h="24">
                <a:moveTo>
                  <a:pt x="8" y="24"/>
                </a:moveTo>
                <a:lnTo>
                  <a:pt x="0" y="13"/>
                </a:lnTo>
                <a:lnTo>
                  <a:pt x="3" y="0"/>
                </a:lnTo>
                <a:lnTo>
                  <a:pt x="8" y="24"/>
                </a:lnTo>
                <a:close/>
              </a:path>
            </a:pathLst>
          </a:custGeom>
          <a:solidFill>
            <a:srgbClr val="402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530" name="Freeform 146"/>
          <p:cNvSpPr>
            <a:spLocks/>
          </p:cNvSpPr>
          <p:nvPr/>
        </p:nvSpPr>
        <p:spPr bwMode="auto">
          <a:xfrm flipH="1">
            <a:off x="3875088" y="5173663"/>
            <a:ext cx="1587" cy="6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" y="8"/>
              </a:cxn>
              <a:cxn ang="0">
                <a:pos x="1" y="13"/>
              </a:cxn>
              <a:cxn ang="0">
                <a:pos x="0" y="0"/>
              </a:cxn>
            </a:cxnLst>
            <a:rect l="0" t="0" r="r" b="b"/>
            <a:pathLst>
              <a:path w="6" h="13">
                <a:moveTo>
                  <a:pt x="0" y="0"/>
                </a:moveTo>
                <a:lnTo>
                  <a:pt x="6" y="8"/>
                </a:lnTo>
                <a:lnTo>
                  <a:pt x="1" y="13"/>
                </a:lnTo>
                <a:lnTo>
                  <a:pt x="0" y="0"/>
                </a:lnTo>
                <a:close/>
              </a:path>
            </a:pathLst>
          </a:custGeom>
          <a:solidFill>
            <a:srgbClr val="402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537" name="Freeform 153"/>
          <p:cNvSpPr>
            <a:spLocks/>
          </p:cNvSpPr>
          <p:nvPr/>
        </p:nvSpPr>
        <p:spPr bwMode="auto">
          <a:xfrm flipH="1">
            <a:off x="3862388" y="5186363"/>
            <a:ext cx="1587" cy="47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7"/>
              </a:cxn>
              <a:cxn ang="0">
                <a:pos x="5" y="14"/>
              </a:cxn>
              <a:cxn ang="0">
                <a:pos x="0" y="0"/>
              </a:cxn>
            </a:cxnLst>
            <a:rect l="0" t="0" r="r" b="b"/>
            <a:pathLst>
              <a:path w="8" h="14">
                <a:moveTo>
                  <a:pt x="0" y="0"/>
                </a:moveTo>
                <a:lnTo>
                  <a:pt x="8" y="7"/>
                </a:lnTo>
                <a:lnTo>
                  <a:pt x="5" y="14"/>
                </a:lnTo>
                <a:lnTo>
                  <a:pt x="0" y="0"/>
                </a:lnTo>
                <a:close/>
              </a:path>
            </a:pathLst>
          </a:custGeom>
          <a:solidFill>
            <a:srgbClr val="402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635" name="Freeform 251"/>
          <p:cNvSpPr>
            <a:spLocks/>
          </p:cNvSpPr>
          <p:nvPr/>
        </p:nvSpPr>
        <p:spPr bwMode="auto">
          <a:xfrm flipH="1">
            <a:off x="4327525" y="5383213"/>
            <a:ext cx="17463" cy="12700"/>
          </a:xfrm>
          <a:custGeom>
            <a:avLst/>
            <a:gdLst/>
            <a:ahLst/>
            <a:cxnLst>
              <a:cxn ang="0">
                <a:pos x="42" y="0"/>
              </a:cxn>
              <a:cxn ang="0">
                <a:pos x="15" y="12"/>
              </a:cxn>
              <a:cxn ang="0">
                <a:pos x="0" y="33"/>
              </a:cxn>
              <a:cxn ang="0">
                <a:pos x="42" y="0"/>
              </a:cxn>
            </a:cxnLst>
            <a:rect l="0" t="0" r="r" b="b"/>
            <a:pathLst>
              <a:path w="42" h="33">
                <a:moveTo>
                  <a:pt x="42" y="0"/>
                </a:moveTo>
                <a:lnTo>
                  <a:pt x="15" y="12"/>
                </a:lnTo>
                <a:lnTo>
                  <a:pt x="0" y="33"/>
                </a:lnTo>
                <a:lnTo>
                  <a:pt x="42" y="0"/>
                </a:lnTo>
                <a:close/>
              </a:path>
            </a:pathLst>
          </a:custGeom>
          <a:solidFill>
            <a:srgbClr val="402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661" name="Freeform 277"/>
          <p:cNvSpPr>
            <a:spLocks/>
          </p:cNvSpPr>
          <p:nvPr/>
        </p:nvSpPr>
        <p:spPr bwMode="auto">
          <a:xfrm flipH="1">
            <a:off x="4549775" y="5435600"/>
            <a:ext cx="4763" cy="9525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14" y="11"/>
              </a:cxn>
              <a:cxn ang="0">
                <a:pos x="0" y="26"/>
              </a:cxn>
              <a:cxn ang="0">
                <a:pos x="11" y="0"/>
              </a:cxn>
            </a:cxnLst>
            <a:rect l="0" t="0" r="r" b="b"/>
            <a:pathLst>
              <a:path w="14" h="26">
                <a:moveTo>
                  <a:pt x="11" y="0"/>
                </a:moveTo>
                <a:lnTo>
                  <a:pt x="14" y="11"/>
                </a:lnTo>
                <a:lnTo>
                  <a:pt x="0" y="26"/>
                </a:lnTo>
                <a:lnTo>
                  <a:pt x="11" y="0"/>
                </a:lnTo>
                <a:close/>
              </a:path>
            </a:pathLst>
          </a:custGeom>
          <a:solidFill>
            <a:srgbClr val="402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98" name="Group 21"/>
          <p:cNvGrpSpPr>
            <a:grpSpLocks/>
          </p:cNvGrpSpPr>
          <p:nvPr/>
        </p:nvGrpSpPr>
        <p:grpSpPr bwMode="auto">
          <a:xfrm>
            <a:off x="7812360" y="5733256"/>
            <a:ext cx="936104" cy="792088"/>
            <a:chOff x="288" y="2736"/>
            <a:chExt cx="720" cy="480"/>
          </a:xfrm>
        </p:grpSpPr>
        <p:pic>
          <p:nvPicPr>
            <p:cNvPr id="199" name="Picture 22" descr="E:\KIDSTUFF\COLOR\CHILDREN\BOY_4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" y="2736"/>
              <a:ext cx="336" cy="480"/>
            </a:xfrm>
            <a:prstGeom prst="rect">
              <a:avLst/>
            </a:prstGeom>
            <a:noFill/>
          </p:spPr>
        </p:pic>
        <p:pic>
          <p:nvPicPr>
            <p:cNvPr id="200" name="Picture 23" descr="E:\KIDSTUFF\COLOR\CHILDREN\BOY_43.WMF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" y="2736"/>
              <a:ext cx="336" cy="480"/>
            </a:xfrm>
            <a:prstGeom prst="rect">
              <a:avLst/>
            </a:prstGeom>
            <a:noFill/>
          </p:spPr>
        </p:pic>
        <p:pic>
          <p:nvPicPr>
            <p:cNvPr id="201" name="Picture 24" descr="E:\KIDSTUFF\COLOR\CHILDREN\BOY_43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2" y="2736"/>
              <a:ext cx="336" cy="48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56B13"/>
            </a:gs>
            <a:gs pos="50000">
              <a:srgbClr val="9CB86E"/>
            </a:gs>
            <a:gs pos="100000">
              <a:srgbClr val="DDEBC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6" name="AutoShape 128"/>
          <p:cNvSpPr>
            <a:spLocks noChangeArrowheads="1"/>
          </p:cNvSpPr>
          <p:nvPr/>
        </p:nvSpPr>
        <p:spPr bwMode="auto">
          <a:xfrm>
            <a:off x="342900" y="1600200"/>
            <a:ext cx="8458200" cy="4876800"/>
          </a:xfrm>
          <a:custGeom>
            <a:avLst/>
            <a:gdLst>
              <a:gd name="G0" fmla="+- 315 0 0"/>
              <a:gd name="G1" fmla="+- 21600 0 315"/>
              <a:gd name="G2" fmla="+- 21600 0 315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315" y="10800"/>
                </a:moveTo>
                <a:cubicBezTo>
                  <a:pt x="315" y="16591"/>
                  <a:pt x="5009" y="21285"/>
                  <a:pt x="10800" y="21285"/>
                </a:cubicBezTo>
                <a:cubicBezTo>
                  <a:pt x="16591" y="21285"/>
                  <a:pt x="21285" y="16591"/>
                  <a:pt x="21285" y="10800"/>
                </a:cubicBezTo>
                <a:cubicBezTo>
                  <a:pt x="21285" y="5009"/>
                  <a:pt x="16591" y="315"/>
                  <a:pt x="10800" y="315"/>
                </a:cubicBezTo>
                <a:cubicBezTo>
                  <a:pt x="5009" y="315"/>
                  <a:pt x="315" y="5009"/>
                  <a:pt x="315" y="1080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6633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5" name="AutoShape 17"/>
          <p:cNvSpPr>
            <a:spLocks noChangeArrowheads="1"/>
          </p:cNvSpPr>
          <p:nvPr/>
        </p:nvSpPr>
        <p:spPr bwMode="auto">
          <a:xfrm rot="6455654">
            <a:off x="5676900" y="4419600"/>
            <a:ext cx="1219200" cy="228600"/>
          </a:xfrm>
          <a:prstGeom prst="rightArrow">
            <a:avLst>
              <a:gd name="adj1" fmla="val 50000"/>
              <a:gd name="adj2" fmla="val 133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47" name="AutoShape 19"/>
          <p:cNvSpPr>
            <a:spLocks noChangeArrowheads="1"/>
          </p:cNvSpPr>
          <p:nvPr/>
        </p:nvSpPr>
        <p:spPr bwMode="auto">
          <a:xfrm>
            <a:off x="3276600" y="5715000"/>
            <a:ext cx="2438400" cy="228600"/>
          </a:xfrm>
          <a:prstGeom prst="leftArrow">
            <a:avLst>
              <a:gd name="adj1" fmla="val 50000"/>
              <a:gd name="adj2" fmla="val 2666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943600" y="3249613"/>
            <a:ext cx="1219200" cy="1338828"/>
          </a:xfrm>
          <a:prstGeom prst="rect">
            <a:avLst/>
          </a:prstGeom>
          <a:solidFill>
            <a:schemeClr val="bg1"/>
          </a:solidFill>
          <a:ln w="9525">
            <a:solidFill>
              <a:srgbClr val="663300"/>
            </a:solidFill>
            <a:miter lim="800000"/>
            <a:headEnd/>
            <a:tailEnd/>
          </a:ln>
          <a:effectLst>
            <a:outerShdw dist="107763" dir="18900000" algn="ctr" rotWithShape="0">
              <a:srgbClr val="008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 dirty="0" smtClean="0"/>
              <a:t>решить обратную задачу </a:t>
            </a:r>
            <a:endParaRPr lang="ru-RU" sz="1800" dirty="0" smtClean="0"/>
          </a:p>
          <a:p>
            <a:pPr algn="ctr">
              <a:spcBef>
                <a:spcPct val="50000"/>
              </a:spcBef>
            </a:pPr>
            <a:endParaRPr lang="ru-RU" sz="1800" b="1" dirty="0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5715000" y="5154613"/>
            <a:ext cx="2971800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663300"/>
            </a:solidFill>
            <a:miter lim="800000"/>
            <a:headEnd/>
            <a:tailEnd/>
          </a:ln>
          <a:effectLst>
            <a:outerShdw dist="107763" dir="18900000" algn="ctr" rotWithShape="0">
              <a:srgbClr val="008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 dirty="0" err="1" smtClean="0"/>
              <a:t>перекомбинировать</a:t>
            </a:r>
            <a:r>
              <a:rPr lang="ru-RU" sz="1800" b="1" dirty="0" smtClean="0"/>
              <a:t> предметы и явления </a:t>
            </a:r>
            <a:endParaRPr lang="ru-RU" sz="1800" b="1" dirty="0"/>
          </a:p>
        </p:txBody>
      </p:sp>
      <p:sp>
        <p:nvSpPr>
          <p:cNvPr id="22544" name="AutoShape 16"/>
          <p:cNvSpPr>
            <a:spLocks noChangeArrowheads="1"/>
          </p:cNvSpPr>
          <p:nvPr/>
        </p:nvSpPr>
        <p:spPr bwMode="auto">
          <a:xfrm rot="2087762">
            <a:off x="5360988" y="2884488"/>
            <a:ext cx="1219200" cy="228600"/>
          </a:xfrm>
          <a:prstGeom prst="rightArrow">
            <a:avLst>
              <a:gd name="adj1" fmla="val 50000"/>
              <a:gd name="adj2" fmla="val 133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657600" y="2030413"/>
            <a:ext cx="1828800" cy="707886"/>
          </a:xfrm>
          <a:prstGeom prst="rect">
            <a:avLst/>
          </a:prstGeom>
          <a:solidFill>
            <a:schemeClr val="bg1"/>
          </a:solidFill>
          <a:ln w="9525">
            <a:solidFill>
              <a:srgbClr val="663300"/>
            </a:solidFill>
            <a:miter lim="800000"/>
            <a:headEnd/>
            <a:tailEnd/>
          </a:ln>
          <a:effectLst>
            <a:outerShdw dist="107763" dir="18900000" algn="ctr" rotWithShape="0">
              <a:srgbClr val="008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/>
              <a:t>разделить на части </a:t>
            </a:r>
            <a:endParaRPr lang="ru-RU" sz="2000" b="1" dirty="0"/>
          </a:p>
        </p:txBody>
      </p:sp>
      <p:sp>
        <p:nvSpPr>
          <p:cNvPr id="22549" name="AutoShape 21"/>
          <p:cNvSpPr>
            <a:spLocks noChangeArrowheads="1"/>
          </p:cNvSpPr>
          <p:nvPr/>
        </p:nvSpPr>
        <p:spPr bwMode="auto">
          <a:xfrm rot="19512238" flipV="1">
            <a:off x="2527300" y="2862263"/>
            <a:ext cx="1371600" cy="2286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571604" y="3325813"/>
            <a:ext cx="1476396" cy="1200329"/>
          </a:xfrm>
          <a:prstGeom prst="rect">
            <a:avLst/>
          </a:prstGeom>
          <a:solidFill>
            <a:schemeClr val="bg1"/>
          </a:solidFill>
          <a:ln w="9525">
            <a:solidFill>
              <a:srgbClr val="663300"/>
            </a:solidFill>
            <a:miter lim="800000"/>
            <a:headEnd/>
            <a:tailEnd/>
          </a:ln>
          <a:effectLst>
            <a:outerShdw dist="107763" dir="18900000" algn="ctr" rotWithShape="0">
              <a:srgbClr val="00860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 dirty="0" smtClean="0"/>
              <a:t>выявить периодичность процессов </a:t>
            </a:r>
            <a:endParaRPr lang="ru-RU" sz="1800" b="1" dirty="0"/>
          </a:p>
        </p:txBody>
      </p:sp>
      <p:sp>
        <p:nvSpPr>
          <p:cNvPr id="22548" name="AutoShape 20"/>
          <p:cNvSpPr>
            <a:spLocks noChangeArrowheads="1"/>
          </p:cNvSpPr>
          <p:nvPr/>
        </p:nvSpPr>
        <p:spPr bwMode="auto">
          <a:xfrm rot="15144346" flipV="1">
            <a:off x="2324100" y="4572000"/>
            <a:ext cx="1219200" cy="228600"/>
          </a:xfrm>
          <a:prstGeom prst="rightArrow">
            <a:avLst>
              <a:gd name="adj1" fmla="val 50000"/>
              <a:gd name="adj2" fmla="val 133333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609600" y="5154613"/>
            <a:ext cx="2819400" cy="1015663"/>
          </a:xfrm>
          <a:prstGeom prst="rect">
            <a:avLst/>
          </a:prstGeom>
          <a:solidFill>
            <a:schemeClr val="bg1"/>
          </a:solidFill>
          <a:ln w="9525">
            <a:solidFill>
              <a:srgbClr val="663300"/>
            </a:solidFill>
            <a:miter lim="800000"/>
            <a:headEnd/>
            <a:tailEnd/>
          </a:ln>
          <a:effectLst>
            <a:outerShdw dist="107763" dir="18900000" algn="ctr" rotWithShape="0">
              <a:srgbClr val="008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/>
              <a:t>ввести вспомогательные элементы </a:t>
            </a:r>
            <a:endParaRPr lang="ru-RU" sz="2000" b="1" dirty="0"/>
          </a:p>
        </p:txBody>
      </p:sp>
      <p:sp>
        <p:nvSpPr>
          <p:cNvPr id="22550" name="AutoShape 22"/>
          <p:cNvSpPr>
            <a:spLocks noChangeArrowheads="1"/>
          </p:cNvSpPr>
          <p:nvPr/>
        </p:nvSpPr>
        <p:spPr bwMode="auto">
          <a:xfrm>
            <a:off x="4495800" y="1524000"/>
            <a:ext cx="228600" cy="609600"/>
          </a:xfrm>
          <a:prstGeom prst="downArrow">
            <a:avLst>
              <a:gd name="adj1" fmla="val 50000"/>
              <a:gd name="adj2" fmla="val 66667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214678" y="642918"/>
            <a:ext cx="3071834" cy="1107996"/>
          </a:xfrm>
          <a:prstGeom prst="rect">
            <a:avLst/>
          </a:prstGeom>
          <a:solidFill>
            <a:schemeClr val="bg1"/>
          </a:solidFill>
          <a:ln w="9525">
            <a:solidFill>
              <a:srgbClr val="663300"/>
            </a:solidFill>
            <a:miter lim="800000"/>
            <a:headEnd/>
            <a:tailEnd/>
          </a:ln>
          <a:effectLst>
            <a:outerShdw dist="107763" dir="18900000" algn="ctr" rotWithShape="0">
              <a:srgbClr val="00860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800" b="1" dirty="0" smtClean="0"/>
              <a:t> </a:t>
            </a:r>
            <a:r>
              <a:rPr lang="ru-RU" sz="1800" b="1" dirty="0" smtClean="0">
                <a:solidFill>
                  <a:srgbClr val="FF0000"/>
                </a:solidFill>
              </a:rPr>
              <a:t>Группа №4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Переструктуриро-вание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задачи».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2650" name="Picture 122" descr="E:\CAGCAT50\PE01561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200400"/>
            <a:ext cx="2747963" cy="1749425"/>
          </a:xfrm>
          <a:prstGeom prst="rect">
            <a:avLst/>
          </a:prstGeom>
          <a:noFill/>
        </p:spPr>
      </p:pic>
      <p:grpSp>
        <p:nvGrpSpPr>
          <p:cNvPr id="22658" name="Group 130"/>
          <p:cNvGrpSpPr>
            <a:grpSpLocks/>
          </p:cNvGrpSpPr>
          <p:nvPr/>
        </p:nvGrpSpPr>
        <p:grpSpPr bwMode="auto">
          <a:xfrm>
            <a:off x="838200" y="1066800"/>
            <a:ext cx="7373938" cy="1560513"/>
            <a:chOff x="528" y="672"/>
            <a:chExt cx="4645" cy="983"/>
          </a:xfrm>
        </p:grpSpPr>
        <p:pic>
          <p:nvPicPr>
            <p:cNvPr id="22649" name="Picture 121" descr="E:\CAGCAT50\BS00975_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" y="912"/>
              <a:ext cx="1204" cy="743"/>
            </a:xfrm>
            <a:prstGeom prst="rect">
              <a:avLst/>
            </a:prstGeom>
            <a:noFill/>
          </p:spPr>
        </p:pic>
        <p:pic>
          <p:nvPicPr>
            <p:cNvPr id="22654" name="Picture 126" descr="E:\CORPBAS\J0079064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117" y="672"/>
              <a:ext cx="1056" cy="833"/>
            </a:xfrm>
            <a:prstGeom prst="rect">
              <a:avLst/>
            </a:prstGeom>
            <a:noFill/>
          </p:spPr>
        </p:pic>
      </p:grpSp>
      <p:grpSp>
        <p:nvGrpSpPr>
          <p:cNvPr id="19" name="Group 21"/>
          <p:cNvGrpSpPr>
            <a:grpSpLocks/>
          </p:cNvGrpSpPr>
          <p:nvPr/>
        </p:nvGrpSpPr>
        <p:grpSpPr bwMode="auto">
          <a:xfrm>
            <a:off x="6804248" y="332656"/>
            <a:ext cx="792088" cy="504056"/>
            <a:chOff x="288" y="2736"/>
            <a:chExt cx="720" cy="480"/>
          </a:xfrm>
        </p:grpSpPr>
        <p:pic>
          <p:nvPicPr>
            <p:cNvPr id="20" name="Picture 22" descr="E:\KIDSTUFF\COLOR\CHILDREN\BOY_43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8" y="2736"/>
              <a:ext cx="336" cy="480"/>
            </a:xfrm>
            <a:prstGeom prst="rect">
              <a:avLst/>
            </a:prstGeom>
            <a:noFill/>
          </p:spPr>
        </p:pic>
        <p:pic>
          <p:nvPicPr>
            <p:cNvPr id="21" name="Picture 23" descr="E:\KIDSTUFF\COLOR\CHILDREN\BOY_43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0" y="2736"/>
              <a:ext cx="336" cy="480"/>
            </a:xfrm>
            <a:prstGeom prst="rect">
              <a:avLst/>
            </a:prstGeom>
            <a:noFill/>
          </p:spPr>
        </p:pic>
        <p:pic>
          <p:nvPicPr>
            <p:cNvPr id="22" name="Picture 24" descr="E:\KIDSTUFF\COLOR\CHILDREN\BOY_43.WMF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2" y="2736"/>
              <a:ext cx="336" cy="48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FF00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276600" y="1981200"/>
            <a:ext cx="472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ru-RU" b="1" i="1" dirty="0" smtClean="0"/>
              <a:t>.</a:t>
            </a:r>
            <a:endParaRPr lang="ru-RU" b="1" i="1" dirty="0"/>
          </a:p>
        </p:txBody>
      </p:sp>
      <p:grpSp>
        <p:nvGrpSpPr>
          <p:cNvPr id="2089" name="Group 41"/>
          <p:cNvGrpSpPr>
            <a:grpSpLocks/>
          </p:cNvGrpSpPr>
          <p:nvPr/>
        </p:nvGrpSpPr>
        <p:grpSpPr bwMode="auto">
          <a:xfrm>
            <a:off x="381000" y="1517650"/>
            <a:ext cx="2182813" cy="3282950"/>
            <a:chOff x="240" y="816"/>
            <a:chExt cx="1375" cy="2068"/>
          </a:xfrm>
        </p:grpSpPr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240" y="1289"/>
              <a:ext cx="1104" cy="1446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1114" y="5"/>
                </a:cxn>
                <a:cxn ang="0">
                  <a:pos x="1146" y="0"/>
                </a:cxn>
                <a:cxn ang="0">
                  <a:pos x="1170" y="0"/>
                </a:cxn>
                <a:cxn ang="0">
                  <a:pos x="1195" y="5"/>
                </a:cxn>
                <a:cxn ang="0">
                  <a:pos x="1208" y="14"/>
                </a:cxn>
                <a:cxn ang="0">
                  <a:pos x="1218" y="21"/>
                </a:cxn>
                <a:cxn ang="0">
                  <a:pos x="1223" y="37"/>
                </a:cxn>
                <a:cxn ang="0">
                  <a:pos x="1226" y="50"/>
                </a:cxn>
                <a:cxn ang="0">
                  <a:pos x="1227" y="70"/>
                </a:cxn>
                <a:cxn ang="0">
                  <a:pos x="1226" y="139"/>
                </a:cxn>
                <a:cxn ang="0">
                  <a:pos x="1226" y="1521"/>
                </a:cxn>
                <a:cxn ang="0">
                  <a:pos x="0" y="1749"/>
                </a:cxn>
                <a:cxn ang="0">
                  <a:pos x="0" y="183"/>
                </a:cxn>
              </a:cxnLst>
              <a:rect l="0" t="0" r="r" b="b"/>
              <a:pathLst>
                <a:path w="1227" h="1749">
                  <a:moveTo>
                    <a:pt x="0" y="183"/>
                  </a:moveTo>
                  <a:lnTo>
                    <a:pt x="1114" y="5"/>
                  </a:lnTo>
                  <a:lnTo>
                    <a:pt x="1146" y="0"/>
                  </a:lnTo>
                  <a:lnTo>
                    <a:pt x="1170" y="0"/>
                  </a:lnTo>
                  <a:lnTo>
                    <a:pt x="1195" y="5"/>
                  </a:lnTo>
                  <a:lnTo>
                    <a:pt x="1208" y="14"/>
                  </a:lnTo>
                  <a:lnTo>
                    <a:pt x="1218" y="21"/>
                  </a:lnTo>
                  <a:lnTo>
                    <a:pt x="1223" y="37"/>
                  </a:lnTo>
                  <a:lnTo>
                    <a:pt x="1226" y="50"/>
                  </a:lnTo>
                  <a:lnTo>
                    <a:pt x="1227" y="70"/>
                  </a:lnTo>
                  <a:lnTo>
                    <a:pt x="1226" y="139"/>
                  </a:lnTo>
                  <a:lnTo>
                    <a:pt x="1226" y="1521"/>
                  </a:lnTo>
                  <a:lnTo>
                    <a:pt x="0" y="1749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00007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61" name="Group 13"/>
            <p:cNvGrpSpPr>
              <a:grpSpLocks/>
            </p:cNvGrpSpPr>
            <p:nvPr/>
          </p:nvGrpSpPr>
          <p:grpSpPr bwMode="auto">
            <a:xfrm>
              <a:off x="324" y="1432"/>
              <a:ext cx="179" cy="145"/>
              <a:chOff x="919" y="2389"/>
              <a:chExt cx="199" cy="175"/>
            </a:xfrm>
          </p:grpSpPr>
          <p:sp>
            <p:nvSpPr>
              <p:cNvPr id="2059" name="Freeform 11"/>
              <p:cNvSpPr>
                <a:spLocks/>
              </p:cNvSpPr>
              <p:nvPr/>
            </p:nvSpPr>
            <p:spPr bwMode="auto">
              <a:xfrm>
                <a:off x="922" y="2402"/>
                <a:ext cx="196" cy="162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10" y="70"/>
                  </a:cxn>
                  <a:cxn ang="0">
                    <a:pos x="24" y="58"/>
                  </a:cxn>
                  <a:cxn ang="0">
                    <a:pos x="40" y="44"/>
                  </a:cxn>
                  <a:cxn ang="0">
                    <a:pos x="59" y="30"/>
                  </a:cxn>
                  <a:cxn ang="0">
                    <a:pos x="77" y="22"/>
                  </a:cxn>
                  <a:cxn ang="0">
                    <a:pos x="94" y="12"/>
                  </a:cxn>
                  <a:cxn ang="0">
                    <a:pos x="108" y="7"/>
                  </a:cxn>
                  <a:cxn ang="0">
                    <a:pos x="123" y="3"/>
                  </a:cxn>
                  <a:cxn ang="0">
                    <a:pos x="139" y="0"/>
                  </a:cxn>
                  <a:cxn ang="0">
                    <a:pos x="149" y="1"/>
                  </a:cxn>
                  <a:cxn ang="0">
                    <a:pos x="163" y="4"/>
                  </a:cxn>
                  <a:cxn ang="0">
                    <a:pos x="171" y="7"/>
                  </a:cxn>
                  <a:cxn ang="0">
                    <a:pos x="179" y="13"/>
                  </a:cxn>
                  <a:cxn ang="0">
                    <a:pos x="186" y="20"/>
                  </a:cxn>
                  <a:cxn ang="0">
                    <a:pos x="192" y="30"/>
                  </a:cxn>
                  <a:cxn ang="0">
                    <a:pos x="194" y="41"/>
                  </a:cxn>
                  <a:cxn ang="0">
                    <a:pos x="196" y="53"/>
                  </a:cxn>
                  <a:cxn ang="0">
                    <a:pos x="193" y="65"/>
                  </a:cxn>
                  <a:cxn ang="0">
                    <a:pos x="190" y="77"/>
                  </a:cxn>
                  <a:cxn ang="0">
                    <a:pos x="186" y="90"/>
                  </a:cxn>
                  <a:cxn ang="0">
                    <a:pos x="176" y="103"/>
                  </a:cxn>
                  <a:cxn ang="0">
                    <a:pos x="168" y="116"/>
                  </a:cxn>
                  <a:cxn ang="0">
                    <a:pos x="155" y="134"/>
                  </a:cxn>
                  <a:cxn ang="0">
                    <a:pos x="141" y="151"/>
                  </a:cxn>
                  <a:cxn ang="0">
                    <a:pos x="131" y="162"/>
                  </a:cxn>
                  <a:cxn ang="0">
                    <a:pos x="0" y="82"/>
                  </a:cxn>
                </a:cxnLst>
                <a:rect l="0" t="0" r="r" b="b"/>
                <a:pathLst>
                  <a:path w="196" h="162">
                    <a:moveTo>
                      <a:pt x="0" y="82"/>
                    </a:moveTo>
                    <a:lnTo>
                      <a:pt x="10" y="70"/>
                    </a:lnTo>
                    <a:lnTo>
                      <a:pt x="24" y="58"/>
                    </a:lnTo>
                    <a:lnTo>
                      <a:pt x="40" y="44"/>
                    </a:lnTo>
                    <a:lnTo>
                      <a:pt x="59" y="30"/>
                    </a:lnTo>
                    <a:lnTo>
                      <a:pt x="77" y="22"/>
                    </a:lnTo>
                    <a:lnTo>
                      <a:pt x="94" y="12"/>
                    </a:lnTo>
                    <a:lnTo>
                      <a:pt x="108" y="7"/>
                    </a:lnTo>
                    <a:lnTo>
                      <a:pt x="123" y="3"/>
                    </a:lnTo>
                    <a:lnTo>
                      <a:pt x="139" y="0"/>
                    </a:lnTo>
                    <a:lnTo>
                      <a:pt x="149" y="1"/>
                    </a:lnTo>
                    <a:lnTo>
                      <a:pt x="163" y="4"/>
                    </a:lnTo>
                    <a:lnTo>
                      <a:pt x="171" y="7"/>
                    </a:lnTo>
                    <a:lnTo>
                      <a:pt x="179" y="13"/>
                    </a:lnTo>
                    <a:lnTo>
                      <a:pt x="186" y="20"/>
                    </a:lnTo>
                    <a:lnTo>
                      <a:pt x="192" y="30"/>
                    </a:lnTo>
                    <a:lnTo>
                      <a:pt x="194" y="41"/>
                    </a:lnTo>
                    <a:lnTo>
                      <a:pt x="196" y="53"/>
                    </a:lnTo>
                    <a:lnTo>
                      <a:pt x="193" y="65"/>
                    </a:lnTo>
                    <a:lnTo>
                      <a:pt x="190" y="77"/>
                    </a:lnTo>
                    <a:lnTo>
                      <a:pt x="186" y="90"/>
                    </a:lnTo>
                    <a:lnTo>
                      <a:pt x="176" y="103"/>
                    </a:lnTo>
                    <a:lnTo>
                      <a:pt x="168" y="116"/>
                    </a:lnTo>
                    <a:lnTo>
                      <a:pt x="155" y="134"/>
                    </a:lnTo>
                    <a:lnTo>
                      <a:pt x="141" y="151"/>
                    </a:lnTo>
                    <a:lnTo>
                      <a:pt x="131" y="16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80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60" name="Freeform 12"/>
              <p:cNvSpPr>
                <a:spLocks/>
              </p:cNvSpPr>
              <p:nvPr/>
            </p:nvSpPr>
            <p:spPr bwMode="auto">
              <a:xfrm>
                <a:off x="919" y="2389"/>
                <a:ext cx="196" cy="162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10" y="72"/>
                  </a:cxn>
                  <a:cxn ang="0">
                    <a:pos x="24" y="58"/>
                  </a:cxn>
                  <a:cxn ang="0">
                    <a:pos x="40" y="45"/>
                  </a:cxn>
                  <a:cxn ang="0">
                    <a:pos x="60" y="32"/>
                  </a:cxn>
                  <a:cxn ang="0">
                    <a:pos x="77" y="21"/>
                  </a:cxn>
                  <a:cxn ang="0">
                    <a:pos x="94" y="14"/>
                  </a:cxn>
                  <a:cxn ang="0">
                    <a:pos x="108" y="7"/>
                  </a:cxn>
                  <a:cxn ang="0">
                    <a:pos x="123" y="2"/>
                  </a:cxn>
                  <a:cxn ang="0">
                    <a:pos x="138" y="0"/>
                  </a:cxn>
                  <a:cxn ang="0">
                    <a:pos x="150" y="0"/>
                  </a:cxn>
                  <a:cxn ang="0">
                    <a:pos x="163" y="4"/>
                  </a:cxn>
                  <a:cxn ang="0">
                    <a:pos x="172" y="9"/>
                  </a:cxn>
                  <a:cxn ang="0">
                    <a:pos x="178" y="14"/>
                  </a:cxn>
                  <a:cxn ang="0">
                    <a:pos x="186" y="19"/>
                  </a:cxn>
                  <a:cxn ang="0">
                    <a:pos x="192" y="32"/>
                  </a:cxn>
                  <a:cxn ang="0">
                    <a:pos x="195" y="42"/>
                  </a:cxn>
                  <a:cxn ang="0">
                    <a:pos x="196" y="53"/>
                  </a:cxn>
                  <a:cxn ang="0">
                    <a:pos x="194" y="65"/>
                  </a:cxn>
                  <a:cxn ang="0">
                    <a:pos x="190" y="79"/>
                  </a:cxn>
                  <a:cxn ang="0">
                    <a:pos x="185" y="90"/>
                  </a:cxn>
                  <a:cxn ang="0">
                    <a:pos x="176" y="103"/>
                  </a:cxn>
                  <a:cxn ang="0">
                    <a:pos x="168" y="117"/>
                  </a:cxn>
                  <a:cxn ang="0">
                    <a:pos x="154" y="133"/>
                  </a:cxn>
                  <a:cxn ang="0">
                    <a:pos x="141" y="153"/>
                  </a:cxn>
                  <a:cxn ang="0">
                    <a:pos x="130" y="162"/>
                  </a:cxn>
                  <a:cxn ang="0">
                    <a:pos x="0" y="82"/>
                  </a:cxn>
                </a:cxnLst>
                <a:rect l="0" t="0" r="r" b="b"/>
                <a:pathLst>
                  <a:path w="196" h="162">
                    <a:moveTo>
                      <a:pt x="0" y="82"/>
                    </a:moveTo>
                    <a:lnTo>
                      <a:pt x="10" y="72"/>
                    </a:lnTo>
                    <a:lnTo>
                      <a:pt x="24" y="58"/>
                    </a:lnTo>
                    <a:lnTo>
                      <a:pt x="40" y="45"/>
                    </a:lnTo>
                    <a:lnTo>
                      <a:pt x="60" y="32"/>
                    </a:lnTo>
                    <a:lnTo>
                      <a:pt x="77" y="21"/>
                    </a:lnTo>
                    <a:lnTo>
                      <a:pt x="94" y="14"/>
                    </a:lnTo>
                    <a:lnTo>
                      <a:pt x="108" y="7"/>
                    </a:lnTo>
                    <a:lnTo>
                      <a:pt x="123" y="2"/>
                    </a:lnTo>
                    <a:lnTo>
                      <a:pt x="138" y="0"/>
                    </a:lnTo>
                    <a:lnTo>
                      <a:pt x="150" y="0"/>
                    </a:lnTo>
                    <a:lnTo>
                      <a:pt x="163" y="4"/>
                    </a:lnTo>
                    <a:lnTo>
                      <a:pt x="172" y="9"/>
                    </a:lnTo>
                    <a:lnTo>
                      <a:pt x="178" y="14"/>
                    </a:lnTo>
                    <a:lnTo>
                      <a:pt x="186" y="19"/>
                    </a:lnTo>
                    <a:lnTo>
                      <a:pt x="192" y="32"/>
                    </a:lnTo>
                    <a:lnTo>
                      <a:pt x="195" y="42"/>
                    </a:lnTo>
                    <a:lnTo>
                      <a:pt x="196" y="53"/>
                    </a:lnTo>
                    <a:lnTo>
                      <a:pt x="194" y="65"/>
                    </a:lnTo>
                    <a:lnTo>
                      <a:pt x="190" y="79"/>
                    </a:lnTo>
                    <a:lnTo>
                      <a:pt x="185" y="90"/>
                    </a:lnTo>
                    <a:lnTo>
                      <a:pt x="176" y="103"/>
                    </a:lnTo>
                    <a:lnTo>
                      <a:pt x="168" y="117"/>
                    </a:lnTo>
                    <a:lnTo>
                      <a:pt x="154" y="133"/>
                    </a:lnTo>
                    <a:lnTo>
                      <a:pt x="141" y="153"/>
                    </a:lnTo>
                    <a:lnTo>
                      <a:pt x="130" y="16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240" y="1441"/>
              <a:ext cx="239" cy="14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65"/>
                </a:cxn>
                <a:cxn ang="0">
                  <a:pos x="266" y="1718"/>
                </a:cxn>
                <a:cxn ang="0">
                  <a:pos x="266" y="152"/>
                </a:cxn>
                <a:cxn ang="0">
                  <a:pos x="0" y="0"/>
                </a:cxn>
              </a:cxnLst>
              <a:rect l="0" t="0" r="r" b="b"/>
              <a:pathLst>
                <a:path w="266" h="1718">
                  <a:moveTo>
                    <a:pt x="0" y="0"/>
                  </a:moveTo>
                  <a:lnTo>
                    <a:pt x="0" y="1565"/>
                  </a:lnTo>
                  <a:lnTo>
                    <a:pt x="266" y="1718"/>
                  </a:lnTo>
                  <a:lnTo>
                    <a:pt x="266" y="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F9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3" name="Oval 15"/>
            <p:cNvSpPr>
              <a:spLocks noChangeArrowheads="1"/>
            </p:cNvSpPr>
            <p:nvPr/>
          </p:nvSpPr>
          <p:spPr bwMode="auto">
            <a:xfrm>
              <a:off x="314" y="1655"/>
              <a:ext cx="41" cy="41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316" y="2526"/>
              <a:ext cx="42" cy="40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68" name="Group 20"/>
            <p:cNvGrpSpPr>
              <a:grpSpLocks/>
            </p:cNvGrpSpPr>
            <p:nvPr/>
          </p:nvGrpSpPr>
          <p:grpSpPr bwMode="auto">
            <a:xfrm rot="-551461">
              <a:off x="445" y="912"/>
              <a:ext cx="1087" cy="1111"/>
              <a:chOff x="1248" y="2112"/>
              <a:chExt cx="1014" cy="1344"/>
            </a:xfrm>
          </p:grpSpPr>
          <p:sp>
            <p:nvSpPr>
              <p:cNvPr id="2066" name="Rectangle 18"/>
              <p:cNvSpPr>
                <a:spLocks noChangeArrowheads="1"/>
              </p:cNvSpPr>
              <p:nvPr/>
            </p:nvSpPr>
            <p:spPr bwMode="auto">
              <a:xfrm>
                <a:off x="1248" y="2112"/>
                <a:ext cx="1008" cy="13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67" name="Text Box 19"/>
              <p:cNvSpPr txBox="1">
                <a:spLocks noChangeArrowheads="1"/>
              </p:cNvSpPr>
              <p:nvPr/>
            </p:nvSpPr>
            <p:spPr bwMode="auto">
              <a:xfrm>
                <a:off x="1350" y="2292"/>
                <a:ext cx="912" cy="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600" b="1"/>
                  <a:t>Планирование</a:t>
                </a:r>
              </a:p>
              <a:p>
                <a:pPr>
                  <a:spcBef>
                    <a:spcPct val="50000"/>
                  </a:spcBef>
                </a:pPr>
                <a:r>
                  <a:rPr lang="ru-RU" sz="1600" b="1"/>
                  <a:t>эксперимента</a:t>
                </a:r>
              </a:p>
            </p:txBody>
          </p:sp>
        </p:grpSp>
        <p:grpSp>
          <p:nvGrpSpPr>
            <p:cNvPr id="2070" name="Group 22"/>
            <p:cNvGrpSpPr>
              <a:grpSpLocks/>
            </p:cNvGrpSpPr>
            <p:nvPr/>
          </p:nvGrpSpPr>
          <p:grpSpPr bwMode="auto">
            <a:xfrm rot="-551461">
              <a:off x="532" y="991"/>
              <a:ext cx="1083" cy="1112"/>
              <a:chOff x="1248" y="2112"/>
              <a:chExt cx="1011" cy="1344"/>
            </a:xfrm>
          </p:grpSpPr>
          <p:sp>
            <p:nvSpPr>
              <p:cNvPr id="2071" name="Rectangle 23"/>
              <p:cNvSpPr>
                <a:spLocks noChangeArrowheads="1"/>
              </p:cNvSpPr>
              <p:nvPr/>
            </p:nvSpPr>
            <p:spPr bwMode="auto">
              <a:xfrm>
                <a:off x="1248" y="2112"/>
                <a:ext cx="1008" cy="13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2" name="Text Box 24"/>
              <p:cNvSpPr txBox="1">
                <a:spLocks noChangeArrowheads="1"/>
              </p:cNvSpPr>
              <p:nvPr/>
            </p:nvSpPr>
            <p:spPr bwMode="auto">
              <a:xfrm>
                <a:off x="1349" y="2292"/>
                <a:ext cx="910" cy="5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600" b="1"/>
                  <a:t>Планирование</a:t>
                </a:r>
              </a:p>
              <a:p>
                <a:pPr>
                  <a:spcBef>
                    <a:spcPct val="50000"/>
                  </a:spcBef>
                </a:pPr>
                <a:r>
                  <a:rPr lang="ru-RU" sz="1600" b="1"/>
                  <a:t>эксперимента</a:t>
                </a:r>
              </a:p>
            </p:txBody>
          </p:sp>
        </p:grpSp>
        <p:grpSp>
          <p:nvGrpSpPr>
            <p:cNvPr id="2073" name="Group 25"/>
            <p:cNvGrpSpPr>
              <a:grpSpLocks/>
            </p:cNvGrpSpPr>
            <p:nvPr/>
          </p:nvGrpSpPr>
          <p:grpSpPr bwMode="auto">
            <a:xfrm rot="-551461">
              <a:off x="480" y="816"/>
              <a:ext cx="1091" cy="1508"/>
              <a:chOff x="1248" y="2110"/>
              <a:chExt cx="1018" cy="1344"/>
            </a:xfrm>
          </p:grpSpPr>
          <p:sp>
            <p:nvSpPr>
              <p:cNvPr id="2074" name="Rectangle 26"/>
              <p:cNvSpPr>
                <a:spLocks noChangeArrowheads="1"/>
              </p:cNvSpPr>
              <p:nvPr/>
            </p:nvSpPr>
            <p:spPr bwMode="auto">
              <a:xfrm>
                <a:off x="1248" y="2110"/>
                <a:ext cx="1008" cy="13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075" name="Text Box 27"/>
              <p:cNvSpPr txBox="1">
                <a:spLocks noChangeArrowheads="1"/>
              </p:cNvSpPr>
              <p:nvPr/>
            </p:nvSpPr>
            <p:spPr bwMode="auto">
              <a:xfrm>
                <a:off x="1353" y="2395"/>
                <a:ext cx="913" cy="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1600" b="1" dirty="0"/>
                  <a:t> </a:t>
                </a:r>
                <a:r>
                  <a:rPr lang="ru-RU" sz="1600" b="1" dirty="0" smtClean="0"/>
                  <a:t>ПОЧЕМУ?</a:t>
                </a:r>
                <a:endParaRPr lang="ru-RU" sz="1600" b="1" dirty="0"/>
              </a:p>
            </p:txBody>
          </p:sp>
        </p:grp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480" y="1392"/>
              <a:ext cx="1004" cy="1492"/>
            </a:xfrm>
            <a:custGeom>
              <a:avLst/>
              <a:gdLst/>
              <a:ahLst/>
              <a:cxnLst>
                <a:cxn ang="0">
                  <a:pos x="0" y="236"/>
                </a:cxn>
                <a:cxn ang="0">
                  <a:pos x="0" y="1804"/>
                </a:cxn>
                <a:cxn ang="0">
                  <a:pos x="1041" y="1515"/>
                </a:cxn>
                <a:cxn ang="0">
                  <a:pos x="1061" y="1511"/>
                </a:cxn>
                <a:cxn ang="0">
                  <a:pos x="1090" y="1502"/>
                </a:cxn>
                <a:cxn ang="0">
                  <a:pos x="1104" y="1492"/>
                </a:cxn>
                <a:cxn ang="0">
                  <a:pos x="1111" y="1480"/>
                </a:cxn>
                <a:cxn ang="0">
                  <a:pos x="1115" y="1462"/>
                </a:cxn>
                <a:cxn ang="0">
                  <a:pos x="1115" y="1449"/>
                </a:cxn>
                <a:cxn ang="0">
                  <a:pos x="1115" y="1429"/>
                </a:cxn>
                <a:cxn ang="0">
                  <a:pos x="1115" y="1401"/>
                </a:cxn>
                <a:cxn ang="0">
                  <a:pos x="1115" y="70"/>
                </a:cxn>
                <a:cxn ang="0">
                  <a:pos x="1116" y="45"/>
                </a:cxn>
                <a:cxn ang="0">
                  <a:pos x="1109" y="25"/>
                </a:cxn>
                <a:cxn ang="0">
                  <a:pos x="1101" y="13"/>
                </a:cxn>
                <a:cxn ang="0">
                  <a:pos x="1090" y="5"/>
                </a:cxn>
                <a:cxn ang="0">
                  <a:pos x="1076" y="0"/>
                </a:cxn>
                <a:cxn ang="0">
                  <a:pos x="1059" y="0"/>
                </a:cxn>
                <a:cxn ang="0">
                  <a:pos x="1040" y="1"/>
                </a:cxn>
                <a:cxn ang="0">
                  <a:pos x="1023" y="4"/>
                </a:cxn>
                <a:cxn ang="0">
                  <a:pos x="1003" y="7"/>
                </a:cxn>
                <a:cxn ang="0">
                  <a:pos x="0" y="236"/>
                </a:cxn>
              </a:cxnLst>
              <a:rect l="0" t="0" r="r" b="b"/>
              <a:pathLst>
                <a:path w="1116" h="1804">
                  <a:moveTo>
                    <a:pt x="0" y="236"/>
                  </a:moveTo>
                  <a:lnTo>
                    <a:pt x="0" y="1804"/>
                  </a:lnTo>
                  <a:lnTo>
                    <a:pt x="1041" y="1515"/>
                  </a:lnTo>
                  <a:lnTo>
                    <a:pt x="1061" y="1511"/>
                  </a:lnTo>
                  <a:lnTo>
                    <a:pt x="1090" y="1502"/>
                  </a:lnTo>
                  <a:lnTo>
                    <a:pt x="1104" y="1492"/>
                  </a:lnTo>
                  <a:lnTo>
                    <a:pt x="1111" y="1480"/>
                  </a:lnTo>
                  <a:lnTo>
                    <a:pt x="1115" y="1462"/>
                  </a:lnTo>
                  <a:lnTo>
                    <a:pt x="1115" y="1449"/>
                  </a:lnTo>
                  <a:lnTo>
                    <a:pt x="1115" y="1429"/>
                  </a:lnTo>
                  <a:lnTo>
                    <a:pt x="1115" y="1401"/>
                  </a:lnTo>
                  <a:lnTo>
                    <a:pt x="1115" y="70"/>
                  </a:lnTo>
                  <a:lnTo>
                    <a:pt x="1116" y="45"/>
                  </a:lnTo>
                  <a:lnTo>
                    <a:pt x="1109" y="25"/>
                  </a:lnTo>
                  <a:lnTo>
                    <a:pt x="1101" y="13"/>
                  </a:lnTo>
                  <a:lnTo>
                    <a:pt x="1090" y="5"/>
                  </a:lnTo>
                  <a:lnTo>
                    <a:pt x="1076" y="0"/>
                  </a:lnTo>
                  <a:lnTo>
                    <a:pt x="1059" y="0"/>
                  </a:lnTo>
                  <a:lnTo>
                    <a:pt x="1040" y="1"/>
                  </a:lnTo>
                  <a:lnTo>
                    <a:pt x="1023" y="4"/>
                  </a:lnTo>
                  <a:lnTo>
                    <a:pt x="1003" y="7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3F7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92" name="Text Box 44"/>
          <p:cNvSpPr txBox="1">
            <a:spLocks noChangeArrowheads="1"/>
          </p:cNvSpPr>
          <p:nvPr/>
        </p:nvSpPr>
        <p:spPr bwMode="auto">
          <a:xfrm>
            <a:off x="8686800" y="6477000"/>
            <a:ext cx="4572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428991" y="1285860"/>
            <a:ext cx="53578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b="1" i="1" dirty="0"/>
              <a:t>Как сделать урок эффективным?</a:t>
            </a:r>
          </a:p>
          <a:p>
            <a:pPr lvl="0">
              <a:buFont typeface="Wingdings" pitchFamily="2" charset="2"/>
              <a:buChar char="ü"/>
            </a:pPr>
            <a:r>
              <a:rPr lang="ru-RU" b="1" i="1" dirty="0"/>
              <a:t>Как добиться полного усвоения </a:t>
            </a:r>
            <a:endParaRPr lang="ru-RU" b="1" i="1" dirty="0" smtClean="0"/>
          </a:p>
          <a:p>
            <a:pPr lvl="0"/>
            <a:r>
              <a:rPr lang="ru-RU" b="1" i="1" dirty="0" smtClean="0"/>
              <a:t>  </a:t>
            </a:r>
            <a:r>
              <a:rPr lang="ru-RU" b="1" i="1" dirty="0"/>
              <a:t>всеми учащимися?</a:t>
            </a:r>
          </a:p>
          <a:p>
            <a:pPr lvl="0">
              <a:buFont typeface="Wingdings" pitchFamily="2" charset="2"/>
              <a:buChar char="ü"/>
            </a:pPr>
            <a:r>
              <a:rPr lang="ru-RU" b="1" i="1" dirty="0"/>
              <a:t>Как организовать </a:t>
            </a:r>
            <a:r>
              <a:rPr lang="ru-RU" b="1" i="1" dirty="0" smtClean="0"/>
              <a:t>деятельность</a:t>
            </a:r>
          </a:p>
          <a:p>
            <a:pPr lvl="0"/>
            <a:r>
              <a:rPr lang="ru-RU" b="1" i="1" dirty="0" smtClean="0"/>
              <a:t>  </a:t>
            </a:r>
            <a:r>
              <a:rPr lang="ru-RU" b="1" i="1" dirty="0"/>
              <a:t>на уроке, </a:t>
            </a:r>
            <a:r>
              <a:rPr lang="ru-RU" b="1" i="1" dirty="0" smtClean="0"/>
              <a:t>чтобы ученики</a:t>
            </a:r>
          </a:p>
          <a:p>
            <a:pPr lvl="0"/>
            <a:r>
              <a:rPr lang="ru-RU" b="1" i="1" dirty="0" smtClean="0"/>
              <a:t> </a:t>
            </a:r>
            <a:r>
              <a:rPr lang="ru-RU" b="1" i="1" dirty="0"/>
              <a:t>стали субъектами обучения </a:t>
            </a:r>
            <a:r>
              <a:rPr lang="ru-RU" b="1" i="1" dirty="0" smtClean="0"/>
              <a:t>и</a:t>
            </a:r>
          </a:p>
          <a:p>
            <a:pPr lvl="0"/>
            <a:r>
              <a:rPr lang="ru-RU" b="1" i="1" dirty="0" smtClean="0"/>
              <a:t>  </a:t>
            </a:r>
            <a:r>
              <a:rPr lang="ru-RU" b="1" i="1" dirty="0"/>
              <a:t>самостоятельно </a:t>
            </a:r>
            <a:r>
              <a:rPr lang="ru-RU" b="1" i="1" dirty="0" smtClean="0"/>
              <a:t>добывали знания?</a:t>
            </a:r>
            <a:endParaRPr lang="ru-RU" b="1" i="1" dirty="0"/>
          </a:p>
          <a:p>
            <a:pPr lvl="0">
              <a:buFont typeface="Wingdings" pitchFamily="2" charset="2"/>
              <a:buChar char="ü"/>
            </a:pPr>
            <a:r>
              <a:rPr lang="ru-RU" b="1" i="1" dirty="0"/>
              <a:t>Как строить урок на  </a:t>
            </a:r>
            <a:endParaRPr lang="ru-RU" b="1" i="1" dirty="0" smtClean="0"/>
          </a:p>
          <a:p>
            <a:pPr lvl="0"/>
            <a:r>
              <a:rPr lang="ru-RU" b="1" i="1" dirty="0" smtClean="0"/>
              <a:t>исследовательском уровне?</a:t>
            </a:r>
            <a:endParaRPr lang="ru-RU" b="1" i="1" dirty="0"/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330200" y="501650"/>
            <a:ext cx="6096000" cy="156638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>
                  <a:gamma/>
                  <a:shade val="6980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6980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000" b="1" dirty="0" smtClean="0"/>
          </a:p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FF0000"/>
                </a:solidFill>
              </a:rPr>
              <a:t>Группа №5</a:t>
            </a:r>
          </a:p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«Опора на психологию»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7413" name="Picture 5" descr="C:\Program Files\Microsoft Office\Clipart\standard\stddir4\PE02032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581400"/>
            <a:ext cx="2514600" cy="1806575"/>
          </a:xfrm>
          <a:prstGeom prst="rect">
            <a:avLst/>
          </a:prstGeom>
          <a:noFill/>
          <a:effectLst/>
        </p:spPr>
      </p:pic>
      <p:grpSp>
        <p:nvGrpSpPr>
          <p:cNvPr id="17580" name="Group 172"/>
          <p:cNvGrpSpPr>
            <a:grpSpLocks/>
          </p:cNvGrpSpPr>
          <p:nvPr/>
        </p:nvGrpSpPr>
        <p:grpSpPr bwMode="auto">
          <a:xfrm>
            <a:off x="6486525" y="827088"/>
            <a:ext cx="2525713" cy="1639887"/>
            <a:chOff x="4086" y="521"/>
            <a:chExt cx="1591" cy="1033"/>
          </a:xfrm>
        </p:grpSpPr>
        <p:sp>
          <p:nvSpPr>
            <p:cNvPr id="17416" name="Freeform 8"/>
            <p:cNvSpPr>
              <a:spLocks/>
            </p:cNvSpPr>
            <p:nvPr/>
          </p:nvSpPr>
          <p:spPr bwMode="auto">
            <a:xfrm>
              <a:off x="5546" y="975"/>
              <a:ext cx="131" cy="158"/>
            </a:xfrm>
            <a:custGeom>
              <a:avLst/>
              <a:gdLst/>
              <a:ahLst/>
              <a:cxnLst>
                <a:cxn ang="0">
                  <a:pos x="0" y="472"/>
                </a:cxn>
                <a:cxn ang="0">
                  <a:pos x="55" y="462"/>
                </a:cxn>
                <a:cxn ang="0">
                  <a:pos x="120" y="456"/>
                </a:cxn>
                <a:cxn ang="0">
                  <a:pos x="161" y="447"/>
                </a:cxn>
                <a:cxn ang="0">
                  <a:pos x="200" y="438"/>
                </a:cxn>
                <a:cxn ang="0">
                  <a:pos x="247" y="422"/>
                </a:cxn>
                <a:cxn ang="0">
                  <a:pos x="289" y="405"/>
                </a:cxn>
                <a:cxn ang="0">
                  <a:pos x="318" y="391"/>
                </a:cxn>
                <a:cxn ang="0">
                  <a:pos x="337" y="377"/>
                </a:cxn>
                <a:cxn ang="0">
                  <a:pos x="357" y="352"/>
                </a:cxn>
                <a:cxn ang="0">
                  <a:pos x="371" y="328"/>
                </a:cxn>
                <a:cxn ang="0">
                  <a:pos x="383" y="305"/>
                </a:cxn>
                <a:cxn ang="0">
                  <a:pos x="394" y="267"/>
                </a:cxn>
                <a:cxn ang="0">
                  <a:pos x="393" y="0"/>
                </a:cxn>
                <a:cxn ang="0">
                  <a:pos x="324" y="92"/>
                </a:cxn>
                <a:cxn ang="0">
                  <a:pos x="278" y="145"/>
                </a:cxn>
                <a:cxn ang="0">
                  <a:pos x="221" y="191"/>
                </a:cxn>
                <a:cxn ang="0">
                  <a:pos x="177" y="213"/>
                </a:cxn>
                <a:cxn ang="0">
                  <a:pos x="131" y="228"/>
                </a:cxn>
                <a:cxn ang="0">
                  <a:pos x="78" y="237"/>
                </a:cxn>
                <a:cxn ang="0">
                  <a:pos x="38" y="244"/>
                </a:cxn>
                <a:cxn ang="0">
                  <a:pos x="0" y="244"/>
                </a:cxn>
                <a:cxn ang="0">
                  <a:pos x="0" y="472"/>
                </a:cxn>
              </a:cxnLst>
              <a:rect l="0" t="0" r="r" b="b"/>
              <a:pathLst>
                <a:path w="394" h="472">
                  <a:moveTo>
                    <a:pt x="0" y="472"/>
                  </a:moveTo>
                  <a:lnTo>
                    <a:pt x="55" y="462"/>
                  </a:lnTo>
                  <a:lnTo>
                    <a:pt x="120" y="456"/>
                  </a:lnTo>
                  <a:lnTo>
                    <a:pt x="161" y="447"/>
                  </a:lnTo>
                  <a:lnTo>
                    <a:pt x="200" y="438"/>
                  </a:lnTo>
                  <a:lnTo>
                    <a:pt x="247" y="422"/>
                  </a:lnTo>
                  <a:lnTo>
                    <a:pt x="289" y="405"/>
                  </a:lnTo>
                  <a:lnTo>
                    <a:pt x="318" y="391"/>
                  </a:lnTo>
                  <a:lnTo>
                    <a:pt x="337" y="377"/>
                  </a:lnTo>
                  <a:lnTo>
                    <a:pt x="357" y="352"/>
                  </a:lnTo>
                  <a:lnTo>
                    <a:pt x="371" y="328"/>
                  </a:lnTo>
                  <a:lnTo>
                    <a:pt x="383" y="305"/>
                  </a:lnTo>
                  <a:lnTo>
                    <a:pt x="394" y="267"/>
                  </a:lnTo>
                  <a:lnTo>
                    <a:pt x="393" y="0"/>
                  </a:lnTo>
                  <a:lnTo>
                    <a:pt x="324" y="92"/>
                  </a:lnTo>
                  <a:lnTo>
                    <a:pt x="278" y="145"/>
                  </a:lnTo>
                  <a:lnTo>
                    <a:pt x="221" y="191"/>
                  </a:lnTo>
                  <a:lnTo>
                    <a:pt x="177" y="213"/>
                  </a:lnTo>
                  <a:lnTo>
                    <a:pt x="131" y="228"/>
                  </a:lnTo>
                  <a:lnTo>
                    <a:pt x="78" y="237"/>
                  </a:lnTo>
                  <a:lnTo>
                    <a:pt x="38" y="244"/>
                  </a:lnTo>
                  <a:lnTo>
                    <a:pt x="0" y="244"/>
                  </a:lnTo>
                  <a:lnTo>
                    <a:pt x="0" y="472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428" name="Group 20"/>
            <p:cNvGrpSpPr>
              <a:grpSpLocks/>
            </p:cNvGrpSpPr>
            <p:nvPr/>
          </p:nvGrpSpPr>
          <p:grpSpPr bwMode="auto">
            <a:xfrm>
              <a:off x="4086" y="521"/>
              <a:ext cx="1484" cy="1033"/>
              <a:chOff x="4086" y="521"/>
              <a:chExt cx="1484" cy="1033"/>
            </a:xfrm>
          </p:grpSpPr>
          <p:grpSp>
            <p:nvGrpSpPr>
              <p:cNvPr id="17420" name="Group 12" descr="Коричневый мрамор"/>
              <p:cNvGrpSpPr>
                <a:grpSpLocks/>
              </p:cNvGrpSpPr>
              <p:nvPr/>
            </p:nvGrpSpPr>
            <p:grpSpPr bwMode="auto">
              <a:xfrm>
                <a:off x="4086" y="521"/>
                <a:ext cx="661" cy="1033"/>
                <a:chOff x="4086" y="521"/>
                <a:chExt cx="661" cy="1033"/>
              </a:xfrm>
            </p:grpSpPr>
            <p:sp>
              <p:nvSpPr>
                <p:cNvPr id="17417" name="Freeform 9" descr="Коричневый мрамор"/>
                <p:cNvSpPr>
                  <a:spLocks/>
                </p:cNvSpPr>
                <p:nvPr/>
              </p:nvSpPr>
              <p:spPr bwMode="auto">
                <a:xfrm>
                  <a:off x="4086" y="521"/>
                  <a:ext cx="661" cy="1033"/>
                </a:xfrm>
                <a:custGeom>
                  <a:avLst/>
                  <a:gdLst/>
                  <a:ahLst/>
                  <a:cxnLst>
                    <a:cxn ang="0">
                      <a:pos x="1984" y="24"/>
                    </a:cxn>
                    <a:cxn ang="0">
                      <a:pos x="265" y="0"/>
                    </a:cxn>
                    <a:cxn ang="0">
                      <a:pos x="217" y="9"/>
                    </a:cxn>
                    <a:cxn ang="0">
                      <a:pos x="164" y="25"/>
                    </a:cxn>
                    <a:cxn ang="0">
                      <a:pos x="116" y="53"/>
                    </a:cxn>
                    <a:cxn ang="0">
                      <a:pos x="80" y="85"/>
                    </a:cxn>
                    <a:cxn ang="0">
                      <a:pos x="48" y="122"/>
                    </a:cxn>
                    <a:cxn ang="0">
                      <a:pos x="15" y="174"/>
                    </a:cxn>
                    <a:cxn ang="0">
                      <a:pos x="0" y="235"/>
                    </a:cxn>
                    <a:cxn ang="0">
                      <a:pos x="0" y="290"/>
                    </a:cxn>
                    <a:cxn ang="0">
                      <a:pos x="0" y="2740"/>
                    </a:cxn>
                    <a:cxn ang="0">
                      <a:pos x="4" y="2797"/>
                    </a:cxn>
                    <a:cxn ang="0">
                      <a:pos x="13" y="2851"/>
                    </a:cxn>
                    <a:cxn ang="0">
                      <a:pos x="22" y="2894"/>
                    </a:cxn>
                    <a:cxn ang="0">
                      <a:pos x="40" y="2933"/>
                    </a:cxn>
                    <a:cxn ang="0">
                      <a:pos x="61" y="2966"/>
                    </a:cxn>
                    <a:cxn ang="0">
                      <a:pos x="93" y="3005"/>
                    </a:cxn>
                    <a:cxn ang="0">
                      <a:pos x="133" y="3036"/>
                    </a:cxn>
                    <a:cxn ang="0">
                      <a:pos x="179" y="3061"/>
                    </a:cxn>
                    <a:cxn ang="0">
                      <a:pos x="230" y="3075"/>
                    </a:cxn>
                    <a:cxn ang="0">
                      <a:pos x="294" y="3079"/>
                    </a:cxn>
                    <a:cxn ang="0">
                      <a:pos x="366" y="3079"/>
                    </a:cxn>
                    <a:cxn ang="0">
                      <a:pos x="1984" y="3098"/>
                    </a:cxn>
                    <a:cxn ang="0">
                      <a:pos x="1984" y="24"/>
                    </a:cxn>
                  </a:cxnLst>
                  <a:rect l="0" t="0" r="r" b="b"/>
                  <a:pathLst>
                    <a:path w="1984" h="3098">
                      <a:moveTo>
                        <a:pt x="1984" y="24"/>
                      </a:moveTo>
                      <a:lnTo>
                        <a:pt x="265" y="0"/>
                      </a:lnTo>
                      <a:lnTo>
                        <a:pt x="217" y="9"/>
                      </a:lnTo>
                      <a:lnTo>
                        <a:pt x="164" y="25"/>
                      </a:lnTo>
                      <a:lnTo>
                        <a:pt x="116" y="53"/>
                      </a:lnTo>
                      <a:lnTo>
                        <a:pt x="80" y="85"/>
                      </a:lnTo>
                      <a:lnTo>
                        <a:pt x="48" y="122"/>
                      </a:lnTo>
                      <a:lnTo>
                        <a:pt x="15" y="174"/>
                      </a:lnTo>
                      <a:lnTo>
                        <a:pt x="0" y="235"/>
                      </a:lnTo>
                      <a:lnTo>
                        <a:pt x="0" y="290"/>
                      </a:lnTo>
                      <a:lnTo>
                        <a:pt x="0" y="2740"/>
                      </a:lnTo>
                      <a:lnTo>
                        <a:pt x="4" y="2797"/>
                      </a:lnTo>
                      <a:lnTo>
                        <a:pt x="13" y="2851"/>
                      </a:lnTo>
                      <a:lnTo>
                        <a:pt x="22" y="2894"/>
                      </a:lnTo>
                      <a:lnTo>
                        <a:pt x="40" y="2933"/>
                      </a:lnTo>
                      <a:lnTo>
                        <a:pt x="61" y="2966"/>
                      </a:lnTo>
                      <a:lnTo>
                        <a:pt x="93" y="3005"/>
                      </a:lnTo>
                      <a:lnTo>
                        <a:pt x="133" y="3036"/>
                      </a:lnTo>
                      <a:lnTo>
                        <a:pt x="179" y="3061"/>
                      </a:lnTo>
                      <a:lnTo>
                        <a:pt x="230" y="3075"/>
                      </a:lnTo>
                      <a:lnTo>
                        <a:pt x="294" y="3079"/>
                      </a:lnTo>
                      <a:lnTo>
                        <a:pt x="366" y="3079"/>
                      </a:lnTo>
                      <a:lnTo>
                        <a:pt x="1984" y="3098"/>
                      </a:lnTo>
                      <a:lnTo>
                        <a:pt x="1984" y="24"/>
                      </a:lnTo>
                      <a:close/>
                    </a:path>
                  </a:pathLst>
                </a:custGeom>
                <a:blipFill dpi="0" rotWithShape="0">
                  <a:blip r:embed="rId3" cstate="print"/>
                  <a:srcRect/>
                  <a:tile tx="0" ty="0" sx="100000" sy="100000" flip="none" algn="tl"/>
                </a:blipFill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18" name="Rectangle 10" descr="Коричневый мрамор"/>
                <p:cNvSpPr>
                  <a:spLocks noChangeArrowheads="1"/>
                </p:cNvSpPr>
                <p:nvPr/>
              </p:nvSpPr>
              <p:spPr bwMode="auto">
                <a:xfrm>
                  <a:off x="4149" y="835"/>
                  <a:ext cx="373" cy="551"/>
                </a:xfrm>
                <a:prstGeom prst="rect">
                  <a:avLst/>
                </a:prstGeom>
                <a:blipFill dpi="0" rotWithShape="0">
                  <a:blip r:embed="rId3" cstate="print"/>
                  <a:srcRect/>
                  <a:tile tx="0" ty="0" sx="100000" sy="100000" flip="none" algn="tl"/>
                </a:blipFill>
                <a:ln w="476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19" name="Freeform 11" descr="Коричневый мрамор"/>
                <p:cNvSpPr>
                  <a:spLocks/>
                </p:cNvSpPr>
                <p:nvPr/>
              </p:nvSpPr>
              <p:spPr bwMode="auto">
                <a:xfrm>
                  <a:off x="4086" y="1054"/>
                  <a:ext cx="661" cy="500"/>
                </a:xfrm>
                <a:custGeom>
                  <a:avLst/>
                  <a:gdLst/>
                  <a:ahLst/>
                  <a:cxnLst>
                    <a:cxn ang="0">
                      <a:pos x="1984" y="0"/>
                    </a:cxn>
                    <a:cxn ang="0">
                      <a:pos x="0" y="0"/>
                    </a:cxn>
                    <a:cxn ang="0">
                      <a:pos x="0" y="1142"/>
                    </a:cxn>
                    <a:cxn ang="0">
                      <a:pos x="4" y="1199"/>
                    </a:cxn>
                    <a:cxn ang="0">
                      <a:pos x="13" y="1253"/>
                    </a:cxn>
                    <a:cxn ang="0">
                      <a:pos x="22" y="1296"/>
                    </a:cxn>
                    <a:cxn ang="0">
                      <a:pos x="40" y="1335"/>
                    </a:cxn>
                    <a:cxn ang="0">
                      <a:pos x="61" y="1368"/>
                    </a:cxn>
                    <a:cxn ang="0">
                      <a:pos x="93" y="1407"/>
                    </a:cxn>
                    <a:cxn ang="0">
                      <a:pos x="133" y="1438"/>
                    </a:cxn>
                    <a:cxn ang="0">
                      <a:pos x="179" y="1463"/>
                    </a:cxn>
                    <a:cxn ang="0">
                      <a:pos x="230" y="1477"/>
                    </a:cxn>
                    <a:cxn ang="0">
                      <a:pos x="294" y="1481"/>
                    </a:cxn>
                    <a:cxn ang="0">
                      <a:pos x="366" y="1481"/>
                    </a:cxn>
                    <a:cxn ang="0">
                      <a:pos x="1984" y="1500"/>
                    </a:cxn>
                    <a:cxn ang="0">
                      <a:pos x="1984" y="0"/>
                    </a:cxn>
                  </a:cxnLst>
                  <a:rect l="0" t="0" r="r" b="b"/>
                  <a:pathLst>
                    <a:path w="1984" h="1500">
                      <a:moveTo>
                        <a:pt x="1984" y="0"/>
                      </a:moveTo>
                      <a:lnTo>
                        <a:pt x="0" y="0"/>
                      </a:lnTo>
                      <a:lnTo>
                        <a:pt x="0" y="1142"/>
                      </a:lnTo>
                      <a:lnTo>
                        <a:pt x="4" y="1199"/>
                      </a:lnTo>
                      <a:lnTo>
                        <a:pt x="13" y="1253"/>
                      </a:lnTo>
                      <a:lnTo>
                        <a:pt x="22" y="1296"/>
                      </a:lnTo>
                      <a:lnTo>
                        <a:pt x="40" y="1335"/>
                      </a:lnTo>
                      <a:lnTo>
                        <a:pt x="61" y="1368"/>
                      </a:lnTo>
                      <a:lnTo>
                        <a:pt x="93" y="1407"/>
                      </a:lnTo>
                      <a:lnTo>
                        <a:pt x="133" y="1438"/>
                      </a:lnTo>
                      <a:lnTo>
                        <a:pt x="179" y="1463"/>
                      </a:lnTo>
                      <a:lnTo>
                        <a:pt x="230" y="1477"/>
                      </a:lnTo>
                      <a:lnTo>
                        <a:pt x="294" y="1481"/>
                      </a:lnTo>
                      <a:lnTo>
                        <a:pt x="366" y="1481"/>
                      </a:lnTo>
                      <a:lnTo>
                        <a:pt x="1984" y="1500"/>
                      </a:lnTo>
                      <a:lnTo>
                        <a:pt x="1984" y="0"/>
                      </a:lnTo>
                      <a:close/>
                    </a:path>
                  </a:pathLst>
                </a:custGeom>
                <a:blipFill dpi="0" rotWithShape="0">
                  <a:blip r:embed="rId3" cstate="print"/>
                  <a:srcRect/>
                  <a:tile tx="0" ty="0" sx="100000" sy="100000" flip="none" algn="tl"/>
                </a:blipFill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7421" name="Freeform 13" descr="Коричневый мрамор"/>
              <p:cNvSpPr>
                <a:spLocks/>
              </p:cNvSpPr>
              <p:nvPr/>
            </p:nvSpPr>
            <p:spPr bwMode="auto">
              <a:xfrm>
                <a:off x="4908" y="521"/>
                <a:ext cx="662" cy="1033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1721" y="0"/>
                  </a:cxn>
                  <a:cxn ang="0">
                    <a:pos x="1768" y="9"/>
                  </a:cxn>
                  <a:cxn ang="0">
                    <a:pos x="1820" y="25"/>
                  </a:cxn>
                  <a:cxn ang="0">
                    <a:pos x="1869" y="53"/>
                  </a:cxn>
                  <a:cxn ang="0">
                    <a:pos x="1906" y="85"/>
                  </a:cxn>
                  <a:cxn ang="0">
                    <a:pos x="1938" y="122"/>
                  </a:cxn>
                  <a:cxn ang="0">
                    <a:pos x="1970" y="174"/>
                  </a:cxn>
                  <a:cxn ang="0">
                    <a:pos x="1986" y="235"/>
                  </a:cxn>
                  <a:cxn ang="0">
                    <a:pos x="1986" y="290"/>
                  </a:cxn>
                  <a:cxn ang="0">
                    <a:pos x="1985" y="2740"/>
                  </a:cxn>
                  <a:cxn ang="0">
                    <a:pos x="1982" y="2797"/>
                  </a:cxn>
                  <a:cxn ang="0">
                    <a:pos x="1973" y="2851"/>
                  </a:cxn>
                  <a:cxn ang="0">
                    <a:pos x="1964" y="2894"/>
                  </a:cxn>
                  <a:cxn ang="0">
                    <a:pos x="1946" y="2933"/>
                  </a:cxn>
                  <a:cxn ang="0">
                    <a:pos x="1925" y="2966"/>
                  </a:cxn>
                  <a:cxn ang="0">
                    <a:pos x="1893" y="3005"/>
                  </a:cxn>
                  <a:cxn ang="0">
                    <a:pos x="1853" y="3036"/>
                  </a:cxn>
                  <a:cxn ang="0">
                    <a:pos x="1807" y="3061"/>
                  </a:cxn>
                  <a:cxn ang="0">
                    <a:pos x="1755" y="3075"/>
                  </a:cxn>
                  <a:cxn ang="0">
                    <a:pos x="1692" y="3079"/>
                  </a:cxn>
                  <a:cxn ang="0">
                    <a:pos x="1619" y="3079"/>
                  </a:cxn>
                  <a:cxn ang="0">
                    <a:pos x="0" y="3098"/>
                  </a:cxn>
                  <a:cxn ang="0">
                    <a:pos x="0" y="24"/>
                  </a:cxn>
                </a:cxnLst>
                <a:rect l="0" t="0" r="r" b="b"/>
                <a:pathLst>
                  <a:path w="1986" h="3098">
                    <a:moveTo>
                      <a:pt x="0" y="24"/>
                    </a:moveTo>
                    <a:lnTo>
                      <a:pt x="1721" y="0"/>
                    </a:lnTo>
                    <a:lnTo>
                      <a:pt x="1768" y="9"/>
                    </a:lnTo>
                    <a:lnTo>
                      <a:pt x="1820" y="25"/>
                    </a:lnTo>
                    <a:lnTo>
                      <a:pt x="1869" y="53"/>
                    </a:lnTo>
                    <a:lnTo>
                      <a:pt x="1906" y="85"/>
                    </a:lnTo>
                    <a:lnTo>
                      <a:pt x="1938" y="122"/>
                    </a:lnTo>
                    <a:lnTo>
                      <a:pt x="1970" y="174"/>
                    </a:lnTo>
                    <a:lnTo>
                      <a:pt x="1986" y="235"/>
                    </a:lnTo>
                    <a:lnTo>
                      <a:pt x="1986" y="290"/>
                    </a:lnTo>
                    <a:lnTo>
                      <a:pt x="1985" y="2740"/>
                    </a:lnTo>
                    <a:lnTo>
                      <a:pt x="1982" y="2797"/>
                    </a:lnTo>
                    <a:lnTo>
                      <a:pt x="1973" y="2851"/>
                    </a:lnTo>
                    <a:lnTo>
                      <a:pt x="1964" y="2894"/>
                    </a:lnTo>
                    <a:lnTo>
                      <a:pt x="1946" y="2933"/>
                    </a:lnTo>
                    <a:lnTo>
                      <a:pt x="1925" y="2966"/>
                    </a:lnTo>
                    <a:lnTo>
                      <a:pt x="1893" y="3005"/>
                    </a:lnTo>
                    <a:lnTo>
                      <a:pt x="1853" y="3036"/>
                    </a:lnTo>
                    <a:lnTo>
                      <a:pt x="1807" y="3061"/>
                    </a:lnTo>
                    <a:lnTo>
                      <a:pt x="1755" y="3075"/>
                    </a:lnTo>
                    <a:lnTo>
                      <a:pt x="1692" y="3079"/>
                    </a:lnTo>
                    <a:lnTo>
                      <a:pt x="1619" y="3079"/>
                    </a:lnTo>
                    <a:lnTo>
                      <a:pt x="0" y="3098"/>
                    </a:lnTo>
                    <a:lnTo>
                      <a:pt x="0" y="24"/>
                    </a:lnTo>
                    <a:close/>
                  </a:path>
                </a:pathLst>
              </a:cu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7427" name="Group 19" descr="Коричневый мрамор"/>
              <p:cNvGrpSpPr>
                <a:grpSpLocks/>
              </p:cNvGrpSpPr>
              <p:nvPr/>
            </p:nvGrpSpPr>
            <p:grpSpPr bwMode="auto">
              <a:xfrm>
                <a:off x="4748" y="530"/>
                <a:ext cx="159" cy="1023"/>
                <a:chOff x="4748" y="530"/>
                <a:chExt cx="159" cy="1023"/>
              </a:xfrm>
            </p:grpSpPr>
            <p:sp>
              <p:nvSpPr>
                <p:cNvPr id="17422" name="Rectangle 14" descr="Коричневый мрамор"/>
                <p:cNvSpPr>
                  <a:spLocks noChangeArrowheads="1"/>
                </p:cNvSpPr>
                <p:nvPr/>
              </p:nvSpPr>
              <p:spPr bwMode="auto">
                <a:xfrm>
                  <a:off x="4748" y="530"/>
                  <a:ext cx="159" cy="1023"/>
                </a:xfrm>
                <a:prstGeom prst="rect">
                  <a:avLst/>
                </a:prstGeom>
                <a:blipFill dpi="0" rotWithShape="0">
                  <a:blip r:embed="rId3" cstate="print"/>
                  <a:srcRect/>
                  <a:tile tx="0" ty="0" sx="100000" sy="100000" flip="none" algn="tl"/>
                </a:blipFill>
                <a:ln w="476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7426" name="Group 18" descr="Коричневый мрамор"/>
                <p:cNvGrpSpPr>
                  <a:grpSpLocks/>
                </p:cNvGrpSpPr>
                <p:nvPr/>
              </p:nvGrpSpPr>
              <p:grpSpPr bwMode="auto">
                <a:xfrm>
                  <a:off x="4779" y="544"/>
                  <a:ext cx="98" cy="979"/>
                  <a:chOff x="4779" y="544"/>
                  <a:chExt cx="98" cy="979"/>
                </a:xfrm>
              </p:grpSpPr>
              <p:sp>
                <p:nvSpPr>
                  <p:cNvPr id="17423" name="Oval 15" descr="Коричневый мрамор"/>
                  <p:cNvSpPr>
                    <a:spLocks noChangeArrowheads="1"/>
                  </p:cNvSpPr>
                  <p:nvPr/>
                </p:nvSpPr>
                <p:spPr bwMode="auto">
                  <a:xfrm>
                    <a:off x="4779" y="1465"/>
                    <a:ext cx="98" cy="58"/>
                  </a:xfrm>
                  <a:prstGeom prst="ellipse">
                    <a:avLst/>
                  </a:prstGeom>
                  <a:blipFill dpi="0" rotWithShape="0">
                    <a:blip r:embed="rId3" cstate="print"/>
                    <a:srcRect/>
                    <a:tile tx="0" ty="0" sx="100000" sy="100000" flip="none" algn="tl"/>
                  </a:blipFill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24" name="Oval 16" descr="Коричневый мрамор"/>
                  <p:cNvSpPr>
                    <a:spLocks noChangeArrowheads="1"/>
                  </p:cNvSpPr>
                  <p:nvPr/>
                </p:nvSpPr>
                <p:spPr bwMode="auto">
                  <a:xfrm>
                    <a:off x="4779" y="544"/>
                    <a:ext cx="98" cy="58"/>
                  </a:xfrm>
                  <a:prstGeom prst="ellipse">
                    <a:avLst/>
                  </a:prstGeom>
                  <a:blipFill dpi="0" rotWithShape="0">
                    <a:blip r:embed="rId3" cstate="print"/>
                    <a:srcRect/>
                    <a:tile tx="0" ty="0" sx="100000" sy="100000" flip="none" algn="tl"/>
                  </a:blipFill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25" name="Rectangle 17" descr="Коричневый мрамор"/>
                  <p:cNvSpPr>
                    <a:spLocks noChangeArrowheads="1"/>
                  </p:cNvSpPr>
                  <p:nvPr/>
                </p:nvSpPr>
                <p:spPr bwMode="auto">
                  <a:xfrm>
                    <a:off x="4779" y="577"/>
                    <a:ext cx="98" cy="914"/>
                  </a:xfrm>
                  <a:prstGeom prst="rect">
                    <a:avLst/>
                  </a:prstGeom>
                  <a:blipFill dpi="0" rotWithShape="0">
                    <a:blip r:embed="rId3" cstate="print"/>
                    <a:srcRect/>
                    <a:tile tx="0" ty="0" sx="100000" sy="100000" flip="none" algn="tl"/>
                  </a:blipFill>
                  <a:ln w="476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7469" name="Group 61"/>
            <p:cNvGrpSpPr>
              <a:grpSpLocks/>
            </p:cNvGrpSpPr>
            <p:nvPr/>
          </p:nvGrpSpPr>
          <p:grpSpPr bwMode="auto">
            <a:xfrm>
              <a:off x="4207" y="587"/>
              <a:ext cx="602" cy="902"/>
              <a:chOff x="4207" y="587"/>
              <a:chExt cx="602" cy="902"/>
            </a:xfrm>
          </p:grpSpPr>
          <p:grpSp>
            <p:nvGrpSpPr>
              <p:cNvPr id="17432" name="Group 24"/>
              <p:cNvGrpSpPr>
                <a:grpSpLocks/>
              </p:cNvGrpSpPr>
              <p:nvPr/>
            </p:nvGrpSpPr>
            <p:grpSpPr bwMode="auto">
              <a:xfrm>
                <a:off x="4207" y="587"/>
                <a:ext cx="602" cy="902"/>
                <a:chOff x="4207" y="587"/>
                <a:chExt cx="602" cy="902"/>
              </a:xfrm>
            </p:grpSpPr>
            <p:sp>
              <p:nvSpPr>
                <p:cNvPr id="17429" name="Rectangle 21"/>
                <p:cNvSpPr>
                  <a:spLocks noChangeArrowheads="1"/>
                </p:cNvSpPr>
                <p:nvPr/>
              </p:nvSpPr>
              <p:spPr bwMode="auto">
                <a:xfrm>
                  <a:off x="4224" y="603"/>
                  <a:ext cx="585" cy="886"/>
                </a:xfrm>
                <a:prstGeom prst="rect">
                  <a:avLst/>
                </a:prstGeom>
                <a:solidFill>
                  <a:srgbClr val="BFBFDF"/>
                </a:solidFill>
                <a:ln w="476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30" name="Rectangle 22"/>
                <p:cNvSpPr>
                  <a:spLocks noChangeArrowheads="1"/>
                </p:cNvSpPr>
                <p:nvPr/>
              </p:nvSpPr>
              <p:spPr bwMode="auto">
                <a:xfrm>
                  <a:off x="4216" y="595"/>
                  <a:ext cx="585" cy="886"/>
                </a:xfrm>
                <a:prstGeom prst="rect">
                  <a:avLst/>
                </a:prstGeom>
                <a:solidFill>
                  <a:srgbClr val="DFDFFF"/>
                </a:solidFill>
                <a:ln w="476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31" name="Rectangle 23"/>
                <p:cNvSpPr>
                  <a:spLocks noChangeArrowheads="1"/>
                </p:cNvSpPr>
                <p:nvPr/>
              </p:nvSpPr>
              <p:spPr bwMode="auto">
                <a:xfrm>
                  <a:off x="4207" y="587"/>
                  <a:ext cx="584" cy="886"/>
                </a:xfrm>
                <a:prstGeom prst="rect">
                  <a:avLst/>
                </a:prstGeom>
                <a:solidFill>
                  <a:srgbClr val="FFFFFF"/>
                </a:solidFill>
                <a:ln w="476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468" name="Group 60"/>
              <p:cNvGrpSpPr>
                <a:grpSpLocks/>
              </p:cNvGrpSpPr>
              <p:nvPr/>
            </p:nvGrpSpPr>
            <p:grpSpPr bwMode="auto">
              <a:xfrm>
                <a:off x="4238" y="650"/>
                <a:ext cx="501" cy="792"/>
                <a:chOff x="4238" y="650"/>
                <a:chExt cx="501" cy="792"/>
              </a:xfrm>
            </p:grpSpPr>
            <p:grpSp>
              <p:nvGrpSpPr>
                <p:cNvPr id="17441" name="Group 33"/>
                <p:cNvGrpSpPr>
                  <a:grpSpLocks/>
                </p:cNvGrpSpPr>
                <p:nvPr/>
              </p:nvGrpSpPr>
              <p:grpSpPr bwMode="auto">
                <a:xfrm>
                  <a:off x="4238" y="1239"/>
                  <a:ext cx="501" cy="203"/>
                  <a:chOff x="4238" y="1239"/>
                  <a:chExt cx="501" cy="203"/>
                </a:xfrm>
              </p:grpSpPr>
              <p:sp>
                <p:nvSpPr>
                  <p:cNvPr id="17433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4238" y="1433"/>
                    <a:ext cx="501" cy="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34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4238" y="1441"/>
                    <a:ext cx="501" cy="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35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4238" y="1239"/>
                    <a:ext cx="501" cy="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36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4238" y="1271"/>
                    <a:ext cx="501" cy="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37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4238" y="1304"/>
                    <a:ext cx="501" cy="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3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238" y="1337"/>
                    <a:ext cx="501" cy="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39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38" y="1369"/>
                    <a:ext cx="501" cy="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40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4238" y="1401"/>
                    <a:ext cx="501" cy="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7449" name="Group 41"/>
                <p:cNvGrpSpPr>
                  <a:grpSpLocks/>
                </p:cNvGrpSpPr>
                <p:nvPr/>
              </p:nvGrpSpPr>
              <p:grpSpPr bwMode="auto">
                <a:xfrm>
                  <a:off x="4238" y="1046"/>
                  <a:ext cx="501" cy="186"/>
                  <a:chOff x="4238" y="1046"/>
                  <a:chExt cx="501" cy="186"/>
                </a:xfrm>
              </p:grpSpPr>
              <p:sp>
                <p:nvSpPr>
                  <p:cNvPr id="17442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4238" y="1046"/>
                    <a:ext cx="501" cy="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43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4238" y="1078"/>
                    <a:ext cx="501" cy="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44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4238" y="1110"/>
                    <a:ext cx="501" cy="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45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4238" y="1142"/>
                    <a:ext cx="501" cy="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46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4238" y="1175"/>
                    <a:ext cx="501" cy="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47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4238" y="1207"/>
                    <a:ext cx="501" cy="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48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4238" y="1231"/>
                    <a:ext cx="501" cy="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7457" name="Group 49"/>
                <p:cNvGrpSpPr>
                  <a:grpSpLocks/>
                </p:cNvGrpSpPr>
                <p:nvPr/>
              </p:nvGrpSpPr>
              <p:grpSpPr bwMode="auto">
                <a:xfrm>
                  <a:off x="4238" y="852"/>
                  <a:ext cx="501" cy="187"/>
                  <a:chOff x="4238" y="852"/>
                  <a:chExt cx="501" cy="187"/>
                </a:xfrm>
              </p:grpSpPr>
              <p:sp>
                <p:nvSpPr>
                  <p:cNvPr id="17450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4238" y="852"/>
                    <a:ext cx="501" cy="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51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4238" y="884"/>
                    <a:ext cx="501" cy="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52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4238" y="917"/>
                    <a:ext cx="501" cy="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53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4238" y="949"/>
                    <a:ext cx="501" cy="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54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4238" y="981"/>
                    <a:ext cx="501" cy="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55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4238" y="1013"/>
                    <a:ext cx="501" cy="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56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4238" y="1038"/>
                    <a:ext cx="501" cy="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7467" name="Group 59"/>
                <p:cNvGrpSpPr>
                  <a:grpSpLocks/>
                </p:cNvGrpSpPr>
                <p:nvPr/>
              </p:nvGrpSpPr>
              <p:grpSpPr bwMode="auto">
                <a:xfrm>
                  <a:off x="4238" y="650"/>
                  <a:ext cx="501" cy="195"/>
                  <a:chOff x="4238" y="650"/>
                  <a:chExt cx="501" cy="195"/>
                </a:xfrm>
              </p:grpSpPr>
              <p:sp>
                <p:nvSpPr>
                  <p:cNvPr id="17458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4238" y="658"/>
                    <a:ext cx="501" cy="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459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4238" y="650"/>
                    <a:ext cx="501" cy="1"/>
                  </a:xfrm>
                  <a:prstGeom prst="line">
                    <a:avLst/>
                  </a:prstGeom>
                  <a:noFill/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grpSp>
                <p:nvGrpSpPr>
                  <p:cNvPr id="17466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4238" y="691"/>
                    <a:ext cx="501" cy="154"/>
                    <a:chOff x="4238" y="691"/>
                    <a:chExt cx="501" cy="154"/>
                  </a:xfrm>
                </p:grpSpPr>
                <p:sp>
                  <p:nvSpPr>
                    <p:cNvPr id="17460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38" y="691"/>
                      <a:ext cx="501" cy="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61" name="Line 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38" y="723"/>
                      <a:ext cx="501" cy="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62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38" y="755"/>
                      <a:ext cx="501" cy="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63" name="Line 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38" y="788"/>
                      <a:ext cx="501" cy="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64" name="Line 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38" y="820"/>
                      <a:ext cx="501" cy="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65" name="Line 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38" y="844"/>
                      <a:ext cx="501" cy="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  <p:grpSp>
          <p:nvGrpSpPr>
            <p:cNvPr id="17507" name="Group 99"/>
            <p:cNvGrpSpPr>
              <a:grpSpLocks/>
            </p:cNvGrpSpPr>
            <p:nvPr/>
          </p:nvGrpSpPr>
          <p:grpSpPr bwMode="auto">
            <a:xfrm>
              <a:off x="4861" y="587"/>
              <a:ext cx="628" cy="926"/>
              <a:chOff x="4861" y="587"/>
              <a:chExt cx="628" cy="926"/>
            </a:xfrm>
          </p:grpSpPr>
          <p:grpSp>
            <p:nvGrpSpPr>
              <p:cNvPr id="17475" name="Group 67"/>
              <p:cNvGrpSpPr>
                <a:grpSpLocks/>
              </p:cNvGrpSpPr>
              <p:nvPr/>
            </p:nvGrpSpPr>
            <p:grpSpPr bwMode="auto">
              <a:xfrm>
                <a:off x="4869" y="595"/>
                <a:ext cx="620" cy="918"/>
                <a:chOff x="4869" y="595"/>
                <a:chExt cx="620" cy="918"/>
              </a:xfrm>
            </p:grpSpPr>
            <p:sp>
              <p:nvSpPr>
                <p:cNvPr id="17470" name="Rectangle 62"/>
                <p:cNvSpPr>
                  <a:spLocks noChangeArrowheads="1"/>
                </p:cNvSpPr>
                <p:nvPr/>
              </p:nvSpPr>
              <p:spPr bwMode="auto">
                <a:xfrm>
                  <a:off x="4903" y="627"/>
                  <a:ext cx="586" cy="886"/>
                </a:xfrm>
                <a:prstGeom prst="rect">
                  <a:avLst/>
                </a:prstGeom>
                <a:solidFill>
                  <a:srgbClr val="9F9FBF"/>
                </a:solidFill>
                <a:ln w="476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71" name="Rectangle 63"/>
                <p:cNvSpPr>
                  <a:spLocks noChangeArrowheads="1"/>
                </p:cNvSpPr>
                <p:nvPr/>
              </p:nvSpPr>
              <p:spPr bwMode="auto">
                <a:xfrm>
                  <a:off x="4895" y="619"/>
                  <a:ext cx="585" cy="886"/>
                </a:xfrm>
                <a:prstGeom prst="rect">
                  <a:avLst/>
                </a:prstGeom>
                <a:solidFill>
                  <a:srgbClr val="BFBFDF"/>
                </a:solidFill>
                <a:ln w="476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72" name="Rectangle 64"/>
                <p:cNvSpPr>
                  <a:spLocks noChangeArrowheads="1"/>
                </p:cNvSpPr>
                <p:nvPr/>
              </p:nvSpPr>
              <p:spPr bwMode="auto">
                <a:xfrm>
                  <a:off x="4887" y="611"/>
                  <a:ext cx="585" cy="886"/>
                </a:xfrm>
                <a:prstGeom prst="rect">
                  <a:avLst/>
                </a:prstGeom>
                <a:solidFill>
                  <a:srgbClr val="BFBFDF"/>
                </a:solidFill>
                <a:ln w="476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73" name="Rectangle 65"/>
                <p:cNvSpPr>
                  <a:spLocks noChangeArrowheads="1"/>
                </p:cNvSpPr>
                <p:nvPr/>
              </p:nvSpPr>
              <p:spPr bwMode="auto">
                <a:xfrm>
                  <a:off x="4878" y="603"/>
                  <a:ext cx="585" cy="886"/>
                </a:xfrm>
                <a:prstGeom prst="rect">
                  <a:avLst/>
                </a:prstGeom>
                <a:solidFill>
                  <a:srgbClr val="DFDFFF"/>
                </a:solidFill>
                <a:ln w="476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74" name="Rectangle 66"/>
                <p:cNvSpPr>
                  <a:spLocks noChangeArrowheads="1"/>
                </p:cNvSpPr>
                <p:nvPr/>
              </p:nvSpPr>
              <p:spPr bwMode="auto">
                <a:xfrm>
                  <a:off x="4869" y="595"/>
                  <a:ext cx="585" cy="886"/>
                </a:xfrm>
                <a:prstGeom prst="rect">
                  <a:avLst/>
                </a:prstGeom>
                <a:solidFill>
                  <a:srgbClr val="DFDFFF"/>
                </a:solidFill>
                <a:ln w="476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7506" name="Group 98"/>
              <p:cNvGrpSpPr>
                <a:grpSpLocks/>
              </p:cNvGrpSpPr>
              <p:nvPr/>
            </p:nvGrpSpPr>
            <p:grpSpPr bwMode="auto">
              <a:xfrm>
                <a:off x="4861" y="587"/>
                <a:ext cx="585" cy="886"/>
                <a:chOff x="4861" y="587"/>
                <a:chExt cx="585" cy="886"/>
              </a:xfrm>
            </p:grpSpPr>
            <p:sp>
              <p:nvSpPr>
                <p:cNvPr id="17476" name="Rectangle 68"/>
                <p:cNvSpPr>
                  <a:spLocks noChangeArrowheads="1"/>
                </p:cNvSpPr>
                <p:nvPr/>
              </p:nvSpPr>
              <p:spPr bwMode="auto">
                <a:xfrm>
                  <a:off x="4861" y="587"/>
                  <a:ext cx="585" cy="886"/>
                </a:xfrm>
                <a:prstGeom prst="rect">
                  <a:avLst/>
                </a:prstGeom>
                <a:solidFill>
                  <a:srgbClr val="FFFFFF"/>
                </a:solidFill>
                <a:ln w="4763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17505" name="Group 97"/>
                <p:cNvGrpSpPr>
                  <a:grpSpLocks/>
                </p:cNvGrpSpPr>
                <p:nvPr/>
              </p:nvGrpSpPr>
              <p:grpSpPr bwMode="auto">
                <a:xfrm>
                  <a:off x="4924" y="650"/>
                  <a:ext cx="501" cy="792"/>
                  <a:chOff x="4924" y="650"/>
                  <a:chExt cx="501" cy="792"/>
                </a:xfrm>
              </p:grpSpPr>
              <p:grpSp>
                <p:nvGrpSpPr>
                  <p:cNvPr id="17479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4924" y="1239"/>
                    <a:ext cx="501" cy="203"/>
                    <a:chOff x="4924" y="1239"/>
                    <a:chExt cx="501" cy="203"/>
                  </a:xfrm>
                </p:grpSpPr>
                <p:sp>
                  <p:nvSpPr>
                    <p:cNvPr id="17477" name="Line 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24" y="1441"/>
                      <a:ext cx="501" cy="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78" name="Line 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24" y="1239"/>
                      <a:ext cx="501" cy="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7487" name="Group 79"/>
                  <p:cNvGrpSpPr>
                    <a:grpSpLocks/>
                  </p:cNvGrpSpPr>
                  <p:nvPr/>
                </p:nvGrpSpPr>
                <p:grpSpPr bwMode="auto">
                  <a:xfrm>
                    <a:off x="4924" y="1046"/>
                    <a:ext cx="501" cy="186"/>
                    <a:chOff x="4924" y="1046"/>
                    <a:chExt cx="501" cy="186"/>
                  </a:xfrm>
                </p:grpSpPr>
                <p:sp>
                  <p:nvSpPr>
                    <p:cNvPr id="17480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24" y="1046"/>
                      <a:ext cx="501" cy="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81" name="Line 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24" y="1078"/>
                      <a:ext cx="501" cy="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82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24" y="1110"/>
                      <a:ext cx="501" cy="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83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24" y="1142"/>
                      <a:ext cx="501" cy="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84" name="Line 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24" y="1175"/>
                      <a:ext cx="501" cy="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85" name="Line 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24" y="1207"/>
                      <a:ext cx="501" cy="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86" name="Line 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24" y="1231"/>
                      <a:ext cx="501" cy="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7495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4924" y="852"/>
                    <a:ext cx="501" cy="187"/>
                    <a:chOff x="4924" y="852"/>
                    <a:chExt cx="501" cy="187"/>
                  </a:xfrm>
                </p:grpSpPr>
                <p:sp>
                  <p:nvSpPr>
                    <p:cNvPr id="17488" name="Line 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24" y="852"/>
                      <a:ext cx="501" cy="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89" name="Line 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24" y="884"/>
                      <a:ext cx="501" cy="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90" name="Line 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24" y="917"/>
                      <a:ext cx="501" cy="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91" name="Line 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24" y="949"/>
                      <a:ext cx="501" cy="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92" name="Line 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24" y="981"/>
                      <a:ext cx="501" cy="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93" name="Line 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24" y="1013"/>
                      <a:ext cx="501" cy="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94" name="Line 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24" y="1038"/>
                      <a:ext cx="501" cy="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7504" name="Group 96"/>
                  <p:cNvGrpSpPr>
                    <a:grpSpLocks/>
                  </p:cNvGrpSpPr>
                  <p:nvPr/>
                </p:nvGrpSpPr>
                <p:grpSpPr bwMode="auto">
                  <a:xfrm>
                    <a:off x="4924" y="650"/>
                    <a:ext cx="501" cy="195"/>
                    <a:chOff x="4924" y="650"/>
                    <a:chExt cx="501" cy="195"/>
                  </a:xfrm>
                </p:grpSpPr>
                <p:sp>
                  <p:nvSpPr>
                    <p:cNvPr id="17496" name="Line 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24" y="658"/>
                      <a:ext cx="501" cy="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97" name="Line 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24" y="691"/>
                      <a:ext cx="501" cy="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98" name="Line 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24" y="723"/>
                      <a:ext cx="501" cy="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99" name="Line 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24" y="755"/>
                      <a:ext cx="501" cy="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500" name="Line 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24" y="788"/>
                      <a:ext cx="501" cy="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501" name="Line 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24" y="820"/>
                      <a:ext cx="501" cy="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502" name="Line 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24" y="650"/>
                      <a:ext cx="501" cy="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503" name="Line 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24" y="844"/>
                      <a:ext cx="501" cy="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</p:grpSp>
        </p:grpSp>
        <p:sp>
          <p:nvSpPr>
            <p:cNvPr id="17508" name="Freeform 100"/>
            <p:cNvSpPr>
              <a:spLocks/>
            </p:cNvSpPr>
            <p:nvPr/>
          </p:nvSpPr>
          <p:spPr bwMode="auto">
            <a:xfrm>
              <a:off x="4258" y="661"/>
              <a:ext cx="19" cy="29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52" y="0"/>
                </a:cxn>
                <a:cxn ang="0">
                  <a:pos x="52" y="53"/>
                </a:cxn>
                <a:cxn ang="0">
                  <a:pos x="57" y="53"/>
                </a:cxn>
                <a:cxn ang="0">
                  <a:pos x="57" y="71"/>
                </a:cxn>
                <a:cxn ang="0">
                  <a:pos x="52" y="71"/>
                </a:cxn>
                <a:cxn ang="0">
                  <a:pos x="52" y="87"/>
                </a:cxn>
                <a:cxn ang="0">
                  <a:pos x="34" y="87"/>
                </a:cxn>
                <a:cxn ang="0">
                  <a:pos x="34" y="71"/>
                </a:cxn>
                <a:cxn ang="0">
                  <a:pos x="34" y="53"/>
                </a:cxn>
                <a:cxn ang="0">
                  <a:pos x="22" y="53"/>
                </a:cxn>
                <a:cxn ang="0">
                  <a:pos x="34" y="32"/>
                </a:cxn>
                <a:cxn ang="0">
                  <a:pos x="34" y="53"/>
                </a:cxn>
                <a:cxn ang="0">
                  <a:pos x="34" y="71"/>
                </a:cxn>
                <a:cxn ang="0">
                  <a:pos x="0" y="71"/>
                </a:cxn>
                <a:cxn ang="0">
                  <a:pos x="0" y="53"/>
                </a:cxn>
                <a:cxn ang="0">
                  <a:pos x="34" y="0"/>
                </a:cxn>
              </a:cxnLst>
              <a:rect l="0" t="0" r="r" b="b"/>
              <a:pathLst>
                <a:path w="57" h="87">
                  <a:moveTo>
                    <a:pt x="34" y="0"/>
                  </a:moveTo>
                  <a:lnTo>
                    <a:pt x="52" y="0"/>
                  </a:lnTo>
                  <a:lnTo>
                    <a:pt x="52" y="53"/>
                  </a:lnTo>
                  <a:lnTo>
                    <a:pt x="57" y="53"/>
                  </a:lnTo>
                  <a:lnTo>
                    <a:pt x="57" y="71"/>
                  </a:lnTo>
                  <a:lnTo>
                    <a:pt x="52" y="71"/>
                  </a:lnTo>
                  <a:lnTo>
                    <a:pt x="52" y="87"/>
                  </a:lnTo>
                  <a:lnTo>
                    <a:pt x="34" y="87"/>
                  </a:lnTo>
                  <a:lnTo>
                    <a:pt x="34" y="71"/>
                  </a:lnTo>
                  <a:lnTo>
                    <a:pt x="34" y="53"/>
                  </a:lnTo>
                  <a:lnTo>
                    <a:pt x="22" y="53"/>
                  </a:lnTo>
                  <a:lnTo>
                    <a:pt x="34" y="32"/>
                  </a:lnTo>
                  <a:lnTo>
                    <a:pt x="34" y="53"/>
                  </a:lnTo>
                  <a:lnTo>
                    <a:pt x="34" y="71"/>
                  </a:lnTo>
                  <a:lnTo>
                    <a:pt x="0" y="71"/>
                  </a:lnTo>
                  <a:lnTo>
                    <a:pt x="0" y="5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09" name="Freeform 101"/>
            <p:cNvSpPr>
              <a:spLocks/>
            </p:cNvSpPr>
            <p:nvPr/>
          </p:nvSpPr>
          <p:spPr bwMode="auto">
            <a:xfrm>
              <a:off x="4260" y="855"/>
              <a:ext cx="1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48" y="18"/>
                </a:cxn>
                <a:cxn ang="0">
                  <a:pos x="19" y="18"/>
                </a:cxn>
                <a:cxn ang="0">
                  <a:pos x="19" y="30"/>
                </a:cxn>
                <a:cxn ang="0">
                  <a:pos x="37" y="30"/>
                </a:cxn>
                <a:cxn ang="0">
                  <a:pos x="51" y="44"/>
                </a:cxn>
                <a:cxn ang="0">
                  <a:pos x="51" y="74"/>
                </a:cxn>
                <a:cxn ang="0">
                  <a:pos x="37" y="87"/>
                </a:cxn>
                <a:cxn ang="0">
                  <a:pos x="13" y="87"/>
                </a:cxn>
                <a:cxn ang="0">
                  <a:pos x="0" y="74"/>
                </a:cxn>
                <a:cxn ang="0">
                  <a:pos x="0" y="59"/>
                </a:cxn>
                <a:cxn ang="0">
                  <a:pos x="19" y="59"/>
                </a:cxn>
                <a:cxn ang="0">
                  <a:pos x="19" y="71"/>
                </a:cxn>
                <a:cxn ang="0">
                  <a:pos x="33" y="71"/>
                </a:cxn>
                <a:cxn ang="0">
                  <a:pos x="33" y="46"/>
                </a:cxn>
                <a:cxn ang="0">
                  <a:pos x="13" y="46"/>
                </a:cxn>
                <a:cxn ang="0">
                  <a:pos x="0" y="32"/>
                </a:cxn>
                <a:cxn ang="0">
                  <a:pos x="0" y="0"/>
                </a:cxn>
              </a:cxnLst>
              <a:rect l="0" t="0" r="r" b="b"/>
              <a:pathLst>
                <a:path w="51" h="87">
                  <a:moveTo>
                    <a:pt x="0" y="0"/>
                  </a:moveTo>
                  <a:lnTo>
                    <a:pt x="48" y="0"/>
                  </a:lnTo>
                  <a:lnTo>
                    <a:pt x="48" y="18"/>
                  </a:lnTo>
                  <a:lnTo>
                    <a:pt x="19" y="18"/>
                  </a:lnTo>
                  <a:lnTo>
                    <a:pt x="19" y="30"/>
                  </a:lnTo>
                  <a:lnTo>
                    <a:pt x="37" y="30"/>
                  </a:lnTo>
                  <a:lnTo>
                    <a:pt x="51" y="44"/>
                  </a:lnTo>
                  <a:lnTo>
                    <a:pt x="51" y="74"/>
                  </a:lnTo>
                  <a:lnTo>
                    <a:pt x="37" y="87"/>
                  </a:lnTo>
                  <a:lnTo>
                    <a:pt x="13" y="87"/>
                  </a:lnTo>
                  <a:lnTo>
                    <a:pt x="0" y="74"/>
                  </a:lnTo>
                  <a:lnTo>
                    <a:pt x="0" y="59"/>
                  </a:lnTo>
                  <a:lnTo>
                    <a:pt x="19" y="59"/>
                  </a:lnTo>
                  <a:lnTo>
                    <a:pt x="19" y="71"/>
                  </a:lnTo>
                  <a:lnTo>
                    <a:pt x="33" y="71"/>
                  </a:lnTo>
                  <a:lnTo>
                    <a:pt x="33" y="46"/>
                  </a:lnTo>
                  <a:lnTo>
                    <a:pt x="13" y="46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0" name="Freeform 102"/>
            <p:cNvSpPr>
              <a:spLocks/>
            </p:cNvSpPr>
            <p:nvPr/>
          </p:nvSpPr>
          <p:spPr bwMode="auto">
            <a:xfrm>
              <a:off x="4258" y="1048"/>
              <a:ext cx="17" cy="29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5" y="0"/>
                </a:cxn>
                <a:cxn ang="0">
                  <a:pos x="49" y="12"/>
                </a:cxn>
                <a:cxn ang="0">
                  <a:pos x="49" y="25"/>
                </a:cxn>
                <a:cxn ang="0">
                  <a:pos x="31" y="25"/>
                </a:cxn>
                <a:cxn ang="0">
                  <a:pos x="31" y="18"/>
                </a:cxn>
                <a:cxn ang="0">
                  <a:pos x="18" y="18"/>
                </a:cxn>
                <a:cxn ang="0">
                  <a:pos x="18" y="32"/>
                </a:cxn>
                <a:cxn ang="0">
                  <a:pos x="18" y="51"/>
                </a:cxn>
                <a:cxn ang="0">
                  <a:pos x="31" y="51"/>
                </a:cxn>
                <a:cxn ang="0">
                  <a:pos x="31" y="71"/>
                </a:cxn>
                <a:cxn ang="0">
                  <a:pos x="18" y="71"/>
                </a:cxn>
                <a:cxn ang="0">
                  <a:pos x="18" y="51"/>
                </a:cxn>
                <a:cxn ang="0">
                  <a:pos x="18" y="32"/>
                </a:cxn>
                <a:cxn ang="0">
                  <a:pos x="35" y="32"/>
                </a:cxn>
                <a:cxn ang="0">
                  <a:pos x="49" y="43"/>
                </a:cxn>
                <a:cxn ang="0">
                  <a:pos x="49" y="75"/>
                </a:cxn>
                <a:cxn ang="0">
                  <a:pos x="35" y="87"/>
                </a:cxn>
                <a:cxn ang="0">
                  <a:pos x="14" y="87"/>
                </a:cxn>
                <a:cxn ang="0">
                  <a:pos x="0" y="75"/>
                </a:cxn>
                <a:cxn ang="0">
                  <a:pos x="0" y="12"/>
                </a:cxn>
                <a:cxn ang="0">
                  <a:pos x="14" y="0"/>
                </a:cxn>
              </a:cxnLst>
              <a:rect l="0" t="0" r="r" b="b"/>
              <a:pathLst>
                <a:path w="49" h="87">
                  <a:moveTo>
                    <a:pt x="14" y="0"/>
                  </a:moveTo>
                  <a:lnTo>
                    <a:pt x="35" y="0"/>
                  </a:lnTo>
                  <a:lnTo>
                    <a:pt x="49" y="12"/>
                  </a:lnTo>
                  <a:lnTo>
                    <a:pt x="49" y="25"/>
                  </a:lnTo>
                  <a:lnTo>
                    <a:pt x="31" y="25"/>
                  </a:lnTo>
                  <a:lnTo>
                    <a:pt x="31" y="18"/>
                  </a:lnTo>
                  <a:lnTo>
                    <a:pt x="18" y="18"/>
                  </a:lnTo>
                  <a:lnTo>
                    <a:pt x="18" y="32"/>
                  </a:lnTo>
                  <a:lnTo>
                    <a:pt x="18" y="51"/>
                  </a:lnTo>
                  <a:lnTo>
                    <a:pt x="31" y="51"/>
                  </a:lnTo>
                  <a:lnTo>
                    <a:pt x="31" y="71"/>
                  </a:lnTo>
                  <a:lnTo>
                    <a:pt x="18" y="71"/>
                  </a:lnTo>
                  <a:lnTo>
                    <a:pt x="18" y="51"/>
                  </a:lnTo>
                  <a:lnTo>
                    <a:pt x="18" y="32"/>
                  </a:lnTo>
                  <a:lnTo>
                    <a:pt x="35" y="32"/>
                  </a:lnTo>
                  <a:lnTo>
                    <a:pt x="49" y="43"/>
                  </a:lnTo>
                  <a:lnTo>
                    <a:pt x="49" y="75"/>
                  </a:lnTo>
                  <a:lnTo>
                    <a:pt x="35" y="87"/>
                  </a:lnTo>
                  <a:lnTo>
                    <a:pt x="14" y="87"/>
                  </a:lnTo>
                  <a:lnTo>
                    <a:pt x="0" y="75"/>
                  </a:lnTo>
                  <a:lnTo>
                    <a:pt x="0" y="1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11" name="Freeform 103"/>
            <p:cNvSpPr>
              <a:spLocks/>
            </p:cNvSpPr>
            <p:nvPr/>
          </p:nvSpPr>
          <p:spPr bwMode="auto">
            <a:xfrm>
              <a:off x="4260" y="1241"/>
              <a:ext cx="1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2" y="0"/>
                </a:cxn>
                <a:cxn ang="0">
                  <a:pos x="52" y="18"/>
                </a:cxn>
                <a:cxn ang="0">
                  <a:pos x="21" y="86"/>
                </a:cxn>
                <a:cxn ang="0">
                  <a:pos x="0" y="86"/>
                </a:cxn>
                <a:cxn ang="0">
                  <a:pos x="30" y="18"/>
                </a:cxn>
                <a:cxn ang="0">
                  <a:pos x="0" y="18"/>
                </a:cxn>
                <a:cxn ang="0">
                  <a:pos x="0" y="0"/>
                </a:cxn>
              </a:cxnLst>
              <a:rect l="0" t="0" r="r" b="b"/>
              <a:pathLst>
                <a:path w="52" h="86">
                  <a:moveTo>
                    <a:pt x="0" y="0"/>
                  </a:moveTo>
                  <a:lnTo>
                    <a:pt x="52" y="0"/>
                  </a:lnTo>
                  <a:lnTo>
                    <a:pt x="52" y="18"/>
                  </a:lnTo>
                  <a:lnTo>
                    <a:pt x="21" y="86"/>
                  </a:lnTo>
                  <a:lnTo>
                    <a:pt x="0" y="86"/>
                  </a:lnTo>
                  <a:lnTo>
                    <a:pt x="30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516" name="Group 108"/>
            <p:cNvGrpSpPr>
              <a:grpSpLocks/>
            </p:cNvGrpSpPr>
            <p:nvPr/>
          </p:nvGrpSpPr>
          <p:grpSpPr bwMode="auto">
            <a:xfrm>
              <a:off x="4318" y="605"/>
              <a:ext cx="66" cy="27"/>
              <a:chOff x="4318" y="605"/>
              <a:chExt cx="66" cy="27"/>
            </a:xfrm>
          </p:grpSpPr>
          <p:sp>
            <p:nvSpPr>
              <p:cNvPr id="17512" name="Freeform 104"/>
              <p:cNvSpPr>
                <a:spLocks/>
              </p:cNvSpPr>
              <p:nvPr/>
            </p:nvSpPr>
            <p:spPr bwMode="auto">
              <a:xfrm>
                <a:off x="4318" y="605"/>
                <a:ext cx="10" cy="27"/>
              </a:xfrm>
              <a:custGeom>
                <a:avLst/>
                <a:gdLst/>
                <a:ahLst/>
                <a:cxnLst>
                  <a:cxn ang="0">
                    <a:pos x="9" y="83"/>
                  </a:cxn>
                  <a:cxn ang="0">
                    <a:pos x="28" y="83"/>
                  </a:cxn>
                  <a:cxn ang="0">
                    <a:pos x="28" y="0"/>
                  </a:cxn>
                  <a:cxn ang="0">
                    <a:pos x="4" y="0"/>
                  </a:cxn>
                  <a:cxn ang="0">
                    <a:pos x="0" y="18"/>
                  </a:cxn>
                  <a:cxn ang="0">
                    <a:pos x="9" y="18"/>
                  </a:cxn>
                  <a:cxn ang="0">
                    <a:pos x="9" y="83"/>
                  </a:cxn>
                </a:cxnLst>
                <a:rect l="0" t="0" r="r" b="b"/>
                <a:pathLst>
                  <a:path w="28" h="83">
                    <a:moveTo>
                      <a:pt x="9" y="83"/>
                    </a:moveTo>
                    <a:lnTo>
                      <a:pt x="28" y="83"/>
                    </a:lnTo>
                    <a:lnTo>
                      <a:pt x="28" y="0"/>
                    </a:lnTo>
                    <a:lnTo>
                      <a:pt x="4" y="0"/>
                    </a:lnTo>
                    <a:lnTo>
                      <a:pt x="0" y="18"/>
                    </a:lnTo>
                    <a:lnTo>
                      <a:pt x="9" y="18"/>
                    </a:lnTo>
                    <a:lnTo>
                      <a:pt x="9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13" name="Freeform 105"/>
              <p:cNvSpPr>
                <a:spLocks/>
              </p:cNvSpPr>
              <p:nvPr/>
            </p:nvSpPr>
            <p:spPr bwMode="auto">
              <a:xfrm>
                <a:off x="4330" y="605"/>
                <a:ext cx="16" cy="27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49" y="12"/>
                  </a:cxn>
                  <a:cxn ang="0">
                    <a:pos x="49" y="73"/>
                  </a:cxn>
                  <a:cxn ang="0">
                    <a:pos x="35" y="83"/>
                  </a:cxn>
                  <a:cxn ang="0">
                    <a:pos x="14" y="83"/>
                  </a:cxn>
                  <a:cxn ang="0">
                    <a:pos x="0" y="73"/>
                  </a:cxn>
                  <a:cxn ang="0">
                    <a:pos x="0" y="60"/>
                  </a:cxn>
                  <a:cxn ang="0">
                    <a:pos x="19" y="60"/>
                  </a:cxn>
                  <a:cxn ang="0">
                    <a:pos x="19" y="66"/>
                  </a:cxn>
                  <a:cxn ang="0">
                    <a:pos x="31" y="66"/>
                  </a:cxn>
                  <a:cxn ang="0">
                    <a:pos x="31" y="52"/>
                  </a:cxn>
                  <a:cxn ang="0">
                    <a:pos x="31" y="35"/>
                  </a:cxn>
                  <a:cxn ang="0">
                    <a:pos x="19" y="35"/>
                  </a:cxn>
                  <a:cxn ang="0">
                    <a:pos x="19" y="16"/>
                  </a:cxn>
                  <a:cxn ang="0">
                    <a:pos x="31" y="16"/>
                  </a:cxn>
                  <a:cxn ang="0">
                    <a:pos x="31" y="35"/>
                  </a:cxn>
                  <a:cxn ang="0">
                    <a:pos x="31" y="52"/>
                  </a:cxn>
                  <a:cxn ang="0">
                    <a:pos x="14" y="52"/>
                  </a:cxn>
                  <a:cxn ang="0">
                    <a:pos x="0" y="42"/>
                  </a:cxn>
                  <a:cxn ang="0">
                    <a:pos x="0" y="12"/>
                  </a:cxn>
                  <a:cxn ang="0">
                    <a:pos x="14" y="0"/>
                  </a:cxn>
                  <a:cxn ang="0">
                    <a:pos x="35" y="0"/>
                  </a:cxn>
                </a:cxnLst>
                <a:rect l="0" t="0" r="r" b="b"/>
                <a:pathLst>
                  <a:path w="49" h="83">
                    <a:moveTo>
                      <a:pt x="35" y="0"/>
                    </a:moveTo>
                    <a:lnTo>
                      <a:pt x="49" y="12"/>
                    </a:lnTo>
                    <a:lnTo>
                      <a:pt x="49" y="73"/>
                    </a:lnTo>
                    <a:lnTo>
                      <a:pt x="35" y="83"/>
                    </a:lnTo>
                    <a:lnTo>
                      <a:pt x="14" y="83"/>
                    </a:lnTo>
                    <a:lnTo>
                      <a:pt x="0" y="73"/>
                    </a:lnTo>
                    <a:lnTo>
                      <a:pt x="0" y="60"/>
                    </a:lnTo>
                    <a:lnTo>
                      <a:pt x="19" y="60"/>
                    </a:lnTo>
                    <a:lnTo>
                      <a:pt x="19" y="66"/>
                    </a:lnTo>
                    <a:lnTo>
                      <a:pt x="31" y="66"/>
                    </a:lnTo>
                    <a:lnTo>
                      <a:pt x="31" y="52"/>
                    </a:lnTo>
                    <a:lnTo>
                      <a:pt x="31" y="35"/>
                    </a:lnTo>
                    <a:lnTo>
                      <a:pt x="19" y="35"/>
                    </a:lnTo>
                    <a:lnTo>
                      <a:pt x="19" y="16"/>
                    </a:lnTo>
                    <a:lnTo>
                      <a:pt x="31" y="16"/>
                    </a:lnTo>
                    <a:lnTo>
                      <a:pt x="31" y="35"/>
                    </a:lnTo>
                    <a:lnTo>
                      <a:pt x="31" y="52"/>
                    </a:lnTo>
                    <a:lnTo>
                      <a:pt x="14" y="52"/>
                    </a:lnTo>
                    <a:lnTo>
                      <a:pt x="0" y="42"/>
                    </a:lnTo>
                    <a:lnTo>
                      <a:pt x="0" y="12"/>
                    </a:lnTo>
                    <a:lnTo>
                      <a:pt x="14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14" name="Freeform 106"/>
              <p:cNvSpPr>
                <a:spLocks/>
              </p:cNvSpPr>
              <p:nvPr/>
            </p:nvSpPr>
            <p:spPr bwMode="auto">
              <a:xfrm>
                <a:off x="4349" y="605"/>
                <a:ext cx="16" cy="27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49" y="12"/>
                  </a:cxn>
                  <a:cxn ang="0">
                    <a:pos x="49" y="73"/>
                  </a:cxn>
                  <a:cxn ang="0">
                    <a:pos x="35" y="83"/>
                  </a:cxn>
                  <a:cxn ang="0">
                    <a:pos x="14" y="83"/>
                  </a:cxn>
                  <a:cxn ang="0">
                    <a:pos x="0" y="73"/>
                  </a:cxn>
                  <a:cxn ang="0">
                    <a:pos x="0" y="60"/>
                  </a:cxn>
                  <a:cxn ang="0">
                    <a:pos x="18" y="60"/>
                  </a:cxn>
                  <a:cxn ang="0">
                    <a:pos x="18" y="66"/>
                  </a:cxn>
                  <a:cxn ang="0">
                    <a:pos x="31" y="66"/>
                  </a:cxn>
                  <a:cxn ang="0">
                    <a:pos x="31" y="52"/>
                  </a:cxn>
                  <a:cxn ang="0">
                    <a:pos x="31" y="35"/>
                  </a:cxn>
                  <a:cxn ang="0">
                    <a:pos x="18" y="35"/>
                  </a:cxn>
                  <a:cxn ang="0">
                    <a:pos x="18" y="16"/>
                  </a:cxn>
                  <a:cxn ang="0">
                    <a:pos x="31" y="16"/>
                  </a:cxn>
                  <a:cxn ang="0">
                    <a:pos x="31" y="35"/>
                  </a:cxn>
                  <a:cxn ang="0">
                    <a:pos x="31" y="52"/>
                  </a:cxn>
                  <a:cxn ang="0">
                    <a:pos x="14" y="52"/>
                  </a:cxn>
                  <a:cxn ang="0">
                    <a:pos x="0" y="42"/>
                  </a:cxn>
                  <a:cxn ang="0">
                    <a:pos x="0" y="12"/>
                  </a:cxn>
                  <a:cxn ang="0">
                    <a:pos x="14" y="0"/>
                  </a:cxn>
                  <a:cxn ang="0">
                    <a:pos x="35" y="0"/>
                  </a:cxn>
                </a:cxnLst>
                <a:rect l="0" t="0" r="r" b="b"/>
                <a:pathLst>
                  <a:path w="49" h="83">
                    <a:moveTo>
                      <a:pt x="35" y="0"/>
                    </a:moveTo>
                    <a:lnTo>
                      <a:pt x="49" y="12"/>
                    </a:lnTo>
                    <a:lnTo>
                      <a:pt x="49" y="73"/>
                    </a:lnTo>
                    <a:lnTo>
                      <a:pt x="35" y="83"/>
                    </a:lnTo>
                    <a:lnTo>
                      <a:pt x="14" y="83"/>
                    </a:lnTo>
                    <a:lnTo>
                      <a:pt x="0" y="73"/>
                    </a:lnTo>
                    <a:lnTo>
                      <a:pt x="0" y="60"/>
                    </a:lnTo>
                    <a:lnTo>
                      <a:pt x="18" y="60"/>
                    </a:lnTo>
                    <a:lnTo>
                      <a:pt x="18" y="66"/>
                    </a:lnTo>
                    <a:lnTo>
                      <a:pt x="31" y="66"/>
                    </a:lnTo>
                    <a:lnTo>
                      <a:pt x="31" y="52"/>
                    </a:lnTo>
                    <a:lnTo>
                      <a:pt x="31" y="35"/>
                    </a:lnTo>
                    <a:lnTo>
                      <a:pt x="18" y="35"/>
                    </a:lnTo>
                    <a:lnTo>
                      <a:pt x="18" y="16"/>
                    </a:lnTo>
                    <a:lnTo>
                      <a:pt x="31" y="16"/>
                    </a:lnTo>
                    <a:lnTo>
                      <a:pt x="31" y="35"/>
                    </a:lnTo>
                    <a:lnTo>
                      <a:pt x="31" y="52"/>
                    </a:lnTo>
                    <a:lnTo>
                      <a:pt x="14" y="52"/>
                    </a:lnTo>
                    <a:lnTo>
                      <a:pt x="0" y="42"/>
                    </a:lnTo>
                    <a:lnTo>
                      <a:pt x="0" y="12"/>
                    </a:lnTo>
                    <a:lnTo>
                      <a:pt x="14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15" name="Freeform 107"/>
              <p:cNvSpPr>
                <a:spLocks/>
              </p:cNvSpPr>
              <p:nvPr/>
            </p:nvSpPr>
            <p:spPr bwMode="auto">
              <a:xfrm>
                <a:off x="4367" y="605"/>
                <a:ext cx="17" cy="27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8" y="23"/>
                  </a:cxn>
                  <a:cxn ang="0">
                    <a:pos x="18" y="16"/>
                  </a:cxn>
                  <a:cxn ang="0">
                    <a:pos x="30" y="16"/>
                  </a:cxn>
                  <a:cxn ang="0">
                    <a:pos x="30" y="28"/>
                  </a:cxn>
                  <a:cxn ang="0">
                    <a:pos x="0" y="67"/>
                  </a:cxn>
                  <a:cxn ang="0">
                    <a:pos x="0" y="81"/>
                  </a:cxn>
                  <a:cxn ang="0">
                    <a:pos x="50" y="81"/>
                  </a:cxn>
                  <a:cxn ang="0">
                    <a:pos x="50" y="67"/>
                  </a:cxn>
                  <a:cxn ang="0">
                    <a:pos x="21" y="67"/>
                  </a:cxn>
                  <a:cxn ang="0">
                    <a:pos x="50" y="32"/>
                  </a:cxn>
                  <a:cxn ang="0">
                    <a:pos x="50" y="10"/>
                  </a:cxn>
                  <a:cxn ang="0">
                    <a:pos x="35" y="0"/>
                  </a:cxn>
                  <a:cxn ang="0">
                    <a:pos x="15" y="0"/>
                  </a:cxn>
                  <a:cxn ang="0">
                    <a:pos x="0" y="10"/>
                  </a:cxn>
                  <a:cxn ang="0">
                    <a:pos x="0" y="23"/>
                  </a:cxn>
                </a:cxnLst>
                <a:rect l="0" t="0" r="r" b="b"/>
                <a:pathLst>
                  <a:path w="50" h="81">
                    <a:moveTo>
                      <a:pt x="0" y="23"/>
                    </a:moveTo>
                    <a:lnTo>
                      <a:pt x="18" y="23"/>
                    </a:lnTo>
                    <a:lnTo>
                      <a:pt x="18" y="16"/>
                    </a:lnTo>
                    <a:lnTo>
                      <a:pt x="30" y="16"/>
                    </a:lnTo>
                    <a:lnTo>
                      <a:pt x="30" y="28"/>
                    </a:lnTo>
                    <a:lnTo>
                      <a:pt x="0" y="67"/>
                    </a:lnTo>
                    <a:lnTo>
                      <a:pt x="0" y="81"/>
                    </a:lnTo>
                    <a:lnTo>
                      <a:pt x="50" y="81"/>
                    </a:lnTo>
                    <a:lnTo>
                      <a:pt x="50" y="67"/>
                    </a:lnTo>
                    <a:lnTo>
                      <a:pt x="21" y="67"/>
                    </a:lnTo>
                    <a:lnTo>
                      <a:pt x="50" y="32"/>
                    </a:lnTo>
                    <a:lnTo>
                      <a:pt x="50" y="10"/>
                    </a:lnTo>
                    <a:lnTo>
                      <a:pt x="35" y="0"/>
                    </a:lnTo>
                    <a:lnTo>
                      <a:pt x="15" y="0"/>
                    </a:lnTo>
                    <a:lnTo>
                      <a:pt x="0" y="1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7560" name="Group 152"/>
            <p:cNvGrpSpPr>
              <a:grpSpLocks/>
            </p:cNvGrpSpPr>
            <p:nvPr/>
          </p:nvGrpSpPr>
          <p:grpSpPr bwMode="auto">
            <a:xfrm>
              <a:off x="4746" y="636"/>
              <a:ext cx="171" cy="782"/>
              <a:chOff x="4746" y="636"/>
              <a:chExt cx="171" cy="782"/>
            </a:xfrm>
          </p:grpSpPr>
          <p:grpSp>
            <p:nvGrpSpPr>
              <p:cNvPr id="17525" name="Group 117"/>
              <p:cNvGrpSpPr>
                <a:grpSpLocks/>
              </p:cNvGrpSpPr>
              <p:nvPr/>
            </p:nvGrpSpPr>
            <p:grpSpPr bwMode="auto">
              <a:xfrm>
                <a:off x="4883" y="658"/>
                <a:ext cx="34" cy="760"/>
                <a:chOff x="4883" y="658"/>
                <a:chExt cx="34" cy="760"/>
              </a:xfrm>
            </p:grpSpPr>
            <p:grpSp>
              <p:nvGrpSpPr>
                <p:cNvPr id="17520" name="Group 112"/>
                <p:cNvGrpSpPr>
                  <a:grpSpLocks/>
                </p:cNvGrpSpPr>
                <p:nvPr/>
              </p:nvGrpSpPr>
              <p:grpSpPr bwMode="auto">
                <a:xfrm>
                  <a:off x="4883" y="1090"/>
                  <a:ext cx="34" cy="328"/>
                  <a:chOff x="4883" y="1090"/>
                  <a:chExt cx="34" cy="328"/>
                </a:xfrm>
              </p:grpSpPr>
              <p:sp>
                <p:nvSpPr>
                  <p:cNvPr id="17517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4883" y="1090"/>
                    <a:ext cx="34" cy="34"/>
                  </a:xfrm>
                  <a:prstGeom prst="ellipse">
                    <a:avLst/>
                  </a:prstGeom>
                  <a:solidFill>
                    <a:srgbClr val="3F3F3F"/>
                  </a:solidFill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518" name="Oval 110"/>
                  <p:cNvSpPr>
                    <a:spLocks noChangeArrowheads="1"/>
                  </p:cNvSpPr>
                  <p:nvPr/>
                </p:nvSpPr>
                <p:spPr bwMode="auto">
                  <a:xfrm>
                    <a:off x="4883" y="1236"/>
                    <a:ext cx="34" cy="34"/>
                  </a:xfrm>
                  <a:prstGeom prst="ellipse">
                    <a:avLst/>
                  </a:prstGeom>
                  <a:solidFill>
                    <a:srgbClr val="3F3F3F"/>
                  </a:solidFill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519" name="Oval 111"/>
                  <p:cNvSpPr>
                    <a:spLocks noChangeArrowheads="1"/>
                  </p:cNvSpPr>
                  <p:nvPr/>
                </p:nvSpPr>
                <p:spPr bwMode="auto">
                  <a:xfrm>
                    <a:off x="4883" y="1384"/>
                    <a:ext cx="34" cy="34"/>
                  </a:xfrm>
                  <a:prstGeom prst="ellipse">
                    <a:avLst/>
                  </a:prstGeom>
                  <a:solidFill>
                    <a:srgbClr val="3F3F3F"/>
                  </a:solidFill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7524" name="Group 116"/>
                <p:cNvGrpSpPr>
                  <a:grpSpLocks/>
                </p:cNvGrpSpPr>
                <p:nvPr/>
              </p:nvGrpSpPr>
              <p:grpSpPr bwMode="auto">
                <a:xfrm>
                  <a:off x="4883" y="658"/>
                  <a:ext cx="34" cy="327"/>
                  <a:chOff x="4883" y="658"/>
                  <a:chExt cx="34" cy="327"/>
                </a:xfrm>
              </p:grpSpPr>
              <p:sp>
                <p:nvSpPr>
                  <p:cNvPr id="17521" name="Oval 113"/>
                  <p:cNvSpPr>
                    <a:spLocks noChangeArrowheads="1"/>
                  </p:cNvSpPr>
                  <p:nvPr/>
                </p:nvSpPr>
                <p:spPr bwMode="auto">
                  <a:xfrm>
                    <a:off x="4883" y="658"/>
                    <a:ext cx="34" cy="33"/>
                  </a:xfrm>
                  <a:prstGeom prst="ellipse">
                    <a:avLst/>
                  </a:prstGeom>
                  <a:solidFill>
                    <a:srgbClr val="3F3F3F"/>
                  </a:solidFill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522" name="Oval 114"/>
                  <p:cNvSpPr>
                    <a:spLocks noChangeArrowheads="1"/>
                  </p:cNvSpPr>
                  <p:nvPr/>
                </p:nvSpPr>
                <p:spPr bwMode="auto">
                  <a:xfrm>
                    <a:off x="4883" y="804"/>
                    <a:ext cx="34" cy="34"/>
                  </a:xfrm>
                  <a:prstGeom prst="ellipse">
                    <a:avLst/>
                  </a:prstGeom>
                  <a:solidFill>
                    <a:srgbClr val="3F3F3F"/>
                  </a:solidFill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523" name="Oval 115"/>
                  <p:cNvSpPr>
                    <a:spLocks noChangeArrowheads="1"/>
                  </p:cNvSpPr>
                  <p:nvPr/>
                </p:nvSpPr>
                <p:spPr bwMode="auto">
                  <a:xfrm>
                    <a:off x="4883" y="951"/>
                    <a:ext cx="34" cy="34"/>
                  </a:xfrm>
                  <a:prstGeom prst="ellipse">
                    <a:avLst/>
                  </a:prstGeom>
                  <a:solidFill>
                    <a:srgbClr val="3F3F3F"/>
                  </a:solidFill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7534" name="Group 126"/>
              <p:cNvGrpSpPr>
                <a:grpSpLocks/>
              </p:cNvGrpSpPr>
              <p:nvPr/>
            </p:nvGrpSpPr>
            <p:grpSpPr bwMode="auto">
              <a:xfrm>
                <a:off x="4746" y="658"/>
                <a:ext cx="34" cy="760"/>
                <a:chOff x="4746" y="658"/>
                <a:chExt cx="34" cy="760"/>
              </a:xfrm>
            </p:grpSpPr>
            <p:grpSp>
              <p:nvGrpSpPr>
                <p:cNvPr id="17529" name="Group 121"/>
                <p:cNvGrpSpPr>
                  <a:grpSpLocks/>
                </p:cNvGrpSpPr>
                <p:nvPr/>
              </p:nvGrpSpPr>
              <p:grpSpPr bwMode="auto">
                <a:xfrm>
                  <a:off x="4746" y="1090"/>
                  <a:ext cx="34" cy="328"/>
                  <a:chOff x="4746" y="1090"/>
                  <a:chExt cx="34" cy="328"/>
                </a:xfrm>
              </p:grpSpPr>
              <p:sp>
                <p:nvSpPr>
                  <p:cNvPr id="17526" name="Oval 118"/>
                  <p:cNvSpPr>
                    <a:spLocks noChangeArrowheads="1"/>
                  </p:cNvSpPr>
                  <p:nvPr/>
                </p:nvSpPr>
                <p:spPr bwMode="auto">
                  <a:xfrm>
                    <a:off x="4746" y="1090"/>
                    <a:ext cx="34" cy="34"/>
                  </a:xfrm>
                  <a:prstGeom prst="ellipse">
                    <a:avLst/>
                  </a:prstGeom>
                  <a:solidFill>
                    <a:srgbClr val="3F3F3F"/>
                  </a:solidFill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527" name="Oval 119"/>
                  <p:cNvSpPr>
                    <a:spLocks noChangeArrowheads="1"/>
                  </p:cNvSpPr>
                  <p:nvPr/>
                </p:nvSpPr>
                <p:spPr bwMode="auto">
                  <a:xfrm>
                    <a:off x="4746" y="1236"/>
                    <a:ext cx="34" cy="34"/>
                  </a:xfrm>
                  <a:prstGeom prst="ellipse">
                    <a:avLst/>
                  </a:prstGeom>
                  <a:solidFill>
                    <a:srgbClr val="3F3F3F"/>
                  </a:solidFill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528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4746" y="1384"/>
                    <a:ext cx="34" cy="34"/>
                  </a:xfrm>
                  <a:prstGeom prst="ellipse">
                    <a:avLst/>
                  </a:prstGeom>
                  <a:solidFill>
                    <a:srgbClr val="3F3F3F"/>
                  </a:solidFill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7533" name="Group 125"/>
                <p:cNvGrpSpPr>
                  <a:grpSpLocks/>
                </p:cNvGrpSpPr>
                <p:nvPr/>
              </p:nvGrpSpPr>
              <p:grpSpPr bwMode="auto">
                <a:xfrm>
                  <a:off x="4746" y="658"/>
                  <a:ext cx="34" cy="327"/>
                  <a:chOff x="4746" y="658"/>
                  <a:chExt cx="34" cy="327"/>
                </a:xfrm>
              </p:grpSpPr>
              <p:sp>
                <p:nvSpPr>
                  <p:cNvPr id="17530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4746" y="658"/>
                    <a:ext cx="34" cy="33"/>
                  </a:xfrm>
                  <a:prstGeom prst="ellipse">
                    <a:avLst/>
                  </a:prstGeom>
                  <a:solidFill>
                    <a:srgbClr val="3F3F3F"/>
                  </a:solidFill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531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4746" y="804"/>
                    <a:ext cx="34" cy="34"/>
                  </a:xfrm>
                  <a:prstGeom prst="ellipse">
                    <a:avLst/>
                  </a:prstGeom>
                  <a:solidFill>
                    <a:srgbClr val="3F3F3F"/>
                  </a:solidFill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532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4746" y="951"/>
                    <a:ext cx="34" cy="34"/>
                  </a:xfrm>
                  <a:prstGeom prst="ellipse">
                    <a:avLst/>
                  </a:prstGeom>
                  <a:solidFill>
                    <a:srgbClr val="3F3F3F"/>
                  </a:solidFill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7559" name="Group 151"/>
              <p:cNvGrpSpPr>
                <a:grpSpLocks/>
              </p:cNvGrpSpPr>
              <p:nvPr/>
            </p:nvGrpSpPr>
            <p:grpSpPr bwMode="auto">
              <a:xfrm>
                <a:off x="4755" y="636"/>
                <a:ext cx="153" cy="781"/>
                <a:chOff x="4755" y="636"/>
                <a:chExt cx="153" cy="781"/>
              </a:xfrm>
            </p:grpSpPr>
            <p:grpSp>
              <p:nvGrpSpPr>
                <p:cNvPr id="17538" name="Group 130"/>
                <p:cNvGrpSpPr>
                  <a:grpSpLocks/>
                </p:cNvGrpSpPr>
                <p:nvPr/>
              </p:nvGrpSpPr>
              <p:grpSpPr bwMode="auto">
                <a:xfrm>
                  <a:off x="4755" y="636"/>
                  <a:ext cx="153" cy="54"/>
                  <a:chOff x="4755" y="636"/>
                  <a:chExt cx="153" cy="54"/>
                </a:xfrm>
              </p:grpSpPr>
              <p:sp>
                <p:nvSpPr>
                  <p:cNvPr id="17535" name="Freeform 127"/>
                  <p:cNvSpPr>
                    <a:spLocks/>
                  </p:cNvSpPr>
                  <p:nvPr/>
                </p:nvSpPr>
                <p:spPr bwMode="auto">
                  <a:xfrm>
                    <a:off x="4755" y="636"/>
                    <a:ext cx="153" cy="54"/>
                  </a:xfrm>
                  <a:custGeom>
                    <a:avLst/>
                    <a:gdLst/>
                    <a:ahLst/>
                    <a:cxnLst>
                      <a:cxn ang="0">
                        <a:pos x="0" y="123"/>
                      </a:cxn>
                      <a:cxn ang="0">
                        <a:pos x="4" y="141"/>
                      </a:cxn>
                      <a:cxn ang="0">
                        <a:pos x="11" y="152"/>
                      </a:cxn>
                      <a:cxn ang="0">
                        <a:pos x="22" y="160"/>
                      </a:cxn>
                      <a:cxn ang="0">
                        <a:pos x="32" y="160"/>
                      </a:cxn>
                      <a:cxn ang="0">
                        <a:pos x="46" y="158"/>
                      </a:cxn>
                      <a:cxn ang="0">
                        <a:pos x="57" y="149"/>
                      </a:cxn>
                      <a:cxn ang="0">
                        <a:pos x="67" y="133"/>
                      </a:cxn>
                      <a:cxn ang="0">
                        <a:pos x="67" y="123"/>
                      </a:cxn>
                      <a:cxn ang="0">
                        <a:pos x="70" y="114"/>
                      </a:cxn>
                      <a:cxn ang="0">
                        <a:pos x="79" y="105"/>
                      </a:cxn>
                      <a:cxn ang="0">
                        <a:pos x="102" y="96"/>
                      </a:cxn>
                      <a:cxn ang="0">
                        <a:pos x="133" y="88"/>
                      </a:cxn>
                      <a:cxn ang="0">
                        <a:pos x="165" y="81"/>
                      </a:cxn>
                      <a:cxn ang="0">
                        <a:pos x="198" y="79"/>
                      </a:cxn>
                      <a:cxn ang="0">
                        <a:pos x="233" y="77"/>
                      </a:cxn>
                      <a:cxn ang="0">
                        <a:pos x="268" y="79"/>
                      </a:cxn>
                      <a:cxn ang="0">
                        <a:pos x="303" y="83"/>
                      </a:cxn>
                      <a:cxn ang="0">
                        <a:pos x="334" y="89"/>
                      </a:cxn>
                      <a:cxn ang="0">
                        <a:pos x="371" y="98"/>
                      </a:cxn>
                      <a:cxn ang="0">
                        <a:pos x="390" y="107"/>
                      </a:cxn>
                      <a:cxn ang="0">
                        <a:pos x="395" y="115"/>
                      </a:cxn>
                      <a:cxn ang="0">
                        <a:pos x="396" y="127"/>
                      </a:cxn>
                      <a:cxn ang="0">
                        <a:pos x="399" y="140"/>
                      </a:cxn>
                      <a:cxn ang="0">
                        <a:pos x="405" y="149"/>
                      </a:cxn>
                      <a:cxn ang="0">
                        <a:pos x="413" y="155"/>
                      </a:cxn>
                      <a:cxn ang="0">
                        <a:pos x="422" y="160"/>
                      </a:cxn>
                      <a:cxn ang="0">
                        <a:pos x="432" y="162"/>
                      </a:cxn>
                      <a:cxn ang="0">
                        <a:pos x="441" y="159"/>
                      </a:cxn>
                      <a:cxn ang="0">
                        <a:pos x="452" y="149"/>
                      </a:cxn>
                      <a:cxn ang="0">
                        <a:pos x="458" y="136"/>
                      </a:cxn>
                      <a:cxn ang="0">
                        <a:pos x="459" y="119"/>
                      </a:cxn>
                      <a:cxn ang="0">
                        <a:pos x="458" y="101"/>
                      </a:cxn>
                      <a:cxn ang="0">
                        <a:pos x="450" y="85"/>
                      </a:cxn>
                      <a:cxn ang="0">
                        <a:pos x="441" y="72"/>
                      </a:cxn>
                      <a:cxn ang="0">
                        <a:pos x="430" y="61"/>
                      </a:cxn>
                      <a:cxn ang="0">
                        <a:pos x="413" y="46"/>
                      </a:cxn>
                      <a:cxn ang="0">
                        <a:pos x="393" y="36"/>
                      </a:cxn>
                      <a:cxn ang="0">
                        <a:pos x="370" y="26"/>
                      </a:cxn>
                      <a:cxn ang="0">
                        <a:pos x="347" y="18"/>
                      </a:cxn>
                      <a:cxn ang="0">
                        <a:pos x="314" y="10"/>
                      </a:cxn>
                      <a:cxn ang="0">
                        <a:pos x="295" y="6"/>
                      </a:cxn>
                      <a:cxn ang="0">
                        <a:pos x="270" y="1"/>
                      </a:cxn>
                      <a:cxn ang="0">
                        <a:pos x="239" y="0"/>
                      </a:cxn>
                      <a:cxn ang="0">
                        <a:pos x="215" y="0"/>
                      </a:cxn>
                      <a:cxn ang="0">
                        <a:pos x="193" y="4"/>
                      </a:cxn>
                      <a:cxn ang="0">
                        <a:pos x="165" y="6"/>
                      </a:cxn>
                      <a:cxn ang="0">
                        <a:pos x="134" y="13"/>
                      </a:cxn>
                      <a:cxn ang="0">
                        <a:pos x="101" y="23"/>
                      </a:cxn>
                      <a:cxn ang="0">
                        <a:pos x="75" y="32"/>
                      </a:cxn>
                      <a:cxn ang="0">
                        <a:pos x="50" y="44"/>
                      </a:cxn>
                      <a:cxn ang="0">
                        <a:pos x="32" y="59"/>
                      </a:cxn>
                      <a:cxn ang="0">
                        <a:pos x="19" y="71"/>
                      </a:cxn>
                      <a:cxn ang="0">
                        <a:pos x="5" y="92"/>
                      </a:cxn>
                      <a:cxn ang="0">
                        <a:pos x="0" y="108"/>
                      </a:cxn>
                      <a:cxn ang="0">
                        <a:pos x="0" y="123"/>
                      </a:cxn>
                    </a:cxnLst>
                    <a:rect l="0" t="0" r="r" b="b"/>
                    <a:pathLst>
                      <a:path w="459" h="162">
                        <a:moveTo>
                          <a:pt x="0" y="123"/>
                        </a:moveTo>
                        <a:lnTo>
                          <a:pt x="4" y="141"/>
                        </a:lnTo>
                        <a:lnTo>
                          <a:pt x="11" y="152"/>
                        </a:lnTo>
                        <a:lnTo>
                          <a:pt x="22" y="160"/>
                        </a:lnTo>
                        <a:lnTo>
                          <a:pt x="32" y="160"/>
                        </a:lnTo>
                        <a:lnTo>
                          <a:pt x="46" y="158"/>
                        </a:lnTo>
                        <a:lnTo>
                          <a:pt x="57" y="149"/>
                        </a:lnTo>
                        <a:lnTo>
                          <a:pt x="67" y="133"/>
                        </a:lnTo>
                        <a:lnTo>
                          <a:pt x="67" y="123"/>
                        </a:lnTo>
                        <a:lnTo>
                          <a:pt x="70" y="114"/>
                        </a:lnTo>
                        <a:lnTo>
                          <a:pt x="79" y="105"/>
                        </a:lnTo>
                        <a:lnTo>
                          <a:pt x="102" y="96"/>
                        </a:lnTo>
                        <a:lnTo>
                          <a:pt x="133" y="88"/>
                        </a:lnTo>
                        <a:lnTo>
                          <a:pt x="165" y="81"/>
                        </a:lnTo>
                        <a:lnTo>
                          <a:pt x="198" y="79"/>
                        </a:lnTo>
                        <a:lnTo>
                          <a:pt x="233" y="77"/>
                        </a:lnTo>
                        <a:lnTo>
                          <a:pt x="268" y="79"/>
                        </a:lnTo>
                        <a:lnTo>
                          <a:pt x="303" y="83"/>
                        </a:lnTo>
                        <a:lnTo>
                          <a:pt x="334" y="89"/>
                        </a:lnTo>
                        <a:lnTo>
                          <a:pt x="371" y="98"/>
                        </a:lnTo>
                        <a:lnTo>
                          <a:pt x="390" y="107"/>
                        </a:lnTo>
                        <a:lnTo>
                          <a:pt x="395" y="115"/>
                        </a:lnTo>
                        <a:lnTo>
                          <a:pt x="396" y="127"/>
                        </a:lnTo>
                        <a:lnTo>
                          <a:pt x="399" y="140"/>
                        </a:lnTo>
                        <a:lnTo>
                          <a:pt x="405" y="149"/>
                        </a:lnTo>
                        <a:lnTo>
                          <a:pt x="413" y="155"/>
                        </a:lnTo>
                        <a:lnTo>
                          <a:pt x="422" y="160"/>
                        </a:lnTo>
                        <a:lnTo>
                          <a:pt x="432" y="162"/>
                        </a:lnTo>
                        <a:lnTo>
                          <a:pt x="441" y="159"/>
                        </a:lnTo>
                        <a:lnTo>
                          <a:pt x="452" y="149"/>
                        </a:lnTo>
                        <a:lnTo>
                          <a:pt x="458" y="136"/>
                        </a:lnTo>
                        <a:lnTo>
                          <a:pt x="459" y="119"/>
                        </a:lnTo>
                        <a:lnTo>
                          <a:pt x="458" y="101"/>
                        </a:lnTo>
                        <a:lnTo>
                          <a:pt x="450" y="85"/>
                        </a:lnTo>
                        <a:lnTo>
                          <a:pt x="441" y="72"/>
                        </a:lnTo>
                        <a:lnTo>
                          <a:pt x="430" y="61"/>
                        </a:lnTo>
                        <a:lnTo>
                          <a:pt x="413" y="46"/>
                        </a:lnTo>
                        <a:lnTo>
                          <a:pt x="393" y="36"/>
                        </a:lnTo>
                        <a:lnTo>
                          <a:pt x="370" y="26"/>
                        </a:lnTo>
                        <a:lnTo>
                          <a:pt x="347" y="18"/>
                        </a:lnTo>
                        <a:lnTo>
                          <a:pt x="314" y="10"/>
                        </a:lnTo>
                        <a:lnTo>
                          <a:pt x="295" y="6"/>
                        </a:lnTo>
                        <a:lnTo>
                          <a:pt x="270" y="1"/>
                        </a:lnTo>
                        <a:lnTo>
                          <a:pt x="239" y="0"/>
                        </a:lnTo>
                        <a:lnTo>
                          <a:pt x="215" y="0"/>
                        </a:lnTo>
                        <a:lnTo>
                          <a:pt x="193" y="4"/>
                        </a:lnTo>
                        <a:lnTo>
                          <a:pt x="165" y="6"/>
                        </a:lnTo>
                        <a:lnTo>
                          <a:pt x="134" y="13"/>
                        </a:lnTo>
                        <a:lnTo>
                          <a:pt x="101" y="23"/>
                        </a:lnTo>
                        <a:lnTo>
                          <a:pt x="75" y="32"/>
                        </a:lnTo>
                        <a:lnTo>
                          <a:pt x="50" y="44"/>
                        </a:lnTo>
                        <a:lnTo>
                          <a:pt x="32" y="59"/>
                        </a:lnTo>
                        <a:lnTo>
                          <a:pt x="19" y="71"/>
                        </a:lnTo>
                        <a:lnTo>
                          <a:pt x="5" y="92"/>
                        </a:lnTo>
                        <a:lnTo>
                          <a:pt x="0" y="108"/>
                        </a:lnTo>
                        <a:lnTo>
                          <a:pt x="0" y="123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536" name="Freeform 128"/>
                  <p:cNvSpPr>
                    <a:spLocks/>
                  </p:cNvSpPr>
                  <p:nvPr/>
                </p:nvSpPr>
                <p:spPr bwMode="auto">
                  <a:xfrm>
                    <a:off x="4760" y="644"/>
                    <a:ext cx="144" cy="37"/>
                  </a:xfrm>
                  <a:custGeom>
                    <a:avLst/>
                    <a:gdLst/>
                    <a:ahLst/>
                    <a:cxnLst>
                      <a:cxn ang="0">
                        <a:pos x="0" y="97"/>
                      </a:cxn>
                      <a:cxn ang="0">
                        <a:pos x="7" y="79"/>
                      </a:cxn>
                      <a:cxn ang="0">
                        <a:pos x="19" y="61"/>
                      </a:cxn>
                      <a:cxn ang="0">
                        <a:pos x="38" y="45"/>
                      </a:cxn>
                      <a:cxn ang="0">
                        <a:pos x="70" y="28"/>
                      </a:cxn>
                      <a:cxn ang="0">
                        <a:pos x="112" y="14"/>
                      </a:cxn>
                      <a:cxn ang="0">
                        <a:pos x="154" y="6"/>
                      </a:cxn>
                      <a:cxn ang="0">
                        <a:pos x="202" y="0"/>
                      </a:cxn>
                      <a:cxn ang="0">
                        <a:pos x="244" y="4"/>
                      </a:cxn>
                      <a:cxn ang="0">
                        <a:pos x="292" y="9"/>
                      </a:cxn>
                      <a:cxn ang="0">
                        <a:pos x="344" y="19"/>
                      </a:cxn>
                      <a:cxn ang="0">
                        <a:pos x="386" y="37"/>
                      </a:cxn>
                      <a:cxn ang="0">
                        <a:pos x="410" y="55"/>
                      </a:cxn>
                      <a:cxn ang="0">
                        <a:pos x="426" y="77"/>
                      </a:cxn>
                      <a:cxn ang="0">
                        <a:pos x="432" y="96"/>
                      </a:cxn>
                      <a:cxn ang="0">
                        <a:pos x="434" y="103"/>
                      </a:cxn>
                      <a:cxn ang="0">
                        <a:pos x="430" y="112"/>
                      </a:cxn>
                    </a:cxnLst>
                    <a:rect l="0" t="0" r="r" b="b"/>
                    <a:pathLst>
                      <a:path w="434" h="112">
                        <a:moveTo>
                          <a:pt x="0" y="97"/>
                        </a:moveTo>
                        <a:lnTo>
                          <a:pt x="7" y="79"/>
                        </a:lnTo>
                        <a:lnTo>
                          <a:pt x="19" y="61"/>
                        </a:lnTo>
                        <a:lnTo>
                          <a:pt x="38" y="45"/>
                        </a:lnTo>
                        <a:lnTo>
                          <a:pt x="70" y="28"/>
                        </a:lnTo>
                        <a:lnTo>
                          <a:pt x="112" y="14"/>
                        </a:lnTo>
                        <a:lnTo>
                          <a:pt x="154" y="6"/>
                        </a:lnTo>
                        <a:lnTo>
                          <a:pt x="202" y="0"/>
                        </a:lnTo>
                        <a:lnTo>
                          <a:pt x="244" y="4"/>
                        </a:lnTo>
                        <a:lnTo>
                          <a:pt x="292" y="9"/>
                        </a:lnTo>
                        <a:lnTo>
                          <a:pt x="344" y="19"/>
                        </a:lnTo>
                        <a:lnTo>
                          <a:pt x="386" y="37"/>
                        </a:lnTo>
                        <a:lnTo>
                          <a:pt x="410" y="55"/>
                        </a:lnTo>
                        <a:lnTo>
                          <a:pt x="426" y="77"/>
                        </a:lnTo>
                        <a:lnTo>
                          <a:pt x="432" y="96"/>
                        </a:lnTo>
                        <a:lnTo>
                          <a:pt x="434" y="103"/>
                        </a:lnTo>
                        <a:lnTo>
                          <a:pt x="430" y="112"/>
                        </a:lnTo>
                      </a:path>
                    </a:pathLst>
                  </a:custGeom>
                  <a:noFill/>
                  <a:ln w="4763">
                    <a:solidFill>
                      <a:srgbClr val="C0C0C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537" name="Freeform 129"/>
                  <p:cNvSpPr>
                    <a:spLocks/>
                  </p:cNvSpPr>
                  <p:nvPr/>
                </p:nvSpPr>
                <p:spPr bwMode="auto">
                  <a:xfrm>
                    <a:off x="4827" y="637"/>
                    <a:ext cx="10" cy="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0" y="36"/>
                      </a:cxn>
                      <a:cxn ang="0">
                        <a:pos x="3" y="76"/>
                      </a:cxn>
                    </a:cxnLst>
                    <a:rect l="0" t="0" r="r" b="b"/>
                    <a:pathLst>
                      <a:path w="30" h="76">
                        <a:moveTo>
                          <a:pt x="0" y="0"/>
                        </a:moveTo>
                        <a:lnTo>
                          <a:pt x="30" y="36"/>
                        </a:lnTo>
                        <a:lnTo>
                          <a:pt x="3" y="76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7542" name="Group 134"/>
                <p:cNvGrpSpPr>
                  <a:grpSpLocks/>
                </p:cNvGrpSpPr>
                <p:nvPr/>
              </p:nvGrpSpPr>
              <p:grpSpPr bwMode="auto">
                <a:xfrm>
                  <a:off x="4755" y="782"/>
                  <a:ext cx="153" cy="54"/>
                  <a:chOff x="4755" y="782"/>
                  <a:chExt cx="153" cy="54"/>
                </a:xfrm>
              </p:grpSpPr>
              <p:sp>
                <p:nvSpPr>
                  <p:cNvPr id="17539" name="Freeform 131"/>
                  <p:cNvSpPr>
                    <a:spLocks/>
                  </p:cNvSpPr>
                  <p:nvPr/>
                </p:nvSpPr>
                <p:spPr bwMode="auto">
                  <a:xfrm>
                    <a:off x="4755" y="782"/>
                    <a:ext cx="153" cy="54"/>
                  </a:xfrm>
                  <a:custGeom>
                    <a:avLst/>
                    <a:gdLst/>
                    <a:ahLst/>
                    <a:cxnLst>
                      <a:cxn ang="0">
                        <a:pos x="0" y="122"/>
                      </a:cxn>
                      <a:cxn ang="0">
                        <a:pos x="4" y="140"/>
                      </a:cxn>
                      <a:cxn ang="0">
                        <a:pos x="11" y="153"/>
                      </a:cxn>
                      <a:cxn ang="0">
                        <a:pos x="22" y="160"/>
                      </a:cxn>
                      <a:cxn ang="0">
                        <a:pos x="32" y="160"/>
                      </a:cxn>
                      <a:cxn ang="0">
                        <a:pos x="46" y="157"/>
                      </a:cxn>
                      <a:cxn ang="0">
                        <a:pos x="57" y="148"/>
                      </a:cxn>
                      <a:cxn ang="0">
                        <a:pos x="67" y="132"/>
                      </a:cxn>
                      <a:cxn ang="0">
                        <a:pos x="67" y="122"/>
                      </a:cxn>
                      <a:cxn ang="0">
                        <a:pos x="70" y="113"/>
                      </a:cxn>
                      <a:cxn ang="0">
                        <a:pos x="79" y="104"/>
                      </a:cxn>
                      <a:cxn ang="0">
                        <a:pos x="102" y="95"/>
                      </a:cxn>
                      <a:cxn ang="0">
                        <a:pos x="133" y="87"/>
                      </a:cxn>
                      <a:cxn ang="0">
                        <a:pos x="165" y="82"/>
                      </a:cxn>
                      <a:cxn ang="0">
                        <a:pos x="198" y="78"/>
                      </a:cxn>
                      <a:cxn ang="0">
                        <a:pos x="233" y="77"/>
                      </a:cxn>
                      <a:cxn ang="0">
                        <a:pos x="268" y="78"/>
                      </a:cxn>
                      <a:cxn ang="0">
                        <a:pos x="303" y="83"/>
                      </a:cxn>
                      <a:cxn ang="0">
                        <a:pos x="334" y="88"/>
                      </a:cxn>
                      <a:cxn ang="0">
                        <a:pos x="371" y="97"/>
                      </a:cxn>
                      <a:cxn ang="0">
                        <a:pos x="390" y="106"/>
                      </a:cxn>
                      <a:cxn ang="0">
                        <a:pos x="395" y="114"/>
                      </a:cxn>
                      <a:cxn ang="0">
                        <a:pos x="396" y="127"/>
                      </a:cxn>
                      <a:cxn ang="0">
                        <a:pos x="399" y="139"/>
                      </a:cxn>
                      <a:cxn ang="0">
                        <a:pos x="405" y="148"/>
                      </a:cxn>
                      <a:cxn ang="0">
                        <a:pos x="413" y="156"/>
                      </a:cxn>
                      <a:cxn ang="0">
                        <a:pos x="422" y="160"/>
                      </a:cxn>
                      <a:cxn ang="0">
                        <a:pos x="432" y="162"/>
                      </a:cxn>
                      <a:cxn ang="0">
                        <a:pos x="441" y="158"/>
                      </a:cxn>
                      <a:cxn ang="0">
                        <a:pos x="452" y="148"/>
                      </a:cxn>
                      <a:cxn ang="0">
                        <a:pos x="458" y="136"/>
                      </a:cxn>
                      <a:cxn ang="0">
                        <a:pos x="459" y="119"/>
                      </a:cxn>
                      <a:cxn ang="0">
                        <a:pos x="458" y="101"/>
                      </a:cxn>
                      <a:cxn ang="0">
                        <a:pos x="450" y="84"/>
                      </a:cxn>
                      <a:cxn ang="0">
                        <a:pos x="441" y="73"/>
                      </a:cxn>
                      <a:cxn ang="0">
                        <a:pos x="430" y="60"/>
                      </a:cxn>
                      <a:cxn ang="0">
                        <a:pos x="413" y="47"/>
                      </a:cxn>
                      <a:cxn ang="0">
                        <a:pos x="393" y="37"/>
                      </a:cxn>
                      <a:cxn ang="0">
                        <a:pos x="370" y="25"/>
                      </a:cxn>
                      <a:cxn ang="0">
                        <a:pos x="347" y="18"/>
                      </a:cxn>
                      <a:cxn ang="0">
                        <a:pos x="314" y="11"/>
                      </a:cxn>
                      <a:cxn ang="0">
                        <a:pos x="295" y="5"/>
                      </a:cxn>
                      <a:cxn ang="0">
                        <a:pos x="270" y="2"/>
                      </a:cxn>
                      <a:cxn ang="0">
                        <a:pos x="239" y="0"/>
                      </a:cxn>
                      <a:cxn ang="0">
                        <a:pos x="215" y="0"/>
                      </a:cxn>
                      <a:cxn ang="0">
                        <a:pos x="193" y="3"/>
                      </a:cxn>
                      <a:cxn ang="0">
                        <a:pos x="165" y="5"/>
                      </a:cxn>
                      <a:cxn ang="0">
                        <a:pos x="134" y="12"/>
                      </a:cxn>
                      <a:cxn ang="0">
                        <a:pos x="101" y="22"/>
                      </a:cxn>
                      <a:cxn ang="0">
                        <a:pos x="75" y="31"/>
                      </a:cxn>
                      <a:cxn ang="0">
                        <a:pos x="50" y="43"/>
                      </a:cxn>
                      <a:cxn ang="0">
                        <a:pos x="32" y="59"/>
                      </a:cxn>
                      <a:cxn ang="0">
                        <a:pos x="19" y="70"/>
                      </a:cxn>
                      <a:cxn ang="0">
                        <a:pos x="5" y="92"/>
                      </a:cxn>
                      <a:cxn ang="0">
                        <a:pos x="0" y="109"/>
                      </a:cxn>
                      <a:cxn ang="0">
                        <a:pos x="0" y="122"/>
                      </a:cxn>
                    </a:cxnLst>
                    <a:rect l="0" t="0" r="r" b="b"/>
                    <a:pathLst>
                      <a:path w="459" h="162">
                        <a:moveTo>
                          <a:pt x="0" y="122"/>
                        </a:moveTo>
                        <a:lnTo>
                          <a:pt x="4" y="140"/>
                        </a:lnTo>
                        <a:lnTo>
                          <a:pt x="11" y="153"/>
                        </a:lnTo>
                        <a:lnTo>
                          <a:pt x="22" y="160"/>
                        </a:lnTo>
                        <a:lnTo>
                          <a:pt x="32" y="160"/>
                        </a:lnTo>
                        <a:lnTo>
                          <a:pt x="46" y="157"/>
                        </a:lnTo>
                        <a:lnTo>
                          <a:pt x="57" y="148"/>
                        </a:lnTo>
                        <a:lnTo>
                          <a:pt x="67" y="132"/>
                        </a:lnTo>
                        <a:lnTo>
                          <a:pt x="67" y="122"/>
                        </a:lnTo>
                        <a:lnTo>
                          <a:pt x="70" y="113"/>
                        </a:lnTo>
                        <a:lnTo>
                          <a:pt x="79" y="104"/>
                        </a:lnTo>
                        <a:lnTo>
                          <a:pt x="102" y="95"/>
                        </a:lnTo>
                        <a:lnTo>
                          <a:pt x="133" y="87"/>
                        </a:lnTo>
                        <a:lnTo>
                          <a:pt x="165" y="82"/>
                        </a:lnTo>
                        <a:lnTo>
                          <a:pt x="198" y="78"/>
                        </a:lnTo>
                        <a:lnTo>
                          <a:pt x="233" y="77"/>
                        </a:lnTo>
                        <a:lnTo>
                          <a:pt x="268" y="78"/>
                        </a:lnTo>
                        <a:lnTo>
                          <a:pt x="303" y="83"/>
                        </a:lnTo>
                        <a:lnTo>
                          <a:pt x="334" y="88"/>
                        </a:lnTo>
                        <a:lnTo>
                          <a:pt x="371" y="97"/>
                        </a:lnTo>
                        <a:lnTo>
                          <a:pt x="390" y="106"/>
                        </a:lnTo>
                        <a:lnTo>
                          <a:pt x="395" y="114"/>
                        </a:lnTo>
                        <a:lnTo>
                          <a:pt x="396" y="127"/>
                        </a:lnTo>
                        <a:lnTo>
                          <a:pt x="399" y="139"/>
                        </a:lnTo>
                        <a:lnTo>
                          <a:pt x="405" y="148"/>
                        </a:lnTo>
                        <a:lnTo>
                          <a:pt x="413" y="156"/>
                        </a:lnTo>
                        <a:lnTo>
                          <a:pt x="422" y="160"/>
                        </a:lnTo>
                        <a:lnTo>
                          <a:pt x="432" y="162"/>
                        </a:lnTo>
                        <a:lnTo>
                          <a:pt x="441" y="158"/>
                        </a:lnTo>
                        <a:lnTo>
                          <a:pt x="452" y="148"/>
                        </a:lnTo>
                        <a:lnTo>
                          <a:pt x="458" y="136"/>
                        </a:lnTo>
                        <a:lnTo>
                          <a:pt x="459" y="119"/>
                        </a:lnTo>
                        <a:lnTo>
                          <a:pt x="458" y="101"/>
                        </a:lnTo>
                        <a:lnTo>
                          <a:pt x="450" y="84"/>
                        </a:lnTo>
                        <a:lnTo>
                          <a:pt x="441" y="73"/>
                        </a:lnTo>
                        <a:lnTo>
                          <a:pt x="430" y="60"/>
                        </a:lnTo>
                        <a:lnTo>
                          <a:pt x="413" y="47"/>
                        </a:lnTo>
                        <a:lnTo>
                          <a:pt x="393" y="37"/>
                        </a:lnTo>
                        <a:lnTo>
                          <a:pt x="370" y="25"/>
                        </a:lnTo>
                        <a:lnTo>
                          <a:pt x="347" y="18"/>
                        </a:lnTo>
                        <a:lnTo>
                          <a:pt x="314" y="11"/>
                        </a:lnTo>
                        <a:lnTo>
                          <a:pt x="295" y="5"/>
                        </a:lnTo>
                        <a:lnTo>
                          <a:pt x="270" y="2"/>
                        </a:lnTo>
                        <a:lnTo>
                          <a:pt x="239" y="0"/>
                        </a:lnTo>
                        <a:lnTo>
                          <a:pt x="215" y="0"/>
                        </a:lnTo>
                        <a:lnTo>
                          <a:pt x="193" y="3"/>
                        </a:lnTo>
                        <a:lnTo>
                          <a:pt x="165" y="5"/>
                        </a:lnTo>
                        <a:lnTo>
                          <a:pt x="134" y="12"/>
                        </a:lnTo>
                        <a:lnTo>
                          <a:pt x="101" y="22"/>
                        </a:lnTo>
                        <a:lnTo>
                          <a:pt x="75" y="31"/>
                        </a:lnTo>
                        <a:lnTo>
                          <a:pt x="50" y="43"/>
                        </a:lnTo>
                        <a:lnTo>
                          <a:pt x="32" y="59"/>
                        </a:lnTo>
                        <a:lnTo>
                          <a:pt x="19" y="70"/>
                        </a:lnTo>
                        <a:lnTo>
                          <a:pt x="5" y="92"/>
                        </a:lnTo>
                        <a:lnTo>
                          <a:pt x="0" y="109"/>
                        </a:lnTo>
                        <a:lnTo>
                          <a:pt x="0" y="122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540" name="Freeform 132"/>
                  <p:cNvSpPr>
                    <a:spLocks/>
                  </p:cNvSpPr>
                  <p:nvPr/>
                </p:nvSpPr>
                <p:spPr bwMode="auto">
                  <a:xfrm>
                    <a:off x="4760" y="789"/>
                    <a:ext cx="144" cy="38"/>
                  </a:xfrm>
                  <a:custGeom>
                    <a:avLst/>
                    <a:gdLst/>
                    <a:ahLst/>
                    <a:cxnLst>
                      <a:cxn ang="0">
                        <a:pos x="0" y="98"/>
                      </a:cxn>
                      <a:cxn ang="0">
                        <a:pos x="7" y="80"/>
                      </a:cxn>
                      <a:cxn ang="0">
                        <a:pos x="19" y="62"/>
                      </a:cxn>
                      <a:cxn ang="0">
                        <a:pos x="38" y="45"/>
                      </a:cxn>
                      <a:cxn ang="0">
                        <a:pos x="70" y="28"/>
                      </a:cxn>
                      <a:cxn ang="0">
                        <a:pos x="112" y="16"/>
                      </a:cxn>
                      <a:cxn ang="0">
                        <a:pos x="154" y="8"/>
                      </a:cxn>
                      <a:cxn ang="0">
                        <a:pos x="202" y="0"/>
                      </a:cxn>
                      <a:cxn ang="0">
                        <a:pos x="244" y="4"/>
                      </a:cxn>
                      <a:cxn ang="0">
                        <a:pos x="292" y="9"/>
                      </a:cxn>
                      <a:cxn ang="0">
                        <a:pos x="344" y="19"/>
                      </a:cxn>
                      <a:cxn ang="0">
                        <a:pos x="386" y="38"/>
                      </a:cxn>
                      <a:cxn ang="0">
                        <a:pos x="410" y="56"/>
                      </a:cxn>
                      <a:cxn ang="0">
                        <a:pos x="426" y="79"/>
                      </a:cxn>
                      <a:cxn ang="0">
                        <a:pos x="432" y="97"/>
                      </a:cxn>
                      <a:cxn ang="0">
                        <a:pos x="434" y="104"/>
                      </a:cxn>
                      <a:cxn ang="0">
                        <a:pos x="430" y="114"/>
                      </a:cxn>
                    </a:cxnLst>
                    <a:rect l="0" t="0" r="r" b="b"/>
                    <a:pathLst>
                      <a:path w="434" h="114">
                        <a:moveTo>
                          <a:pt x="0" y="98"/>
                        </a:moveTo>
                        <a:lnTo>
                          <a:pt x="7" y="80"/>
                        </a:lnTo>
                        <a:lnTo>
                          <a:pt x="19" y="62"/>
                        </a:lnTo>
                        <a:lnTo>
                          <a:pt x="38" y="45"/>
                        </a:lnTo>
                        <a:lnTo>
                          <a:pt x="70" y="28"/>
                        </a:lnTo>
                        <a:lnTo>
                          <a:pt x="112" y="16"/>
                        </a:lnTo>
                        <a:lnTo>
                          <a:pt x="154" y="8"/>
                        </a:lnTo>
                        <a:lnTo>
                          <a:pt x="202" y="0"/>
                        </a:lnTo>
                        <a:lnTo>
                          <a:pt x="244" y="4"/>
                        </a:lnTo>
                        <a:lnTo>
                          <a:pt x="292" y="9"/>
                        </a:lnTo>
                        <a:lnTo>
                          <a:pt x="344" y="19"/>
                        </a:lnTo>
                        <a:lnTo>
                          <a:pt x="386" y="38"/>
                        </a:lnTo>
                        <a:lnTo>
                          <a:pt x="410" y="56"/>
                        </a:lnTo>
                        <a:lnTo>
                          <a:pt x="426" y="79"/>
                        </a:lnTo>
                        <a:lnTo>
                          <a:pt x="432" y="97"/>
                        </a:lnTo>
                        <a:lnTo>
                          <a:pt x="434" y="104"/>
                        </a:lnTo>
                        <a:lnTo>
                          <a:pt x="430" y="114"/>
                        </a:lnTo>
                      </a:path>
                    </a:pathLst>
                  </a:custGeom>
                  <a:noFill/>
                  <a:ln w="4763">
                    <a:solidFill>
                      <a:srgbClr val="C0C0C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541" name="Freeform 133"/>
                  <p:cNvSpPr>
                    <a:spLocks/>
                  </p:cNvSpPr>
                  <p:nvPr/>
                </p:nvSpPr>
                <p:spPr bwMode="auto">
                  <a:xfrm>
                    <a:off x="4827" y="783"/>
                    <a:ext cx="10" cy="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0" y="36"/>
                      </a:cxn>
                      <a:cxn ang="0">
                        <a:pos x="3" y="75"/>
                      </a:cxn>
                    </a:cxnLst>
                    <a:rect l="0" t="0" r="r" b="b"/>
                    <a:pathLst>
                      <a:path w="30" h="75">
                        <a:moveTo>
                          <a:pt x="0" y="0"/>
                        </a:moveTo>
                        <a:lnTo>
                          <a:pt x="30" y="36"/>
                        </a:lnTo>
                        <a:lnTo>
                          <a:pt x="3" y="75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7546" name="Group 138"/>
                <p:cNvGrpSpPr>
                  <a:grpSpLocks/>
                </p:cNvGrpSpPr>
                <p:nvPr/>
              </p:nvGrpSpPr>
              <p:grpSpPr bwMode="auto">
                <a:xfrm>
                  <a:off x="4755" y="927"/>
                  <a:ext cx="153" cy="54"/>
                  <a:chOff x="4755" y="927"/>
                  <a:chExt cx="153" cy="54"/>
                </a:xfrm>
              </p:grpSpPr>
              <p:sp>
                <p:nvSpPr>
                  <p:cNvPr id="17543" name="Freeform 135"/>
                  <p:cNvSpPr>
                    <a:spLocks/>
                  </p:cNvSpPr>
                  <p:nvPr/>
                </p:nvSpPr>
                <p:spPr bwMode="auto">
                  <a:xfrm>
                    <a:off x="4755" y="927"/>
                    <a:ext cx="153" cy="54"/>
                  </a:xfrm>
                  <a:custGeom>
                    <a:avLst/>
                    <a:gdLst/>
                    <a:ahLst/>
                    <a:cxnLst>
                      <a:cxn ang="0">
                        <a:pos x="0" y="123"/>
                      </a:cxn>
                      <a:cxn ang="0">
                        <a:pos x="4" y="141"/>
                      </a:cxn>
                      <a:cxn ang="0">
                        <a:pos x="11" y="153"/>
                      </a:cxn>
                      <a:cxn ang="0">
                        <a:pos x="22" y="161"/>
                      </a:cxn>
                      <a:cxn ang="0">
                        <a:pos x="32" y="161"/>
                      </a:cxn>
                      <a:cxn ang="0">
                        <a:pos x="46" y="157"/>
                      </a:cxn>
                      <a:cxn ang="0">
                        <a:pos x="57" y="148"/>
                      </a:cxn>
                      <a:cxn ang="0">
                        <a:pos x="67" y="134"/>
                      </a:cxn>
                      <a:cxn ang="0">
                        <a:pos x="67" y="123"/>
                      </a:cxn>
                      <a:cxn ang="0">
                        <a:pos x="70" y="114"/>
                      </a:cxn>
                      <a:cxn ang="0">
                        <a:pos x="79" y="105"/>
                      </a:cxn>
                      <a:cxn ang="0">
                        <a:pos x="102" y="96"/>
                      </a:cxn>
                      <a:cxn ang="0">
                        <a:pos x="133" y="88"/>
                      </a:cxn>
                      <a:cxn ang="0">
                        <a:pos x="165" y="82"/>
                      </a:cxn>
                      <a:cxn ang="0">
                        <a:pos x="198" y="79"/>
                      </a:cxn>
                      <a:cxn ang="0">
                        <a:pos x="233" y="77"/>
                      </a:cxn>
                      <a:cxn ang="0">
                        <a:pos x="268" y="79"/>
                      </a:cxn>
                      <a:cxn ang="0">
                        <a:pos x="303" y="83"/>
                      </a:cxn>
                      <a:cxn ang="0">
                        <a:pos x="334" y="90"/>
                      </a:cxn>
                      <a:cxn ang="0">
                        <a:pos x="371" y="99"/>
                      </a:cxn>
                      <a:cxn ang="0">
                        <a:pos x="390" y="108"/>
                      </a:cxn>
                      <a:cxn ang="0">
                        <a:pos x="395" y="116"/>
                      </a:cxn>
                      <a:cxn ang="0">
                        <a:pos x="396" y="127"/>
                      </a:cxn>
                      <a:cxn ang="0">
                        <a:pos x="399" y="139"/>
                      </a:cxn>
                      <a:cxn ang="0">
                        <a:pos x="405" y="148"/>
                      </a:cxn>
                      <a:cxn ang="0">
                        <a:pos x="413" y="156"/>
                      </a:cxn>
                      <a:cxn ang="0">
                        <a:pos x="422" y="161"/>
                      </a:cxn>
                      <a:cxn ang="0">
                        <a:pos x="432" y="162"/>
                      </a:cxn>
                      <a:cxn ang="0">
                        <a:pos x="441" y="160"/>
                      </a:cxn>
                      <a:cxn ang="0">
                        <a:pos x="452" y="148"/>
                      </a:cxn>
                      <a:cxn ang="0">
                        <a:pos x="458" y="136"/>
                      </a:cxn>
                      <a:cxn ang="0">
                        <a:pos x="459" y="119"/>
                      </a:cxn>
                      <a:cxn ang="0">
                        <a:pos x="458" y="101"/>
                      </a:cxn>
                      <a:cxn ang="0">
                        <a:pos x="450" y="84"/>
                      </a:cxn>
                      <a:cxn ang="0">
                        <a:pos x="441" y="73"/>
                      </a:cxn>
                      <a:cxn ang="0">
                        <a:pos x="430" y="61"/>
                      </a:cxn>
                      <a:cxn ang="0">
                        <a:pos x="413" y="47"/>
                      </a:cxn>
                      <a:cxn ang="0">
                        <a:pos x="393" y="37"/>
                      </a:cxn>
                      <a:cxn ang="0">
                        <a:pos x="370" y="26"/>
                      </a:cxn>
                      <a:cxn ang="0">
                        <a:pos x="347" y="18"/>
                      </a:cxn>
                      <a:cxn ang="0">
                        <a:pos x="314" y="11"/>
                      </a:cxn>
                      <a:cxn ang="0">
                        <a:pos x="295" y="7"/>
                      </a:cxn>
                      <a:cxn ang="0">
                        <a:pos x="270" y="2"/>
                      </a:cxn>
                      <a:cxn ang="0">
                        <a:pos x="239" y="0"/>
                      </a:cxn>
                      <a:cxn ang="0">
                        <a:pos x="215" y="0"/>
                      </a:cxn>
                      <a:cxn ang="0">
                        <a:pos x="193" y="3"/>
                      </a:cxn>
                      <a:cxn ang="0">
                        <a:pos x="165" y="7"/>
                      </a:cxn>
                      <a:cxn ang="0">
                        <a:pos x="134" y="12"/>
                      </a:cxn>
                      <a:cxn ang="0">
                        <a:pos x="101" y="22"/>
                      </a:cxn>
                      <a:cxn ang="0">
                        <a:pos x="75" y="31"/>
                      </a:cxn>
                      <a:cxn ang="0">
                        <a:pos x="50" y="44"/>
                      </a:cxn>
                      <a:cxn ang="0">
                        <a:pos x="32" y="59"/>
                      </a:cxn>
                      <a:cxn ang="0">
                        <a:pos x="19" y="71"/>
                      </a:cxn>
                      <a:cxn ang="0">
                        <a:pos x="5" y="92"/>
                      </a:cxn>
                      <a:cxn ang="0">
                        <a:pos x="0" y="109"/>
                      </a:cxn>
                      <a:cxn ang="0">
                        <a:pos x="0" y="123"/>
                      </a:cxn>
                    </a:cxnLst>
                    <a:rect l="0" t="0" r="r" b="b"/>
                    <a:pathLst>
                      <a:path w="459" h="162">
                        <a:moveTo>
                          <a:pt x="0" y="123"/>
                        </a:moveTo>
                        <a:lnTo>
                          <a:pt x="4" y="141"/>
                        </a:lnTo>
                        <a:lnTo>
                          <a:pt x="11" y="153"/>
                        </a:lnTo>
                        <a:lnTo>
                          <a:pt x="22" y="161"/>
                        </a:lnTo>
                        <a:lnTo>
                          <a:pt x="32" y="161"/>
                        </a:lnTo>
                        <a:lnTo>
                          <a:pt x="46" y="157"/>
                        </a:lnTo>
                        <a:lnTo>
                          <a:pt x="57" y="148"/>
                        </a:lnTo>
                        <a:lnTo>
                          <a:pt x="67" y="134"/>
                        </a:lnTo>
                        <a:lnTo>
                          <a:pt x="67" y="123"/>
                        </a:lnTo>
                        <a:lnTo>
                          <a:pt x="70" y="114"/>
                        </a:lnTo>
                        <a:lnTo>
                          <a:pt x="79" y="105"/>
                        </a:lnTo>
                        <a:lnTo>
                          <a:pt x="102" y="96"/>
                        </a:lnTo>
                        <a:lnTo>
                          <a:pt x="133" y="88"/>
                        </a:lnTo>
                        <a:lnTo>
                          <a:pt x="165" y="82"/>
                        </a:lnTo>
                        <a:lnTo>
                          <a:pt x="198" y="79"/>
                        </a:lnTo>
                        <a:lnTo>
                          <a:pt x="233" y="77"/>
                        </a:lnTo>
                        <a:lnTo>
                          <a:pt x="268" y="79"/>
                        </a:lnTo>
                        <a:lnTo>
                          <a:pt x="303" y="83"/>
                        </a:lnTo>
                        <a:lnTo>
                          <a:pt x="334" y="90"/>
                        </a:lnTo>
                        <a:lnTo>
                          <a:pt x="371" y="99"/>
                        </a:lnTo>
                        <a:lnTo>
                          <a:pt x="390" y="108"/>
                        </a:lnTo>
                        <a:lnTo>
                          <a:pt x="395" y="116"/>
                        </a:lnTo>
                        <a:lnTo>
                          <a:pt x="396" y="127"/>
                        </a:lnTo>
                        <a:lnTo>
                          <a:pt x="399" y="139"/>
                        </a:lnTo>
                        <a:lnTo>
                          <a:pt x="405" y="148"/>
                        </a:lnTo>
                        <a:lnTo>
                          <a:pt x="413" y="156"/>
                        </a:lnTo>
                        <a:lnTo>
                          <a:pt x="422" y="161"/>
                        </a:lnTo>
                        <a:lnTo>
                          <a:pt x="432" y="162"/>
                        </a:lnTo>
                        <a:lnTo>
                          <a:pt x="441" y="160"/>
                        </a:lnTo>
                        <a:lnTo>
                          <a:pt x="452" y="148"/>
                        </a:lnTo>
                        <a:lnTo>
                          <a:pt x="458" y="136"/>
                        </a:lnTo>
                        <a:lnTo>
                          <a:pt x="459" y="119"/>
                        </a:lnTo>
                        <a:lnTo>
                          <a:pt x="458" y="101"/>
                        </a:lnTo>
                        <a:lnTo>
                          <a:pt x="450" y="84"/>
                        </a:lnTo>
                        <a:lnTo>
                          <a:pt x="441" y="73"/>
                        </a:lnTo>
                        <a:lnTo>
                          <a:pt x="430" y="61"/>
                        </a:lnTo>
                        <a:lnTo>
                          <a:pt x="413" y="47"/>
                        </a:lnTo>
                        <a:lnTo>
                          <a:pt x="393" y="37"/>
                        </a:lnTo>
                        <a:lnTo>
                          <a:pt x="370" y="26"/>
                        </a:lnTo>
                        <a:lnTo>
                          <a:pt x="347" y="18"/>
                        </a:lnTo>
                        <a:lnTo>
                          <a:pt x="314" y="11"/>
                        </a:lnTo>
                        <a:lnTo>
                          <a:pt x="295" y="7"/>
                        </a:lnTo>
                        <a:lnTo>
                          <a:pt x="270" y="2"/>
                        </a:lnTo>
                        <a:lnTo>
                          <a:pt x="239" y="0"/>
                        </a:lnTo>
                        <a:lnTo>
                          <a:pt x="215" y="0"/>
                        </a:lnTo>
                        <a:lnTo>
                          <a:pt x="193" y="3"/>
                        </a:lnTo>
                        <a:lnTo>
                          <a:pt x="165" y="7"/>
                        </a:lnTo>
                        <a:lnTo>
                          <a:pt x="134" y="12"/>
                        </a:lnTo>
                        <a:lnTo>
                          <a:pt x="101" y="22"/>
                        </a:lnTo>
                        <a:lnTo>
                          <a:pt x="75" y="31"/>
                        </a:lnTo>
                        <a:lnTo>
                          <a:pt x="50" y="44"/>
                        </a:lnTo>
                        <a:lnTo>
                          <a:pt x="32" y="59"/>
                        </a:lnTo>
                        <a:lnTo>
                          <a:pt x="19" y="71"/>
                        </a:lnTo>
                        <a:lnTo>
                          <a:pt x="5" y="92"/>
                        </a:lnTo>
                        <a:lnTo>
                          <a:pt x="0" y="109"/>
                        </a:lnTo>
                        <a:lnTo>
                          <a:pt x="0" y="123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544" name="Freeform 136"/>
                  <p:cNvSpPr>
                    <a:spLocks/>
                  </p:cNvSpPr>
                  <p:nvPr/>
                </p:nvSpPr>
                <p:spPr bwMode="auto">
                  <a:xfrm>
                    <a:off x="4760" y="934"/>
                    <a:ext cx="144" cy="38"/>
                  </a:xfrm>
                  <a:custGeom>
                    <a:avLst/>
                    <a:gdLst/>
                    <a:ahLst/>
                    <a:cxnLst>
                      <a:cxn ang="0">
                        <a:pos x="0" y="98"/>
                      </a:cxn>
                      <a:cxn ang="0">
                        <a:pos x="7" y="80"/>
                      </a:cxn>
                      <a:cxn ang="0">
                        <a:pos x="19" y="62"/>
                      </a:cxn>
                      <a:cxn ang="0">
                        <a:pos x="38" y="45"/>
                      </a:cxn>
                      <a:cxn ang="0">
                        <a:pos x="70" y="28"/>
                      </a:cxn>
                      <a:cxn ang="0">
                        <a:pos x="112" y="16"/>
                      </a:cxn>
                      <a:cxn ang="0">
                        <a:pos x="154" y="8"/>
                      </a:cxn>
                      <a:cxn ang="0">
                        <a:pos x="202" y="0"/>
                      </a:cxn>
                      <a:cxn ang="0">
                        <a:pos x="244" y="5"/>
                      </a:cxn>
                      <a:cxn ang="0">
                        <a:pos x="292" y="9"/>
                      </a:cxn>
                      <a:cxn ang="0">
                        <a:pos x="344" y="19"/>
                      </a:cxn>
                      <a:cxn ang="0">
                        <a:pos x="386" y="38"/>
                      </a:cxn>
                      <a:cxn ang="0">
                        <a:pos x="410" y="56"/>
                      </a:cxn>
                      <a:cxn ang="0">
                        <a:pos x="426" y="79"/>
                      </a:cxn>
                      <a:cxn ang="0">
                        <a:pos x="432" y="97"/>
                      </a:cxn>
                      <a:cxn ang="0">
                        <a:pos x="434" y="105"/>
                      </a:cxn>
                      <a:cxn ang="0">
                        <a:pos x="430" y="114"/>
                      </a:cxn>
                    </a:cxnLst>
                    <a:rect l="0" t="0" r="r" b="b"/>
                    <a:pathLst>
                      <a:path w="434" h="114">
                        <a:moveTo>
                          <a:pt x="0" y="98"/>
                        </a:moveTo>
                        <a:lnTo>
                          <a:pt x="7" y="80"/>
                        </a:lnTo>
                        <a:lnTo>
                          <a:pt x="19" y="62"/>
                        </a:lnTo>
                        <a:lnTo>
                          <a:pt x="38" y="45"/>
                        </a:lnTo>
                        <a:lnTo>
                          <a:pt x="70" y="28"/>
                        </a:lnTo>
                        <a:lnTo>
                          <a:pt x="112" y="16"/>
                        </a:lnTo>
                        <a:lnTo>
                          <a:pt x="154" y="8"/>
                        </a:lnTo>
                        <a:lnTo>
                          <a:pt x="202" y="0"/>
                        </a:lnTo>
                        <a:lnTo>
                          <a:pt x="244" y="5"/>
                        </a:lnTo>
                        <a:lnTo>
                          <a:pt x="292" y="9"/>
                        </a:lnTo>
                        <a:lnTo>
                          <a:pt x="344" y="19"/>
                        </a:lnTo>
                        <a:lnTo>
                          <a:pt x="386" y="38"/>
                        </a:lnTo>
                        <a:lnTo>
                          <a:pt x="410" y="56"/>
                        </a:lnTo>
                        <a:lnTo>
                          <a:pt x="426" y="79"/>
                        </a:lnTo>
                        <a:lnTo>
                          <a:pt x="432" y="97"/>
                        </a:lnTo>
                        <a:lnTo>
                          <a:pt x="434" y="105"/>
                        </a:lnTo>
                        <a:lnTo>
                          <a:pt x="430" y="114"/>
                        </a:lnTo>
                      </a:path>
                    </a:pathLst>
                  </a:custGeom>
                  <a:noFill/>
                  <a:ln w="4763">
                    <a:solidFill>
                      <a:srgbClr val="C0C0C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545" name="Freeform 137"/>
                  <p:cNvSpPr>
                    <a:spLocks/>
                  </p:cNvSpPr>
                  <p:nvPr/>
                </p:nvSpPr>
                <p:spPr bwMode="auto">
                  <a:xfrm>
                    <a:off x="4827" y="928"/>
                    <a:ext cx="10" cy="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0" y="36"/>
                      </a:cxn>
                      <a:cxn ang="0">
                        <a:pos x="3" y="75"/>
                      </a:cxn>
                    </a:cxnLst>
                    <a:rect l="0" t="0" r="r" b="b"/>
                    <a:pathLst>
                      <a:path w="30" h="75">
                        <a:moveTo>
                          <a:pt x="0" y="0"/>
                        </a:moveTo>
                        <a:lnTo>
                          <a:pt x="30" y="36"/>
                        </a:lnTo>
                        <a:lnTo>
                          <a:pt x="3" y="75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7550" name="Group 142"/>
                <p:cNvGrpSpPr>
                  <a:grpSpLocks/>
                </p:cNvGrpSpPr>
                <p:nvPr/>
              </p:nvGrpSpPr>
              <p:grpSpPr bwMode="auto">
                <a:xfrm>
                  <a:off x="4755" y="1064"/>
                  <a:ext cx="153" cy="54"/>
                  <a:chOff x="4755" y="1064"/>
                  <a:chExt cx="153" cy="54"/>
                </a:xfrm>
              </p:grpSpPr>
              <p:sp>
                <p:nvSpPr>
                  <p:cNvPr id="17547" name="Freeform 139"/>
                  <p:cNvSpPr>
                    <a:spLocks/>
                  </p:cNvSpPr>
                  <p:nvPr/>
                </p:nvSpPr>
                <p:spPr bwMode="auto">
                  <a:xfrm>
                    <a:off x="4755" y="1064"/>
                    <a:ext cx="153" cy="54"/>
                  </a:xfrm>
                  <a:custGeom>
                    <a:avLst/>
                    <a:gdLst/>
                    <a:ahLst/>
                    <a:cxnLst>
                      <a:cxn ang="0">
                        <a:pos x="0" y="122"/>
                      </a:cxn>
                      <a:cxn ang="0">
                        <a:pos x="4" y="140"/>
                      </a:cxn>
                      <a:cxn ang="0">
                        <a:pos x="11" y="153"/>
                      </a:cxn>
                      <a:cxn ang="0">
                        <a:pos x="22" y="159"/>
                      </a:cxn>
                      <a:cxn ang="0">
                        <a:pos x="32" y="159"/>
                      </a:cxn>
                      <a:cxn ang="0">
                        <a:pos x="46" y="157"/>
                      </a:cxn>
                      <a:cxn ang="0">
                        <a:pos x="57" y="148"/>
                      </a:cxn>
                      <a:cxn ang="0">
                        <a:pos x="67" y="132"/>
                      </a:cxn>
                      <a:cxn ang="0">
                        <a:pos x="67" y="122"/>
                      </a:cxn>
                      <a:cxn ang="0">
                        <a:pos x="70" y="113"/>
                      </a:cxn>
                      <a:cxn ang="0">
                        <a:pos x="79" y="104"/>
                      </a:cxn>
                      <a:cxn ang="0">
                        <a:pos x="102" y="94"/>
                      </a:cxn>
                      <a:cxn ang="0">
                        <a:pos x="133" y="87"/>
                      </a:cxn>
                      <a:cxn ang="0">
                        <a:pos x="165" y="82"/>
                      </a:cxn>
                      <a:cxn ang="0">
                        <a:pos x="198" y="78"/>
                      </a:cxn>
                      <a:cxn ang="0">
                        <a:pos x="233" y="76"/>
                      </a:cxn>
                      <a:cxn ang="0">
                        <a:pos x="268" y="78"/>
                      </a:cxn>
                      <a:cxn ang="0">
                        <a:pos x="303" y="83"/>
                      </a:cxn>
                      <a:cxn ang="0">
                        <a:pos x="334" y="89"/>
                      </a:cxn>
                      <a:cxn ang="0">
                        <a:pos x="371" y="98"/>
                      </a:cxn>
                      <a:cxn ang="0">
                        <a:pos x="390" y="107"/>
                      </a:cxn>
                      <a:cxn ang="0">
                        <a:pos x="395" y="114"/>
                      </a:cxn>
                      <a:cxn ang="0">
                        <a:pos x="396" y="127"/>
                      </a:cxn>
                      <a:cxn ang="0">
                        <a:pos x="399" y="138"/>
                      </a:cxn>
                      <a:cxn ang="0">
                        <a:pos x="405" y="148"/>
                      </a:cxn>
                      <a:cxn ang="0">
                        <a:pos x="413" y="155"/>
                      </a:cxn>
                      <a:cxn ang="0">
                        <a:pos x="422" y="159"/>
                      </a:cxn>
                      <a:cxn ang="0">
                        <a:pos x="432" y="162"/>
                      </a:cxn>
                      <a:cxn ang="0">
                        <a:pos x="441" y="158"/>
                      </a:cxn>
                      <a:cxn ang="0">
                        <a:pos x="452" y="148"/>
                      </a:cxn>
                      <a:cxn ang="0">
                        <a:pos x="458" y="136"/>
                      </a:cxn>
                      <a:cxn ang="0">
                        <a:pos x="459" y="119"/>
                      </a:cxn>
                      <a:cxn ang="0">
                        <a:pos x="458" y="101"/>
                      </a:cxn>
                      <a:cxn ang="0">
                        <a:pos x="450" y="84"/>
                      </a:cxn>
                      <a:cxn ang="0">
                        <a:pos x="441" y="72"/>
                      </a:cxn>
                      <a:cxn ang="0">
                        <a:pos x="430" y="60"/>
                      </a:cxn>
                      <a:cxn ang="0">
                        <a:pos x="413" y="47"/>
                      </a:cxn>
                      <a:cxn ang="0">
                        <a:pos x="393" y="36"/>
                      </a:cxn>
                      <a:cxn ang="0">
                        <a:pos x="370" y="25"/>
                      </a:cxn>
                      <a:cxn ang="0">
                        <a:pos x="347" y="18"/>
                      </a:cxn>
                      <a:cxn ang="0">
                        <a:pos x="314" y="10"/>
                      </a:cxn>
                      <a:cxn ang="0">
                        <a:pos x="295" y="5"/>
                      </a:cxn>
                      <a:cxn ang="0">
                        <a:pos x="270" y="1"/>
                      </a:cxn>
                      <a:cxn ang="0">
                        <a:pos x="239" y="0"/>
                      </a:cxn>
                      <a:cxn ang="0">
                        <a:pos x="215" y="0"/>
                      </a:cxn>
                      <a:cxn ang="0">
                        <a:pos x="193" y="3"/>
                      </a:cxn>
                      <a:cxn ang="0">
                        <a:pos x="165" y="5"/>
                      </a:cxn>
                      <a:cxn ang="0">
                        <a:pos x="134" y="12"/>
                      </a:cxn>
                      <a:cxn ang="0">
                        <a:pos x="101" y="22"/>
                      </a:cxn>
                      <a:cxn ang="0">
                        <a:pos x="75" y="31"/>
                      </a:cxn>
                      <a:cxn ang="0">
                        <a:pos x="50" y="43"/>
                      </a:cxn>
                      <a:cxn ang="0">
                        <a:pos x="32" y="58"/>
                      </a:cxn>
                      <a:cxn ang="0">
                        <a:pos x="19" y="71"/>
                      </a:cxn>
                      <a:cxn ang="0">
                        <a:pos x="5" y="92"/>
                      </a:cxn>
                      <a:cxn ang="0">
                        <a:pos x="0" y="109"/>
                      </a:cxn>
                      <a:cxn ang="0">
                        <a:pos x="0" y="122"/>
                      </a:cxn>
                    </a:cxnLst>
                    <a:rect l="0" t="0" r="r" b="b"/>
                    <a:pathLst>
                      <a:path w="459" h="162">
                        <a:moveTo>
                          <a:pt x="0" y="122"/>
                        </a:moveTo>
                        <a:lnTo>
                          <a:pt x="4" y="140"/>
                        </a:lnTo>
                        <a:lnTo>
                          <a:pt x="11" y="153"/>
                        </a:lnTo>
                        <a:lnTo>
                          <a:pt x="22" y="159"/>
                        </a:lnTo>
                        <a:lnTo>
                          <a:pt x="32" y="159"/>
                        </a:lnTo>
                        <a:lnTo>
                          <a:pt x="46" y="157"/>
                        </a:lnTo>
                        <a:lnTo>
                          <a:pt x="57" y="148"/>
                        </a:lnTo>
                        <a:lnTo>
                          <a:pt x="67" y="132"/>
                        </a:lnTo>
                        <a:lnTo>
                          <a:pt x="67" y="122"/>
                        </a:lnTo>
                        <a:lnTo>
                          <a:pt x="70" y="113"/>
                        </a:lnTo>
                        <a:lnTo>
                          <a:pt x="79" y="104"/>
                        </a:lnTo>
                        <a:lnTo>
                          <a:pt x="102" y="94"/>
                        </a:lnTo>
                        <a:lnTo>
                          <a:pt x="133" y="87"/>
                        </a:lnTo>
                        <a:lnTo>
                          <a:pt x="165" y="82"/>
                        </a:lnTo>
                        <a:lnTo>
                          <a:pt x="198" y="78"/>
                        </a:lnTo>
                        <a:lnTo>
                          <a:pt x="233" y="76"/>
                        </a:lnTo>
                        <a:lnTo>
                          <a:pt x="268" y="78"/>
                        </a:lnTo>
                        <a:lnTo>
                          <a:pt x="303" y="83"/>
                        </a:lnTo>
                        <a:lnTo>
                          <a:pt x="334" y="89"/>
                        </a:lnTo>
                        <a:lnTo>
                          <a:pt x="371" y="98"/>
                        </a:lnTo>
                        <a:lnTo>
                          <a:pt x="390" y="107"/>
                        </a:lnTo>
                        <a:lnTo>
                          <a:pt x="395" y="114"/>
                        </a:lnTo>
                        <a:lnTo>
                          <a:pt x="396" y="127"/>
                        </a:lnTo>
                        <a:lnTo>
                          <a:pt x="399" y="138"/>
                        </a:lnTo>
                        <a:lnTo>
                          <a:pt x="405" y="148"/>
                        </a:lnTo>
                        <a:lnTo>
                          <a:pt x="413" y="155"/>
                        </a:lnTo>
                        <a:lnTo>
                          <a:pt x="422" y="159"/>
                        </a:lnTo>
                        <a:lnTo>
                          <a:pt x="432" y="162"/>
                        </a:lnTo>
                        <a:lnTo>
                          <a:pt x="441" y="158"/>
                        </a:lnTo>
                        <a:lnTo>
                          <a:pt x="452" y="148"/>
                        </a:lnTo>
                        <a:lnTo>
                          <a:pt x="458" y="136"/>
                        </a:lnTo>
                        <a:lnTo>
                          <a:pt x="459" y="119"/>
                        </a:lnTo>
                        <a:lnTo>
                          <a:pt x="458" y="101"/>
                        </a:lnTo>
                        <a:lnTo>
                          <a:pt x="450" y="84"/>
                        </a:lnTo>
                        <a:lnTo>
                          <a:pt x="441" y="72"/>
                        </a:lnTo>
                        <a:lnTo>
                          <a:pt x="430" y="60"/>
                        </a:lnTo>
                        <a:lnTo>
                          <a:pt x="413" y="47"/>
                        </a:lnTo>
                        <a:lnTo>
                          <a:pt x="393" y="36"/>
                        </a:lnTo>
                        <a:lnTo>
                          <a:pt x="370" y="25"/>
                        </a:lnTo>
                        <a:lnTo>
                          <a:pt x="347" y="18"/>
                        </a:lnTo>
                        <a:lnTo>
                          <a:pt x="314" y="10"/>
                        </a:lnTo>
                        <a:lnTo>
                          <a:pt x="295" y="5"/>
                        </a:lnTo>
                        <a:lnTo>
                          <a:pt x="270" y="1"/>
                        </a:lnTo>
                        <a:lnTo>
                          <a:pt x="239" y="0"/>
                        </a:lnTo>
                        <a:lnTo>
                          <a:pt x="215" y="0"/>
                        </a:lnTo>
                        <a:lnTo>
                          <a:pt x="193" y="3"/>
                        </a:lnTo>
                        <a:lnTo>
                          <a:pt x="165" y="5"/>
                        </a:lnTo>
                        <a:lnTo>
                          <a:pt x="134" y="12"/>
                        </a:lnTo>
                        <a:lnTo>
                          <a:pt x="101" y="22"/>
                        </a:lnTo>
                        <a:lnTo>
                          <a:pt x="75" y="31"/>
                        </a:lnTo>
                        <a:lnTo>
                          <a:pt x="50" y="43"/>
                        </a:lnTo>
                        <a:lnTo>
                          <a:pt x="32" y="58"/>
                        </a:lnTo>
                        <a:lnTo>
                          <a:pt x="19" y="71"/>
                        </a:lnTo>
                        <a:lnTo>
                          <a:pt x="5" y="92"/>
                        </a:lnTo>
                        <a:lnTo>
                          <a:pt x="0" y="109"/>
                        </a:lnTo>
                        <a:lnTo>
                          <a:pt x="0" y="122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548" name="Freeform 140"/>
                  <p:cNvSpPr>
                    <a:spLocks/>
                  </p:cNvSpPr>
                  <p:nvPr/>
                </p:nvSpPr>
                <p:spPr bwMode="auto">
                  <a:xfrm>
                    <a:off x="4760" y="1071"/>
                    <a:ext cx="144" cy="38"/>
                  </a:xfrm>
                  <a:custGeom>
                    <a:avLst/>
                    <a:gdLst/>
                    <a:ahLst/>
                    <a:cxnLst>
                      <a:cxn ang="0">
                        <a:pos x="0" y="98"/>
                      </a:cxn>
                      <a:cxn ang="0">
                        <a:pos x="7" y="80"/>
                      </a:cxn>
                      <a:cxn ang="0">
                        <a:pos x="19" y="62"/>
                      </a:cxn>
                      <a:cxn ang="0">
                        <a:pos x="38" y="45"/>
                      </a:cxn>
                      <a:cxn ang="0">
                        <a:pos x="70" y="28"/>
                      </a:cxn>
                      <a:cxn ang="0">
                        <a:pos x="112" y="15"/>
                      </a:cxn>
                      <a:cxn ang="0">
                        <a:pos x="154" y="7"/>
                      </a:cxn>
                      <a:cxn ang="0">
                        <a:pos x="202" y="0"/>
                      </a:cxn>
                      <a:cxn ang="0">
                        <a:pos x="244" y="4"/>
                      </a:cxn>
                      <a:cxn ang="0">
                        <a:pos x="292" y="9"/>
                      </a:cxn>
                      <a:cxn ang="0">
                        <a:pos x="344" y="19"/>
                      </a:cxn>
                      <a:cxn ang="0">
                        <a:pos x="386" y="37"/>
                      </a:cxn>
                      <a:cxn ang="0">
                        <a:pos x="410" y="55"/>
                      </a:cxn>
                      <a:cxn ang="0">
                        <a:pos x="426" y="79"/>
                      </a:cxn>
                      <a:cxn ang="0">
                        <a:pos x="432" y="97"/>
                      </a:cxn>
                      <a:cxn ang="0">
                        <a:pos x="434" y="105"/>
                      </a:cxn>
                      <a:cxn ang="0">
                        <a:pos x="430" y="114"/>
                      </a:cxn>
                    </a:cxnLst>
                    <a:rect l="0" t="0" r="r" b="b"/>
                    <a:pathLst>
                      <a:path w="434" h="114">
                        <a:moveTo>
                          <a:pt x="0" y="98"/>
                        </a:moveTo>
                        <a:lnTo>
                          <a:pt x="7" y="80"/>
                        </a:lnTo>
                        <a:lnTo>
                          <a:pt x="19" y="62"/>
                        </a:lnTo>
                        <a:lnTo>
                          <a:pt x="38" y="45"/>
                        </a:lnTo>
                        <a:lnTo>
                          <a:pt x="70" y="28"/>
                        </a:lnTo>
                        <a:lnTo>
                          <a:pt x="112" y="15"/>
                        </a:lnTo>
                        <a:lnTo>
                          <a:pt x="154" y="7"/>
                        </a:lnTo>
                        <a:lnTo>
                          <a:pt x="202" y="0"/>
                        </a:lnTo>
                        <a:lnTo>
                          <a:pt x="244" y="4"/>
                        </a:lnTo>
                        <a:lnTo>
                          <a:pt x="292" y="9"/>
                        </a:lnTo>
                        <a:lnTo>
                          <a:pt x="344" y="19"/>
                        </a:lnTo>
                        <a:lnTo>
                          <a:pt x="386" y="37"/>
                        </a:lnTo>
                        <a:lnTo>
                          <a:pt x="410" y="55"/>
                        </a:lnTo>
                        <a:lnTo>
                          <a:pt x="426" y="79"/>
                        </a:lnTo>
                        <a:lnTo>
                          <a:pt x="432" y="97"/>
                        </a:lnTo>
                        <a:lnTo>
                          <a:pt x="434" y="105"/>
                        </a:lnTo>
                        <a:lnTo>
                          <a:pt x="430" y="114"/>
                        </a:lnTo>
                      </a:path>
                    </a:pathLst>
                  </a:custGeom>
                  <a:noFill/>
                  <a:ln w="4763">
                    <a:solidFill>
                      <a:srgbClr val="C0C0C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549" name="Freeform 141"/>
                  <p:cNvSpPr>
                    <a:spLocks/>
                  </p:cNvSpPr>
                  <p:nvPr/>
                </p:nvSpPr>
                <p:spPr bwMode="auto">
                  <a:xfrm>
                    <a:off x="4827" y="1065"/>
                    <a:ext cx="10" cy="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0" y="37"/>
                      </a:cxn>
                      <a:cxn ang="0">
                        <a:pos x="3" y="75"/>
                      </a:cxn>
                    </a:cxnLst>
                    <a:rect l="0" t="0" r="r" b="b"/>
                    <a:pathLst>
                      <a:path w="30" h="75">
                        <a:moveTo>
                          <a:pt x="0" y="0"/>
                        </a:moveTo>
                        <a:lnTo>
                          <a:pt x="30" y="37"/>
                        </a:lnTo>
                        <a:lnTo>
                          <a:pt x="3" y="75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7554" name="Group 146"/>
                <p:cNvGrpSpPr>
                  <a:grpSpLocks/>
                </p:cNvGrpSpPr>
                <p:nvPr/>
              </p:nvGrpSpPr>
              <p:grpSpPr bwMode="auto">
                <a:xfrm>
                  <a:off x="4755" y="1363"/>
                  <a:ext cx="153" cy="54"/>
                  <a:chOff x="4755" y="1363"/>
                  <a:chExt cx="153" cy="54"/>
                </a:xfrm>
              </p:grpSpPr>
              <p:sp>
                <p:nvSpPr>
                  <p:cNvPr id="17551" name="Freeform 143"/>
                  <p:cNvSpPr>
                    <a:spLocks/>
                  </p:cNvSpPr>
                  <p:nvPr/>
                </p:nvSpPr>
                <p:spPr bwMode="auto">
                  <a:xfrm>
                    <a:off x="4755" y="1363"/>
                    <a:ext cx="153" cy="54"/>
                  </a:xfrm>
                  <a:custGeom>
                    <a:avLst/>
                    <a:gdLst/>
                    <a:ahLst/>
                    <a:cxnLst>
                      <a:cxn ang="0">
                        <a:pos x="0" y="123"/>
                      </a:cxn>
                      <a:cxn ang="0">
                        <a:pos x="4" y="141"/>
                      </a:cxn>
                      <a:cxn ang="0">
                        <a:pos x="11" y="153"/>
                      </a:cxn>
                      <a:cxn ang="0">
                        <a:pos x="22" y="160"/>
                      </a:cxn>
                      <a:cxn ang="0">
                        <a:pos x="32" y="160"/>
                      </a:cxn>
                      <a:cxn ang="0">
                        <a:pos x="46" y="158"/>
                      </a:cxn>
                      <a:cxn ang="0">
                        <a:pos x="57" y="149"/>
                      </a:cxn>
                      <a:cxn ang="0">
                        <a:pos x="67" y="133"/>
                      </a:cxn>
                      <a:cxn ang="0">
                        <a:pos x="67" y="123"/>
                      </a:cxn>
                      <a:cxn ang="0">
                        <a:pos x="70" y="114"/>
                      </a:cxn>
                      <a:cxn ang="0">
                        <a:pos x="79" y="105"/>
                      </a:cxn>
                      <a:cxn ang="0">
                        <a:pos x="102" y="96"/>
                      </a:cxn>
                      <a:cxn ang="0">
                        <a:pos x="133" y="88"/>
                      </a:cxn>
                      <a:cxn ang="0">
                        <a:pos x="165" y="81"/>
                      </a:cxn>
                      <a:cxn ang="0">
                        <a:pos x="198" y="79"/>
                      </a:cxn>
                      <a:cxn ang="0">
                        <a:pos x="233" y="78"/>
                      </a:cxn>
                      <a:cxn ang="0">
                        <a:pos x="268" y="79"/>
                      </a:cxn>
                      <a:cxn ang="0">
                        <a:pos x="303" y="83"/>
                      </a:cxn>
                      <a:cxn ang="0">
                        <a:pos x="334" y="89"/>
                      </a:cxn>
                      <a:cxn ang="0">
                        <a:pos x="371" y="98"/>
                      </a:cxn>
                      <a:cxn ang="0">
                        <a:pos x="390" y="107"/>
                      </a:cxn>
                      <a:cxn ang="0">
                        <a:pos x="395" y="115"/>
                      </a:cxn>
                      <a:cxn ang="0">
                        <a:pos x="396" y="127"/>
                      </a:cxn>
                      <a:cxn ang="0">
                        <a:pos x="399" y="140"/>
                      </a:cxn>
                      <a:cxn ang="0">
                        <a:pos x="405" y="149"/>
                      </a:cxn>
                      <a:cxn ang="0">
                        <a:pos x="413" y="155"/>
                      </a:cxn>
                      <a:cxn ang="0">
                        <a:pos x="422" y="160"/>
                      </a:cxn>
                      <a:cxn ang="0">
                        <a:pos x="432" y="162"/>
                      </a:cxn>
                      <a:cxn ang="0">
                        <a:pos x="441" y="159"/>
                      </a:cxn>
                      <a:cxn ang="0">
                        <a:pos x="452" y="149"/>
                      </a:cxn>
                      <a:cxn ang="0">
                        <a:pos x="458" y="136"/>
                      </a:cxn>
                      <a:cxn ang="0">
                        <a:pos x="459" y="119"/>
                      </a:cxn>
                      <a:cxn ang="0">
                        <a:pos x="458" y="101"/>
                      </a:cxn>
                      <a:cxn ang="0">
                        <a:pos x="450" y="84"/>
                      </a:cxn>
                      <a:cxn ang="0">
                        <a:pos x="441" y="72"/>
                      </a:cxn>
                      <a:cxn ang="0">
                        <a:pos x="430" y="61"/>
                      </a:cxn>
                      <a:cxn ang="0">
                        <a:pos x="413" y="46"/>
                      </a:cxn>
                      <a:cxn ang="0">
                        <a:pos x="393" y="36"/>
                      </a:cxn>
                      <a:cxn ang="0">
                        <a:pos x="370" y="26"/>
                      </a:cxn>
                      <a:cxn ang="0">
                        <a:pos x="347" y="18"/>
                      </a:cxn>
                      <a:cxn ang="0">
                        <a:pos x="314" y="10"/>
                      </a:cxn>
                      <a:cxn ang="0">
                        <a:pos x="295" y="6"/>
                      </a:cxn>
                      <a:cxn ang="0">
                        <a:pos x="270" y="1"/>
                      </a:cxn>
                      <a:cxn ang="0">
                        <a:pos x="239" y="0"/>
                      </a:cxn>
                      <a:cxn ang="0">
                        <a:pos x="215" y="0"/>
                      </a:cxn>
                      <a:cxn ang="0">
                        <a:pos x="193" y="2"/>
                      </a:cxn>
                      <a:cxn ang="0">
                        <a:pos x="165" y="6"/>
                      </a:cxn>
                      <a:cxn ang="0">
                        <a:pos x="134" y="11"/>
                      </a:cxn>
                      <a:cxn ang="0">
                        <a:pos x="101" y="23"/>
                      </a:cxn>
                      <a:cxn ang="0">
                        <a:pos x="75" y="32"/>
                      </a:cxn>
                      <a:cxn ang="0">
                        <a:pos x="50" y="44"/>
                      </a:cxn>
                      <a:cxn ang="0">
                        <a:pos x="32" y="59"/>
                      </a:cxn>
                      <a:cxn ang="0">
                        <a:pos x="19" y="71"/>
                      </a:cxn>
                      <a:cxn ang="0">
                        <a:pos x="5" y="92"/>
                      </a:cxn>
                      <a:cxn ang="0">
                        <a:pos x="0" y="109"/>
                      </a:cxn>
                      <a:cxn ang="0">
                        <a:pos x="0" y="123"/>
                      </a:cxn>
                    </a:cxnLst>
                    <a:rect l="0" t="0" r="r" b="b"/>
                    <a:pathLst>
                      <a:path w="459" h="162">
                        <a:moveTo>
                          <a:pt x="0" y="123"/>
                        </a:moveTo>
                        <a:lnTo>
                          <a:pt x="4" y="141"/>
                        </a:lnTo>
                        <a:lnTo>
                          <a:pt x="11" y="153"/>
                        </a:lnTo>
                        <a:lnTo>
                          <a:pt x="22" y="160"/>
                        </a:lnTo>
                        <a:lnTo>
                          <a:pt x="32" y="160"/>
                        </a:lnTo>
                        <a:lnTo>
                          <a:pt x="46" y="158"/>
                        </a:lnTo>
                        <a:lnTo>
                          <a:pt x="57" y="149"/>
                        </a:lnTo>
                        <a:lnTo>
                          <a:pt x="67" y="133"/>
                        </a:lnTo>
                        <a:lnTo>
                          <a:pt x="67" y="123"/>
                        </a:lnTo>
                        <a:lnTo>
                          <a:pt x="70" y="114"/>
                        </a:lnTo>
                        <a:lnTo>
                          <a:pt x="79" y="105"/>
                        </a:lnTo>
                        <a:lnTo>
                          <a:pt x="102" y="96"/>
                        </a:lnTo>
                        <a:lnTo>
                          <a:pt x="133" y="88"/>
                        </a:lnTo>
                        <a:lnTo>
                          <a:pt x="165" y="81"/>
                        </a:lnTo>
                        <a:lnTo>
                          <a:pt x="198" y="79"/>
                        </a:lnTo>
                        <a:lnTo>
                          <a:pt x="233" y="78"/>
                        </a:lnTo>
                        <a:lnTo>
                          <a:pt x="268" y="79"/>
                        </a:lnTo>
                        <a:lnTo>
                          <a:pt x="303" y="83"/>
                        </a:lnTo>
                        <a:lnTo>
                          <a:pt x="334" y="89"/>
                        </a:lnTo>
                        <a:lnTo>
                          <a:pt x="371" y="98"/>
                        </a:lnTo>
                        <a:lnTo>
                          <a:pt x="390" y="107"/>
                        </a:lnTo>
                        <a:lnTo>
                          <a:pt x="395" y="115"/>
                        </a:lnTo>
                        <a:lnTo>
                          <a:pt x="396" y="127"/>
                        </a:lnTo>
                        <a:lnTo>
                          <a:pt x="399" y="140"/>
                        </a:lnTo>
                        <a:lnTo>
                          <a:pt x="405" y="149"/>
                        </a:lnTo>
                        <a:lnTo>
                          <a:pt x="413" y="155"/>
                        </a:lnTo>
                        <a:lnTo>
                          <a:pt x="422" y="160"/>
                        </a:lnTo>
                        <a:lnTo>
                          <a:pt x="432" y="162"/>
                        </a:lnTo>
                        <a:lnTo>
                          <a:pt x="441" y="159"/>
                        </a:lnTo>
                        <a:lnTo>
                          <a:pt x="452" y="149"/>
                        </a:lnTo>
                        <a:lnTo>
                          <a:pt x="458" y="136"/>
                        </a:lnTo>
                        <a:lnTo>
                          <a:pt x="459" y="119"/>
                        </a:lnTo>
                        <a:lnTo>
                          <a:pt x="458" y="101"/>
                        </a:lnTo>
                        <a:lnTo>
                          <a:pt x="450" y="84"/>
                        </a:lnTo>
                        <a:lnTo>
                          <a:pt x="441" y="72"/>
                        </a:lnTo>
                        <a:lnTo>
                          <a:pt x="430" y="61"/>
                        </a:lnTo>
                        <a:lnTo>
                          <a:pt x="413" y="46"/>
                        </a:lnTo>
                        <a:lnTo>
                          <a:pt x="393" y="36"/>
                        </a:lnTo>
                        <a:lnTo>
                          <a:pt x="370" y="26"/>
                        </a:lnTo>
                        <a:lnTo>
                          <a:pt x="347" y="18"/>
                        </a:lnTo>
                        <a:lnTo>
                          <a:pt x="314" y="10"/>
                        </a:lnTo>
                        <a:lnTo>
                          <a:pt x="295" y="6"/>
                        </a:lnTo>
                        <a:lnTo>
                          <a:pt x="270" y="1"/>
                        </a:lnTo>
                        <a:lnTo>
                          <a:pt x="239" y="0"/>
                        </a:lnTo>
                        <a:lnTo>
                          <a:pt x="215" y="0"/>
                        </a:lnTo>
                        <a:lnTo>
                          <a:pt x="193" y="2"/>
                        </a:lnTo>
                        <a:lnTo>
                          <a:pt x="165" y="6"/>
                        </a:lnTo>
                        <a:lnTo>
                          <a:pt x="134" y="11"/>
                        </a:lnTo>
                        <a:lnTo>
                          <a:pt x="101" y="23"/>
                        </a:lnTo>
                        <a:lnTo>
                          <a:pt x="75" y="32"/>
                        </a:lnTo>
                        <a:lnTo>
                          <a:pt x="50" y="44"/>
                        </a:lnTo>
                        <a:lnTo>
                          <a:pt x="32" y="59"/>
                        </a:lnTo>
                        <a:lnTo>
                          <a:pt x="19" y="71"/>
                        </a:lnTo>
                        <a:lnTo>
                          <a:pt x="5" y="92"/>
                        </a:lnTo>
                        <a:lnTo>
                          <a:pt x="0" y="109"/>
                        </a:lnTo>
                        <a:lnTo>
                          <a:pt x="0" y="123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552" name="Freeform 144"/>
                  <p:cNvSpPr>
                    <a:spLocks/>
                  </p:cNvSpPr>
                  <p:nvPr/>
                </p:nvSpPr>
                <p:spPr bwMode="auto">
                  <a:xfrm>
                    <a:off x="4760" y="1370"/>
                    <a:ext cx="144" cy="38"/>
                  </a:xfrm>
                  <a:custGeom>
                    <a:avLst/>
                    <a:gdLst/>
                    <a:ahLst/>
                    <a:cxnLst>
                      <a:cxn ang="0">
                        <a:pos x="0" y="98"/>
                      </a:cxn>
                      <a:cxn ang="0">
                        <a:pos x="7" y="80"/>
                      </a:cxn>
                      <a:cxn ang="0">
                        <a:pos x="19" y="62"/>
                      </a:cxn>
                      <a:cxn ang="0">
                        <a:pos x="38" y="45"/>
                      </a:cxn>
                      <a:cxn ang="0">
                        <a:pos x="70" y="29"/>
                      </a:cxn>
                      <a:cxn ang="0">
                        <a:pos x="112" y="15"/>
                      </a:cxn>
                      <a:cxn ang="0">
                        <a:pos x="154" y="7"/>
                      </a:cxn>
                      <a:cxn ang="0">
                        <a:pos x="202" y="0"/>
                      </a:cxn>
                      <a:cxn ang="0">
                        <a:pos x="244" y="5"/>
                      </a:cxn>
                      <a:cxn ang="0">
                        <a:pos x="292" y="9"/>
                      </a:cxn>
                      <a:cxn ang="0">
                        <a:pos x="344" y="20"/>
                      </a:cxn>
                      <a:cxn ang="0">
                        <a:pos x="386" y="38"/>
                      </a:cxn>
                      <a:cxn ang="0">
                        <a:pos x="410" y="57"/>
                      </a:cxn>
                      <a:cxn ang="0">
                        <a:pos x="426" y="79"/>
                      </a:cxn>
                      <a:cxn ang="0">
                        <a:pos x="432" y="97"/>
                      </a:cxn>
                      <a:cxn ang="0">
                        <a:pos x="434" y="104"/>
                      </a:cxn>
                      <a:cxn ang="0">
                        <a:pos x="430" y="113"/>
                      </a:cxn>
                    </a:cxnLst>
                    <a:rect l="0" t="0" r="r" b="b"/>
                    <a:pathLst>
                      <a:path w="434" h="113">
                        <a:moveTo>
                          <a:pt x="0" y="98"/>
                        </a:moveTo>
                        <a:lnTo>
                          <a:pt x="7" y="80"/>
                        </a:lnTo>
                        <a:lnTo>
                          <a:pt x="19" y="62"/>
                        </a:lnTo>
                        <a:lnTo>
                          <a:pt x="38" y="45"/>
                        </a:lnTo>
                        <a:lnTo>
                          <a:pt x="70" y="29"/>
                        </a:lnTo>
                        <a:lnTo>
                          <a:pt x="112" y="15"/>
                        </a:lnTo>
                        <a:lnTo>
                          <a:pt x="154" y="7"/>
                        </a:lnTo>
                        <a:lnTo>
                          <a:pt x="202" y="0"/>
                        </a:lnTo>
                        <a:lnTo>
                          <a:pt x="244" y="5"/>
                        </a:lnTo>
                        <a:lnTo>
                          <a:pt x="292" y="9"/>
                        </a:lnTo>
                        <a:lnTo>
                          <a:pt x="344" y="20"/>
                        </a:lnTo>
                        <a:lnTo>
                          <a:pt x="386" y="38"/>
                        </a:lnTo>
                        <a:lnTo>
                          <a:pt x="410" y="57"/>
                        </a:lnTo>
                        <a:lnTo>
                          <a:pt x="426" y="79"/>
                        </a:lnTo>
                        <a:lnTo>
                          <a:pt x="432" y="97"/>
                        </a:lnTo>
                        <a:lnTo>
                          <a:pt x="434" y="104"/>
                        </a:lnTo>
                        <a:lnTo>
                          <a:pt x="430" y="113"/>
                        </a:lnTo>
                      </a:path>
                    </a:pathLst>
                  </a:custGeom>
                  <a:noFill/>
                  <a:ln w="4763">
                    <a:solidFill>
                      <a:srgbClr val="C0C0C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553" name="Freeform 145"/>
                  <p:cNvSpPr>
                    <a:spLocks/>
                  </p:cNvSpPr>
                  <p:nvPr/>
                </p:nvSpPr>
                <p:spPr bwMode="auto">
                  <a:xfrm>
                    <a:off x="4827" y="1363"/>
                    <a:ext cx="10" cy="2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0" y="36"/>
                      </a:cxn>
                      <a:cxn ang="0">
                        <a:pos x="3" y="77"/>
                      </a:cxn>
                    </a:cxnLst>
                    <a:rect l="0" t="0" r="r" b="b"/>
                    <a:pathLst>
                      <a:path w="30" h="77">
                        <a:moveTo>
                          <a:pt x="0" y="0"/>
                        </a:moveTo>
                        <a:lnTo>
                          <a:pt x="30" y="36"/>
                        </a:lnTo>
                        <a:lnTo>
                          <a:pt x="3" y="77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7558" name="Group 150"/>
                <p:cNvGrpSpPr>
                  <a:grpSpLocks/>
                </p:cNvGrpSpPr>
                <p:nvPr/>
              </p:nvGrpSpPr>
              <p:grpSpPr bwMode="auto">
                <a:xfrm>
                  <a:off x="4755" y="1209"/>
                  <a:ext cx="153" cy="54"/>
                  <a:chOff x="4755" y="1209"/>
                  <a:chExt cx="153" cy="54"/>
                </a:xfrm>
              </p:grpSpPr>
              <p:sp>
                <p:nvSpPr>
                  <p:cNvPr id="17555" name="Freeform 147"/>
                  <p:cNvSpPr>
                    <a:spLocks/>
                  </p:cNvSpPr>
                  <p:nvPr/>
                </p:nvSpPr>
                <p:spPr bwMode="auto">
                  <a:xfrm>
                    <a:off x="4755" y="1209"/>
                    <a:ext cx="153" cy="54"/>
                  </a:xfrm>
                  <a:custGeom>
                    <a:avLst/>
                    <a:gdLst/>
                    <a:ahLst/>
                    <a:cxnLst>
                      <a:cxn ang="0">
                        <a:pos x="0" y="123"/>
                      </a:cxn>
                      <a:cxn ang="0">
                        <a:pos x="4" y="141"/>
                      </a:cxn>
                      <a:cxn ang="0">
                        <a:pos x="11" y="153"/>
                      </a:cxn>
                      <a:cxn ang="0">
                        <a:pos x="22" y="160"/>
                      </a:cxn>
                      <a:cxn ang="0">
                        <a:pos x="32" y="160"/>
                      </a:cxn>
                      <a:cxn ang="0">
                        <a:pos x="46" y="157"/>
                      </a:cxn>
                      <a:cxn ang="0">
                        <a:pos x="57" y="148"/>
                      </a:cxn>
                      <a:cxn ang="0">
                        <a:pos x="67" y="133"/>
                      </a:cxn>
                      <a:cxn ang="0">
                        <a:pos x="67" y="123"/>
                      </a:cxn>
                      <a:cxn ang="0">
                        <a:pos x="70" y="114"/>
                      </a:cxn>
                      <a:cxn ang="0">
                        <a:pos x="79" y="105"/>
                      </a:cxn>
                      <a:cxn ang="0">
                        <a:pos x="102" y="96"/>
                      </a:cxn>
                      <a:cxn ang="0">
                        <a:pos x="133" y="88"/>
                      </a:cxn>
                      <a:cxn ang="0">
                        <a:pos x="165" y="82"/>
                      </a:cxn>
                      <a:cxn ang="0">
                        <a:pos x="198" y="79"/>
                      </a:cxn>
                      <a:cxn ang="0">
                        <a:pos x="233" y="78"/>
                      </a:cxn>
                      <a:cxn ang="0">
                        <a:pos x="268" y="79"/>
                      </a:cxn>
                      <a:cxn ang="0">
                        <a:pos x="303" y="83"/>
                      </a:cxn>
                      <a:cxn ang="0">
                        <a:pos x="334" y="89"/>
                      </a:cxn>
                      <a:cxn ang="0">
                        <a:pos x="371" y="98"/>
                      </a:cxn>
                      <a:cxn ang="0">
                        <a:pos x="390" y="107"/>
                      </a:cxn>
                      <a:cxn ang="0">
                        <a:pos x="395" y="115"/>
                      </a:cxn>
                      <a:cxn ang="0">
                        <a:pos x="396" y="127"/>
                      </a:cxn>
                      <a:cxn ang="0">
                        <a:pos x="399" y="138"/>
                      </a:cxn>
                      <a:cxn ang="0">
                        <a:pos x="405" y="148"/>
                      </a:cxn>
                      <a:cxn ang="0">
                        <a:pos x="413" y="155"/>
                      </a:cxn>
                      <a:cxn ang="0">
                        <a:pos x="422" y="160"/>
                      </a:cxn>
                      <a:cxn ang="0">
                        <a:pos x="432" y="162"/>
                      </a:cxn>
                      <a:cxn ang="0">
                        <a:pos x="441" y="159"/>
                      </a:cxn>
                      <a:cxn ang="0">
                        <a:pos x="452" y="148"/>
                      </a:cxn>
                      <a:cxn ang="0">
                        <a:pos x="458" y="136"/>
                      </a:cxn>
                      <a:cxn ang="0">
                        <a:pos x="459" y="119"/>
                      </a:cxn>
                      <a:cxn ang="0">
                        <a:pos x="458" y="101"/>
                      </a:cxn>
                      <a:cxn ang="0">
                        <a:pos x="450" y="84"/>
                      </a:cxn>
                      <a:cxn ang="0">
                        <a:pos x="441" y="72"/>
                      </a:cxn>
                      <a:cxn ang="0">
                        <a:pos x="430" y="61"/>
                      </a:cxn>
                      <a:cxn ang="0">
                        <a:pos x="413" y="47"/>
                      </a:cxn>
                      <a:cxn ang="0">
                        <a:pos x="393" y="36"/>
                      </a:cxn>
                      <a:cxn ang="0">
                        <a:pos x="370" y="26"/>
                      </a:cxn>
                      <a:cxn ang="0">
                        <a:pos x="347" y="18"/>
                      </a:cxn>
                      <a:cxn ang="0">
                        <a:pos x="314" y="10"/>
                      </a:cxn>
                      <a:cxn ang="0">
                        <a:pos x="295" y="6"/>
                      </a:cxn>
                      <a:cxn ang="0">
                        <a:pos x="270" y="1"/>
                      </a:cxn>
                      <a:cxn ang="0">
                        <a:pos x="239" y="0"/>
                      </a:cxn>
                      <a:cxn ang="0">
                        <a:pos x="215" y="0"/>
                      </a:cxn>
                      <a:cxn ang="0">
                        <a:pos x="193" y="3"/>
                      </a:cxn>
                      <a:cxn ang="0">
                        <a:pos x="165" y="6"/>
                      </a:cxn>
                      <a:cxn ang="0">
                        <a:pos x="134" y="12"/>
                      </a:cxn>
                      <a:cxn ang="0">
                        <a:pos x="101" y="23"/>
                      </a:cxn>
                      <a:cxn ang="0">
                        <a:pos x="75" y="32"/>
                      </a:cxn>
                      <a:cxn ang="0">
                        <a:pos x="50" y="44"/>
                      </a:cxn>
                      <a:cxn ang="0">
                        <a:pos x="32" y="60"/>
                      </a:cxn>
                      <a:cxn ang="0">
                        <a:pos x="19" y="71"/>
                      </a:cxn>
                      <a:cxn ang="0">
                        <a:pos x="5" y="92"/>
                      </a:cxn>
                      <a:cxn ang="0">
                        <a:pos x="0" y="109"/>
                      </a:cxn>
                      <a:cxn ang="0">
                        <a:pos x="0" y="123"/>
                      </a:cxn>
                    </a:cxnLst>
                    <a:rect l="0" t="0" r="r" b="b"/>
                    <a:pathLst>
                      <a:path w="459" h="162">
                        <a:moveTo>
                          <a:pt x="0" y="123"/>
                        </a:moveTo>
                        <a:lnTo>
                          <a:pt x="4" y="141"/>
                        </a:lnTo>
                        <a:lnTo>
                          <a:pt x="11" y="153"/>
                        </a:lnTo>
                        <a:lnTo>
                          <a:pt x="22" y="160"/>
                        </a:lnTo>
                        <a:lnTo>
                          <a:pt x="32" y="160"/>
                        </a:lnTo>
                        <a:lnTo>
                          <a:pt x="46" y="157"/>
                        </a:lnTo>
                        <a:lnTo>
                          <a:pt x="57" y="148"/>
                        </a:lnTo>
                        <a:lnTo>
                          <a:pt x="67" y="133"/>
                        </a:lnTo>
                        <a:lnTo>
                          <a:pt x="67" y="123"/>
                        </a:lnTo>
                        <a:lnTo>
                          <a:pt x="70" y="114"/>
                        </a:lnTo>
                        <a:lnTo>
                          <a:pt x="79" y="105"/>
                        </a:lnTo>
                        <a:lnTo>
                          <a:pt x="102" y="96"/>
                        </a:lnTo>
                        <a:lnTo>
                          <a:pt x="133" y="88"/>
                        </a:lnTo>
                        <a:lnTo>
                          <a:pt x="165" y="82"/>
                        </a:lnTo>
                        <a:lnTo>
                          <a:pt x="198" y="79"/>
                        </a:lnTo>
                        <a:lnTo>
                          <a:pt x="233" y="78"/>
                        </a:lnTo>
                        <a:lnTo>
                          <a:pt x="268" y="79"/>
                        </a:lnTo>
                        <a:lnTo>
                          <a:pt x="303" y="83"/>
                        </a:lnTo>
                        <a:lnTo>
                          <a:pt x="334" y="89"/>
                        </a:lnTo>
                        <a:lnTo>
                          <a:pt x="371" y="98"/>
                        </a:lnTo>
                        <a:lnTo>
                          <a:pt x="390" y="107"/>
                        </a:lnTo>
                        <a:lnTo>
                          <a:pt x="395" y="115"/>
                        </a:lnTo>
                        <a:lnTo>
                          <a:pt x="396" y="127"/>
                        </a:lnTo>
                        <a:lnTo>
                          <a:pt x="399" y="138"/>
                        </a:lnTo>
                        <a:lnTo>
                          <a:pt x="405" y="148"/>
                        </a:lnTo>
                        <a:lnTo>
                          <a:pt x="413" y="155"/>
                        </a:lnTo>
                        <a:lnTo>
                          <a:pt x="422" y="160"/>
                        </a:lnTo>
                        <a:lnTo>
                          <a:pt x="432" y="162"/>
                        </a:lnTo>
                        <a:lnTo>
                          <a:pt x="441" y="159"/>
                        </a:lnTo>
                        <a:lnTo>
                          <a:pt x="452" y="148"/>
                        </a:lnTo>
                        <a:lnTo>
                          <a:pt x="458" y="136"/>
                        </a:lnTo>
                        <a:lnTo>
                          <a:pt x="459" y="119"/>
                        </a:lnTo>
                        <a:lnTo>
                          <a:pt x="458" y="101"/>
                        </a:lnTo>
                        <a:lnTo>
                          <a:pt x="450" y="84"/>
                        </a:lnTo>
                        <a:lnTo>
                          <a:pt x="441" y="72"/>
                        </a:lnTo>
                        <a:lnTo>
                          <a:pt x="430" y="61"/>
                        </a:lnTo>
                        <a:lnTo>
                          <a:pt x="413" y="47"/>
                        </a:lnTo>
                        <a:lnTo>
                          <a:pt x="393" y="36"/>
                        </a:lnTo>
                        <a:lnTo>
                          <a:pt x="370" y="26"/>
                        </a:lnTo>
                        <a:lnTo>
                          <a:pt x="347" y="18"/>
                        </a:lnTo>
                        <a:lnTo>
                          <a:pt x="314" y="10"/>
                        </a:lnTo>
                        <a:lnTo>
                          <a:pt x="295" y="6"/>
                        </a:lnTo>
                        <a:lnTo>
                          <a:pt x="270" y="1"/>
                        </a:lnTo>
                        <a:lnTo>
                          <a:pt x="239" y="0"/>
                        </a:lnTo>
                        <a:lnTo>
                          <a:pt x="215" y="0"/>
                        </a:lnTo>
                        <a:lnTo>
                          <a:pt x="193" y="3"/>
                        </a:lnTo>
                        <a:lnTo>
                          <a:pt x="165" y="6"/>
                        </a:lnTo>
                        <a:lnTo>
                          <a:pt x="134" y="12"/>
                        </a:lnTo>
                        <a:lnTo>
                          <a:pt x="101" y="23"/>
                        </a:lnTo>
                        <a:lnTo>
                          <a:pt x="75" y="32"/>
                        </a:lnTo>
                        <a:lnTo>
                          <a:pt x="50" y="44"/>
                        </a:lnTo>
                        <a:lnTo>
                          <a:pt x="32" y="60"/>
                        </a:lnTo>
                        <a:lnTo>
                          <a:pt x="19" y="71"/>
                        </a:lnTo>
                        <a:lnTo>
                          <a:pt x="5" y="92"/>
                        </a:lnTo>
                        <a:lnTo>
                          <a:pt x="0" y="109"/>
                        </a:lnTo>
                        <a:lnTo>
                          <a:pt x="0" y="123"/>
                        </a:lnTo>
                        <a:close/>
                      </a:path>
                    </a:pathLst>
                  </a:custGeom>
                  <a:solidFill>
                    <a:srgbClr val="9F9F9F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556" name="Freeform 148"/>
                  <p:cNvSpPr>
                    <a:spLocks/>
                  </p:cNvSpPr>
                  <p:nvPr/>
                </p:nvSpPr>
                <p:spPr bwMode="auto">
                  <a:xfrm>
                    <a:off x="4760" y="1216"/>
                    <a:ext cx="144" cy="38"/>
                  </a:xfrm>
                  <a:custGeom>
                    <a:avLst/>
                    <a:gdLst/>
                    <a:ahLst/>
                    <a:cxnLst>
                      <a:cxn ang="0">
                        <a:pos x="0" y="98"/>
                      </a:cxn>
                      <a:cxn ang="0">
                        <a:pos x="7" y="80"/>
                      </a:cxn>
                      <a:cxn ang="0">
                        <a:pos x="19" y="62"/>
                      </a:cxn>
                      <a:cxn ang="0">
                        <a:pos x="38" y="45"/>
                      </a:cxn>
                      <a:cxn ang="0">
                        <a:pos x="70" y="29"/>
                      </a:cxn>
                      <a:cxn ang="0">
                        <a:pos x="112" y="15"/>
                      </a:cxn>
                      <a:cxn ang="0">
                        <a:pos x="154" y="7"/>
                      </a:cxn>
                      <a:cxn ang="0">
                        <a:pos x="202" y="0"/>
                      </a:cxn>
                      <a:cxn ang="0">
                        <a:pos x="244" y="5"/>
                      </a:cxn>
                      <a:cxn ang="0">
                        <a:pos x="292" y="9"/>
                      </a:cxn>
                      <a:cxn ang="0">
                        <a:pos x="344" y="20"/>
                      </a:cxn>
                      <a:cxn ang="0">
                        <a:pos x="386" y="39"/>
                      </a:cxn>
                      <a:cxn ang="0">
                        <a:pos x="410" y="57"/>
                      </a:cxn>
                      <a:cxn ang="0">
                        <a:pos x="426" y="79"/>
                      </a:cxn>
                      <a:cxn ang="0">
                        <a:pos x="432" y="97"/>
                      </a:cxn>
                      <a:cxn ang="0">
                        <a:pos x="434" y="105"/>
                      </a:cxn>
                      <a:cxn ang="0">
                        <a:pos x="430" y="114"/>
                      </a:cxn>
                    </a:cxnLst>
                    <a:rect l="0" t="0" r="r" b="b"/>
                    <a:pathLst>
                      <a:path w="434" h="114">
                        <a:moveTo>
                          <a:pt x="0" y="98"/>
                        </a:moveTo>
                        <a:lnTo>
                          <a:pt x="7" y="80"/>
                        </a:lnTo>
                        <a:lnTo>
                          <a:pt x="19" y="62"/>
                        </a:lnTo>
                        <a:lnTo>
                          <a:pt x="38" y="45"/>
                        </a:lnTo>
                        <a:lnTo>
                          <a:pt x="70" y="29"/>
                        </a:lnTo>
                        <a:lnTo>
                          <a:pt x="112" y="15"/>
                        </a:lnTo>
                        <a:lnTo>
                          <a:pt x="154" y="7"/>
                        </a:lnTo>
                        <a:lnTo>
                          <a:pt x="202" y="0"/>
                        </a:lnTo>
                        <a:lnTo>
                          <a:pt x="244" y="5"/>
                        </a:lnTo>
                        <a:lnTo>
                          <a:pt x="292" y="9"/>
                        </a:lnTo>
                        <a:lnTo>
                          <a:pt x="344" y="20"/>
                        </a:lnTo>
                        <a:lnTo>
                          <a:pt x="386" y="39"/>
                        </a:lnTo>
                        <a:lnTo>
                          <a:pt x="410" y="57"/>
                        </a:lnTo>
                        <a:lnTo>
                          <a:pt x="426" y="79"/>
                        </a:lnTo>
                        <a:lnTo>
                          <a:pt x="432" y="97"/>
                        </a:lnTo>
                        <a:lnTo>
                          <a:pt x="434" y="105"/>
                        </a:lnTo>
                        <a:lnTo>
                          <a:pt x="430" y="114"/>
                        </a:lnTo>
                      </a:path>
                    </a:pathLst>
                  </a:custGeom>
                  <a:noFill/>
                  <a:ln w="4763">
                    <a:solidFill>
                      <a:srgbClr val="C0C0C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7557" name="Freeform 149"/>
                  <p:cNvSpPr>
                    <a:spLocks/>
                  </p:cNvSpPr>
                  <p:nvPr/>
                </p:nvSpPr>
                <p:spPr bwMode="auto">
                  <a:xfrm>
                    <a:off x="4827" y="1210"/>
                    <a:ext cx="10" cy="25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30" y="37"/>
                      </a:cxn>
                      <a:cxn ang="0">
                        <a:pos x="3" y="77"/>
                      </a:cxn>
                    </a:cxnLst>
                    <a:rect l="0" t="0" r="r" b="b"/>
                    <a:pathLst>
                      <a:path w="30" h="77">
                        <a:moveTo>
                          <a:pt x="0" y="0"/>
                        </a:moveTo>
                        <a:lnTo>
                          <a:pt x="30" y="37"/>
                        </a:lnTo>
                        <a:lnTo>
                          <a:pt x="3" y="77"/>
                        </a:lnTo>
                      </a:path>
                    </a:pathLst>
                  </a:custGeom>
                  <a:noFill/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</p:grpSp>
        <p:grpSp>
          <p:nvGrpSpPr>
            <p:cNvPr id="17567" name="Group 159"/>
            <p:cNvGrpSpPr>
              <a:grpSpLocks/>
            </p:cNvGrpSpPr>
            <p:nvPr/>
          </p:nvGrpSpPr>
          <p:grpSpPr bwMode="auto">
            <a:xfrm>
              <a:off x="5459" y="627"/>
              <a:ext cx="46" cy="507"/>
              <a:chOff x="5459" y="627"/>
              <a:chExt cx="46" cy="507"/>
            </a:xfrm>
          </p:grpSpPr>
          <p:sp>
            <p:nvSpPr>
              <p:cNvPr id="17561" name="Rectangle 153"/>
              <p:cNvSpPr>
                <a:spLocks noChangeArrowheads="1"/>
              </p:cNvSpPr>
              <p:nvPr/>
            </p:nvSpPr>
            <p:spPr bwMode="auto">
              <a:xfrm>
                <a:off x="5491" y="974"/>
                <a:ext cx="14" cy="71"/>
              </a:xfrm>
              <a:prstGeom prst="rect">
                <a:avLst/>
              </a:prstGeom>
              <a:solidFill>
                <a:srgbClr val="000000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62" name="Rectangle 154"/>
              <p:cNvSpPr>
                <a:spLocks noChangeArrowheads="1"/>
              </p:cNvSpPr>
              <p:nvPr/>
            </p:nvSpPr>
            <p:spPr bwMode="auto">
              <a:xfrm>
                <a:off x="5466" y="716"/>
                <a:ext cx="15" cy="71"/>
              </a:xfrm>
              <a:prstGeom prst="rect">
                <a:avLst/>
              </a:prstGeom>
              <a:solidFill>
                <a:srgbClr val="000000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63" name="Rectangle 155"/>
              <p:cNvSpPr>
                <a:spLocks noChangeArrowheads="1"/>
              </p:cNvSpPr>
              <p:nvPr/>
            </p:nvSpPr>
            <p:spPr bwMode="auto">
              <a:xfrm>
                <a:off x="5475" y="797"/>
                <a:ext cx="14" cy="70"/>
              </a:xfrm>
              <a:prstGeom prst="rect">
                <a:avLst/>
              </a:prstGeom>
              <a:solidFill>
                <a:srgbClr val="000000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64" name="Rectangle 156"/>
              <p:cNvSpPr>
                <a:spLocks noChangeArrowheads="1"/>
              </p:cNvSpPr>
              <p:nvPr/>
            </p:nvSpPr>
            <p:spPr bwMode="auto">
              <a:xfrm>
                <a:off x="5483" y="885"/>
                <a:ext cx="14" cy="71"/>
              </a:xfrm>
              <a:prstGeom prst="rect">
                <a:avLst/>
              </a:prstGeom>
              <a:solidFill>
                <a:srgbClr val="000000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65" name="Rectangle 157"/>
              <p:cNvSpPr>
                <a:spLocks noChangeArrowheads="1"/>
              </p:cNvSpPr>
              <p:nvPr/>
            </p:nvSpPr>
            <p:spPr bwMode="auto">
              <a:xfrm>
                <a:off x="5459" y="627"/>
                <a:ext cx="14" cy="71"/>
              </a:xfrm>
              <a:prstGeom prst="rect">
                <a:avLst/>
              </a:prstGeom>
              <a:solidFill>
                <a:srgbClr val="000000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66" name="Rectangle 158"/>
              <p:cNvSpPr>
                <a:spLocks noChangeArrowheads="1"/>
              </p:cNvSpPr>
              <p:nvPr/>
            </p:nvSpPr>
            <p:spPr bwMode="auto">
              <a:xfrm>
                <a:off x="5491" y="1063"/>
                <a:ext cx="14" cy="71"/>
              </a:xfrm>
              <a:prstGeom prst="rect">
                <a:avLst/>
              </a:prstGeom>
              <a:solidFill>
                <a:srgbClr val="000000"/>
              </a:solidFill>
              <a:ln w="476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568" name="Freeform 160"/>
            <p:cNvSpPr>
              <a:spLocks/>
            </p:cNvSpPr>
            <p:nvPr/>
          </p:nvSpPr>
          <p:spPr bwMode="auto">
            <a:xfrm>
              <a:off x="5452" y="936"/>
              <a:ext cx="225" cy="130"/>
            </a:xfrm>
            <a:custGeom>
              <a:avLst/>
              <a:gdLst/>
              <a:ahLst/>
              <a:cxnLst>
                <a:cxn ang="0">
                  <a:pos x="676" y="391"/>
                </a:cxn>
                <a:cxn ang="0">
                  <a:pos x="676" y="355"/>
                </a:cxn>
                <a:cxn ang="0">
                  <a:pos x="665" y="331"/>
                </a:cxn>
                <a:cxn ang="0">
                  <a:pos x="636" y="306"/>
                </a:cxn>
                <a:cxn ang="0">
                  <a:pos x="592" y="278"/>
                </a:cxn>
                <a:cxn ang="0">
                  <a:pos x="551" y="259"/>
                </a:cxn>
                <a:cxn ang="0">
                  <a:pos x="499" y="244"/>
                </a:cxn>
                <a:cxn ang="0">
                  <a:pos x="439" y="236"/>
                </a:cxn>
                <a:cxn ang="0">
                  <a:pos x="393" y="236"/>
                </a:cxn>
                <a:cxn ang="0">
                  <a:pos x="310" y="237"/>
                </a:cxn>
                <a:cxn ang="0">
                  <a:pos x="222" y="246"/>
                </a:cxn>
                <a:cxn ang="0">
                  <a:pos x="157" y="250"/>
                </a:cxn>
                <a:cxn ang="0">
                  <a:pos x="100" y="262"/>
                </a:cxn>
                <a:cxn ang="0">
                  <a:pos x="64" y="262"/>
                </a:cxn>
                <a:cxn ang="0">
                  <a:pos x="29" y="234"/>
                </a:cxn>
                <a:cxn ang="0">
                  <a:pos x="9" y="189"/>
                </a:cxn>
                <a:cxn ang="0">
                  <a:pos x="0" y="145"/>
                </a:cxn>
                <a:cxn ang="0">
                  <a:pos x="4" y="90"/>
                </a:cxn>
                <a:cxn ang="0">
                  <a:pos x="20" y="60"/>
                </a:cxn>
                <a:cxn ang="0">
                  <a:pos x="39" y="44"/>
                </a:cxn>
                <a:cxn ang="0">
                  <a:pos x="80" y="32"/>
                </a:cxn>
                <a:cxn ang="0">
                  <a:pos x="154" y="19"/>
                </a:cxn>
                <a:cxn ang="0">
                  <a:pos x="226" y="8"/>
                </a:cxn>
                <a:cxn ang="0">
                  <a:pos x="288" y="0"/>
                </a:cxn>
                <a:cxn ang="0">
                  <a:pos x="347" y="2"/>
                </a:cxn>
                <a:cxn ang="0">
                  <a:pos x="412" y="10"/>
                </a:cxn>
                <a:cxn ang="0">
                  <a:pos x="475" y="22"/>
                </a:cxn>
                <a:cxn ang="0">
                  <a:pos x="535" y="39"/>
                </a:cxn>
                <a:cxn ang="0">
                  <a:pos x="587" y="57"/>
                </a:cxn>
                <a:cxn ang="0">
                  <a:pos x="631" y="86"/>
                </a:cxn>
                <a:cxn ang="0">
                  <a:pos x="676" y="121"/>
                </a:cxn>
                <a:cxn ang="0">
                  <a:pos x="676" y="391"/>
                </a:cxn>
              </a:cxnLst>
              <a:rect l="0" t="0" r="r" b="b"/>
              <a:pathLst>
                <a:path w="676" h="391">
                  <a:moveTo>
                    <a:pt x="676" y="391"/>
                  </a:moveTo>
                  <a:lnTo>
                    <a:pt x="676" y="355"/>
                  </a:lnTo>
                  <a:lnTo>
                    <a:pt x="665" y="331"/>
                  </a:lnTo>
                  <a:lnTo>
                    <a:pt x="636" y="306"/>
                  </a:lnTo>
                  <a:lnTo>
                    <a:pt x="592" y="278"/>
                  </a:lnTo>
                  <a:lnTo>
                    <a:pt x="551" y="259"/>
                  </a:lnTo>
                  <a:lnTo>
                    <a:pt x="499" y="244"/>
                  </a:lnTo>
                  <a:lnTo>
                    <a:pt x="439" y="236"/>
                  </a:lnTo>
                  <a:lnTo>
                    <a:pt x="393" y="236"/>
                  </a:lnTo>
                  <a:lnTo>
                    <a:pt x="310" y="237"/>
                  </a:lnTo>
                  <a:lnTo>
                    <a:pt x="222" y="246"/>
                  </a:lnTo>
                  <a:lnTo>
                    <a:pt x="157" y="250"/>
                  </a:lnTo>
                  <a:lnTo>
                    <a:pt x="100" y="262"/>
                  </a:lnTo>
                  <a:lnTo>
                    <a:pt x="64" y="262"/>
                  </a:lnTo>
                  <a:lnTo>
                    <a:pt x="29" y="234"/>
                  </a:lnTo>
                  <a:lnTo>
                    <a:pt x="9" y="189"/>
                  </a:lnTo>
                  <a:lnTo>
                    <a:pt x="0" y="145"/>
                  </a:lnTo>
                  <a:lnTo>
                    <a:pt x="4" y="90"/>
                  </a:lnTo>
                  <a:lnTo>
                    <a:pt x="20" y="60"/>
                  </a:lnTo>
                  <a:lnTo>
                    <a:pt x="39" y="44"/>
                  </a:lnTo>
                  <a:lnTo>
                    <a:pt x="80" y="32"/>
                  </a:lnTo>
                  <a:lnTo>
                    <a:pt x="154" y="19"/>
                  </a:lnTo>
                  <a:lnTo>
                    <a:pt x="226" y="8"/>
                  </a:lnTo>
                  <a:lnTo>
                    <a:pt x="288" y="0"/>
                  </a:lnTo>
                  <a:lnTo>
                    <a:pt x="347" y="2"/>
                  </a:lnTo>
                  <a:lnTo>
                    <a:pt x="412" y="10"/>
                  </a:lnTo>
                  <a:lnTo>
                    <a:pt x="475" y="22"/>
                  </a:lnTo>
                  <a:lnTo>
                    <a:pt x="535" y="39"/>
                  </a:lnTo>
                  <a:lnTo>
                    <a:pt x="587" y="57"/>
                  </a:lnTo>
                  <a:lnTo>
                    <a:pt x="631" y="86"/>
                  </a:lnTo>
                  <a:lnTo>
                    <a:pt x="676" y="121"/>
                  </a:lnTo>
                  <a:lnTo>
                    <a:pt x="676" y="391"/>
                  </a:lnTo>
                  <a:close/>
                </a:path>
              </a:pathLst>
            </a:custGeom>
            <a:solidFill>
              <a:srgbClr val="5F5F5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7573" name="Group 165"/>
            <p:cNvGrpSpPr>
              <a:grpSpLocks/>
            </p:cNvGrpSpPr>
            <p:nvPr/>
          </p:nvGrpSpPr>
          <p:grpSpPr bwMode="auto">
            <a:xfrm>
              <a:off x="5351" y="609"/>
              <a:ext cx="66" cy="27"/>
              <a:chOff x="5351" y="609"/>
              <a:chExt cx="66" cy="27"/>
            </a:xfrm>
          </p:grpSpPr>
          <p:sp>
            <p:nvSpPr>
              <p:cNvPr id="17569" name="Freeform 161"/>
              <p:cNvSpPr>
                <a:spLocks/>
              </p:cNvSpPr>
              <p:nvPr/>
            </p:nvSpPr>
            <p:spPr bwMode="auto">
              <a:xfrm>
                <a:off x="5351" y="609"/>
                <a:ext cx="10" cy="27"/>
              </a:xfrm>
              <a:custGeom>
                <a:avLst/>
                <a:gdLst/>
                <a:ahLst/>
                <a:cxnLst>
                  <a:cxn ang="0">
                    <a:pos x="9" y="83"/>
                  </a:cxn>
                  <a:cxn ang="0">
                    <a:pos x="28" y="83"/>
                  </a:cxn>
                  <a:cxn ang="0">
                    <a:pos x="28" y="0"/>
                  </a:cxn>
                  <a:cxn ang="0">
                    <a:pos x="4" y="0"/>
                  </a:cxn>
                  <a:cxn ang="0">
                    <a:pos x="0" y="18"/>
                  </a:cxn>
                  <a:cxn ang="0">
                    <a:pos x="9" y="18"/>
                  </a:cxn>
                  <a:cxn ang="0">
                    <a:pos x="9" y="83"/>
                  </a:cxn>
                </a:cxnLst>
                <a:rect l="0" t="0" r="r" b="b"/>
                <a:pathLst>
                  <a:path w="28" h="83">
                    <a:moveTo>
                      <a:pt x="9" y="83"/>
                    </a:moveTo>
                    <a:lnTo>
                      <a:pt x="28" y="83"/>
                    </a:lnTo>
                    <a:lnTo>
                      <a:pt x="28" y="0"/>
                    </a:lnTo>
                    <a:lnTo>
                      <a:pt x="4" y="0"/>
                    </a:lnTo>
                    <a:lnTo>
                      <a:pt x="0" y="18"/>
                    </a:lnTo>
                    <a:lnTo>
                      <a:pt x="9" y="18"/>
                    </a:lnTo>
                    <a:lnTo>
                      <a:pt x="9" y="8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70" name="Freeform 162"/>
              <p:cNvSpPr>
                <a:spLocks/>
              </p:cNvSpPr>
              <p:nvPr/>
            </p:nvSpPr>
            <p:spPr bwMode="auto">
              <a:xfrm>
                <a:off x="5363" y="609"/>
                <a:ext cx="17" cy="27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50" y="12"/>
                  </a:cxn>
                  <a:cxn ang="0">
                    <a:pos x="50" y="72"/>
                  </a:cxn>
                  <a:cxn ang="0">
                    <a:pos x="35" y="83"/>
                  </a:cxn>
                  <a:cxn ang="0">
                    <a:pos x="15" y="83"/>
                  </a:cxn>
                  <a:cxn ang="0">
                    <a:pos x="0" y="72"/>
                  </a:cxn>
                  <a:cxn ang="0">
                    <a:pos x="0" y="59"/>
                  </a:cxn>
                  <a:cxn ang="0">
                    <a:pos x="20" y="59"/>
                  </a:cxn>
                  <a:cxn ang="0">
                    <a:pos x="20" y="66"/>
                  </a:cxn>
                  <a:cxn ang="0">
                    <a:pos x="31" y="66"/>
                  </a:cxn>
                  <a:cxn ang="0">
                    <a:pos x="31" y="52"/>
                  </a:cxn>
                  <a:cxn ang="0">
                    <a:pos x="31" y="35"/>
                  </a:cxn>
                  <a:cxn ang="0">
                    <a:pos x="20" y="35"/>
                  </a:cxn>
                  <a:cxn ang="0">
                    <a:pos x="20" y="15"/>
                  </a:cxn>
                  <a:cxn ang="0">
                    <a:pos x="31" y="15"/>
                  </a:cxn>
                  <a:cxn ang="0">
                    <a:pos x="31" y="35"/>
                  </a:cxn>
                  <a:cxn ang="0">
                    <a:pos x="31" y="52"/>
                  </a:cxn>
                  <a:cxn ang="0">
                    <a:pos x="15" y="52"/>
                  </a:cxn>
                  <a:cxn ang="0">
                    <a:pos x="0" y="41"/>
                  </a:cxn>
                  <a:cxn ang="0">
                    <a:pos x="0" y="12"/>
                  </a:cxn>
                  <a:cxn ang="0">
                    <a:pos x="15" y="0"/>
                  </a:cxn>
                  <a:cxn ang="0">
                    <a:pos x="35" y="0"/>
                  </a:cxn>
                </a:cxnLst>
                <a:rect l="0" t="0" r="r" b="b"/>
                <a:pathLst>
                  <a:path w="50" h="83">
                    <a:moveTo>
                      <a:pt x="35" y="0"/>
                    </a:moveTo>
                    <a:lnTo>
                      <a:pt x="50" y="12"/>
                    </a:lnTo>
                    <a:lnTo>
                      <a:pt x="50" y="72"/>
                    </a:lnTo>
                    <a:lnTo>
                      <a:pt x="35" y="83"/>
                    </a:lnTo>
                    <a:lnTo>
                      <a:pt x="15" y="83"/>
                    </a:lnTo>
                    <a:lnTo>
                      <a:pt x="0" y="72"/>
                    </a:lnTo>
                    <a:lnTo>
                      <a:pt x="0" y="59"/>
                    </a:lnTo>
                    <a:lnTo>
                      <a:pt x="20" y="59"/>
                    </a:lnTo>
                    <a:lnTo>
                      <a:pt x="20" y="66"/>
                    </a:lnTo>
                    <a:lnTo>
                      <a:pt x="31" y="66"/>
                    </a:lnTo>
                    <a:lnTo>
                      <a:pt x="31" y="52"/>
                    </a:lnTo>
                    <a:lnTo>
                      <a:pt x="31" y="35"/>
                    </a:lnTo>
                    <a:lnTo>
                      <a:pt x="20" y="35"/>
                    </a:lnTo>
                    <a:lnTo>
                      <a:pt x="20" y="15"/>
                    </a:lnTo>
                    <a:lnTo>
                      <a:pt x="31" y="15"/>
                    </a:lnTo>
                    <a:lnTo>
                      <a:pt x="31" y="35"/>
                    </a:lnTo>
                    <a:lnTo>
                      <a:pt x="31" y="52"/>
                    </a:lnTo>
                    <a:lnTo>
                      <a:pt x="15" y="52"/>
                    </a:lnTo>
                    <a:lnTo>
                      <a:pt x="0" y="41"/>
                    </a:lnTo>
                    <a:lnTo>
                      <a:pt x="0" y="12"/>
                    </a:lnTo>
                    <a:lnTo>
                      <a:pt x="1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71" name="Freeform 163"/>
              <p:cNvSpPr>
                <a:spLocks/>
              </p:cNvSpPr>
              <p:nvPr/>
            </p:nvSpPr>
            <p:spPr bwMode="auto">
              <a:xfrm>
                <a:off x="5382" y="609"/>
                <a:ext cx="17" cy="27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50" y="12"/>
                  </a:cxn>
                  <a:cxn ang="0">
                    <a:pos x="50" y="72"/>
                  </a:cxn>
                  <a:cxn ang="0">
                    <a:pos x="35" y="83"/>
                  </a:cxn>
                  <a:cxn ang="0">
                    <a:pos x="15" y="83"/>
                  </a:cxn>
                  <a:cxn ang="0">
                    <a:pos x="0" y="72"/>
                  </a:cxn>
                  <a:cxn ang="0">
                    <a:pos x="0" y="59"/>
                  </a:cxn>
                  <a:cxn ang="0">
                    <a:pos x="18" y="59"/>
                  </a:cxn>
                  <a:cxn ang="0">
                    <a:pos x="18" y="66"/>
                  </a:cxn>
                  <a:cxn ang="0">
                    <a:pos x="31" y="66"/>
                  </a:cxn>
                  <a:cxn ang="0">
                    <a:pos x="31" y="52"/>
                  </a:cxn>
                  <a:cxn ang="0">
                    <a:pos x="31" y="35"/>
                  </a:cxn>
                  <a:cxn ang="0">
                    <a:pos x="18" y="35"/>
                  </a:cxn>
                  <a:cxn ang="0">
                    <a:pos x="18" y="15"/>
                  </a:cxn>
                  <a:cxn ang="0">
                    <a:pos x="31" y="15"/>
                  </a:cxn>
                  <a:cxn ang="0">
                    <a:pos x="31" y="35"/>
                  </a:cxn>
                  <a:cxn ang="0">
                    <a:pos x="31" y="52"/>
                  </a:cxn>
                  <a:cxn ang="0">
                    <a:pos x="15" y="52"/>
                  </a:cxn>
                  <a:cxn ang="0">
                    <a:pos x="0" y="41"/>
                  </a:cxn>
                  <a:cxn ang="0">
                    <a:pos x="0" y="12"/>
                  </a:cxn>
                  <a:cxn ang="0">
                    <a:pos x="15" y="0"/>
                  </a:cxn>
                  <a:cxn ang="0">
                    <a:pos x="35" y="0"/>
                  </a:cxn>
                </a:cxnLst>
                <a:rect l="0" t="0" r="r" b="b"/>
                <a:pathLst>
                  <a:path w="50" h="83">
                    <a:moveTo>
                      <a:pt x="35" y="0"/>
                    </a:moveTo>
                    <a:lnTo>
                      <a:pt x="50" y="12"/>
                    </a:lnTo>
                    <a:lnTo>
                      <a:pt x="50" y="72"/>
                    </a:lnTo>
                    <a:lnTo>
                      <a:pt x="35" y="83"/>
                    </a:lnTo>
                    <a:lnTo>
                      <a:pt x="15" y="83"/>
                    </a:lnTo>
                    <a:lnTo>
                      <a:pt x="0" y="72"/>
                    </a:lnTo>
                    <a:lnTo>
                      <a:pt x="0" y="59"/>
                    </a:lnTo>
                    <a:lnTo>
                      <a:pt x="18" y="59"/>
                    </a:lnTo>
                    <a:lnTo>
                      <a:pt x="18" y="66"/>
                    </a:lnTo>
                    <a:lnTo>
                      <a:pt x="31" y="66"/>
                    </a:lnTo>
                    <a:lnTo>
                      <a:pt x="31" y="52"/>
                    </a:lnTo>
                    <a:lnTo>
                      <a:pt x="31" y="35"/>
                    </a:lnTo>
                    <a:lnTo>
                      <a:pt x="18" y="35"/>
                    </a:lnTo>
                    <a:lnTo>
                      <a:pt x="18" y="15"/>
                    </a:lnTo>
                    <a:lnTo>
                      <a:pt x="31" y="15"/>
                    </a:lnTo>
                    <a:lnTo>
                      <a:pt x="31" y="35"/>
                    </a:lnTo>
                    <a:lnTo>
                      <a:pt x="31" y="52"/>
                    </a:lnTo>
                    <a:lnTo>
                      <a:pt x="15" y="52"/>
                    </a:lnTo>
                    <a:lnTo>
                      <a:pt x="0" y="41"/>
                    </a:lnTo>
                    <a:lnTo>
                      <a:pt x="0" y="12"/>
                    </a:lnTo>
                    <a:lnTo>
                      <a:pt x="1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572" name="Freeform 164"/>
              <p:cNvSpPr>
                <a:spLocks/>
              </p:cNvSpPr>
              <p:nvPr/>
            </p:nvSpPr>
            <p:spPr bwMode="auto">
              <a:xfrm>
                <a:off x="5400" y="609"/>
                <a:ext cx="17" cy="27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18" y="23"/>
                  </a:cxn>
                  <a:cxn ang="0">
                    <a:pos x="18" y="17"/>
                  </a:cxn>
                  <a:cxn ang="0">
                    <a:pos x="30" y="17"/>
                  </a:cxn>
                  <a:cxn ang="0">
                    <a:pos x="30" y="29"/>
                  </a:cxn>
                  <a:cxn ang="0">
                    <a:pos x="0" y="67"/>
                  </a:cxn>
                  <a:cxn ang="0">
                    <a:pos x="0" y="82"/>
                  </a:cxn>
                  <a:cxn ang="0">
                    <a:pos x="49" y="82"/>
                  </a:cxn>
                  <a:cxn ang="0">
                    <a:pos x="49" y="67"/>
                  </a:cxn>
                  <a:cxn ang="0">
                    <a:pos x="20" y="67"/>
                  </a:cxn>
                  <a:cxn ang="0">
                    <a:pos x="49" y="33"/>
                  </a:cxn>
                  <a:cxn ang="0">
                    <a:pos x="49" y="11"/>
                  </a:cxn>
                  <a:cxn ang="0">
                    <a:pos x="35" y="0"/>
                  </a:cxn>
                  <a:cxn ang="0">
                    <a:pos x="13" y="0"/>
                  </a:cxn>
                  <a:cxn ang="0">
                    <a:pos x="0" y="11"/>
                  </a:cxn>
                  <a:cxn ang="0">
                    <a:pos x="0" y="23"/>
                  </a:cxn>
                </a:cxnLst>
                <a:rect l="0" t="0" r="r" b="b"/>
                <a:pathLst>
                  <a:path w="49" h="82">
                    <a:moveTo>
                      <a:pt x="0" y="23"/>
                    </a:moveTo>
                    <a:lnTo>
                      <a:pt x="18" y="23"/>
                    </a:lnTo>
                    <a:lnTo>
                      <a:pt x="18" y="17"/>
                    </a:lnTo>
                    <a:lnTo>
                      <a:pt x="30" y="17"/>
                    </a:lnTo>
                    <a:lnTo>
                      <a:pt x="30" y="29"/>
                    </a:lnTo>
                    <a:lnTo>
                      <a:pt x="0" y="67"/>
                    </a:lnTo>
                    <a:lnTo>
                      <a:pt x="0" y="82"/>
                    </a:lnTo>
                    <a:lnTo>
                      <a:pt x="49" y="82"/>
                    </a:lnTo>
                    <a:lnTo>
                      <a:pt x="49" y="67"/>
                    </a:lnTo>
                    <a:lnTo>
                      <a:pt x="20" y="67"/>
                    </a:lnTo>
                    <a:lnTo>
                      <a:pt x="49" y="33"/>
                    </a:lnTo>
                    <a:lnTo>
                      <a:pt x="49" y="11"/>
                    </a:lnTo>
                    <a:lnTo>
                      <a:pt x="35" y="0"/>
                    </a:lnTo>
                    <a:lnTo>
                      <a:pt x="13" y="0"/>
                    </a:lnTo>
                    <a:lnTo>
                      <a:pt x="0" y="11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574" name="Freeform 166"/>
            <p:cNvSpPr>
              <a:spLocks/>
            </p:cNvSpPr>
            <p:nvPr/>
          </p:nvSpPr>
          <p:spPr bwMode="auto">
            <a:xfrm>
              <a:off x="4945" y="661"/>
              <a:ext cx="17" cy="2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7" y="0"/>
                </a:cxn>
                <a:cxn ang="0">
                  <a:pos x="49" y="11"/>
                </a:cxn>
                <a:cxn ang="0">
                  <a:pos x="49" y="33"/>
                </a:cxn>
                <a:cxn ang="0">
                  <a:pos x="41" y="42"/>
                </a:cxn>
                <a:cxn ang="0">
                  <a:pos x="49" y="51"/>
                </a:cxn>
                <a:cxn ang="0">
                  <a:pos x="49" y="54"/>
                </a:cxn>
                <a:cxn ang="0">
                  <a:pos x="29" y="54"/>
                </a:cxn>
                <a:cxn ang="0">
                  <a:pos x="29" y="29"/>
                </a:cxn>
                <a:cxn ang="0">
                  <a:pos x="29" y="12"/>
                </a:cxn>
                <a:cxn ang="0">
                  <a:pos x="18" y="12"/>
                </a:cxn>
                <a:cxn ang="0">
                  <a:pos x="18" y="29"/>
                </a:cxn>
                <a:cxn ang="0">
                  <a:pos x="29" y="29"/>
                </a:cxn>
                <a:cxn ang="0">
                  <a:pos x="29" y="71"/>
                </a:cxn>
                <a:cxn ang="0">
                  <a:pos x="18" y="71"/>
                </a:cxn>
                <a:cxn ang="0">
                  <a:pos x="18" y="54"/>
                </a:cxn>
                <a:cxn ang="0">
                  <a:pos x="29" y="54"/>
                </a:cxn>
                <a:cxn ang="0">
                  <a:pos x="49" y="54"/>
                </a:cxn>
                <a:cxn ang="0">
                  <a:pos x="49" y="75"/>
                </a:cxn>
                <a:cxn ang="0">
                  <a:pos x="37" y="86"/>
                </a:cxn>
                <a:cxn ang="0">
                  <a:pos x="11" y="86"/>
                </a:cxn>
                <a:cxn ang="0">
                  <a:pos x="0" y="75"/>
                </a:cxn>
                <a:cxn ang="0">
                  <a:pos x="0" y="51"/>
                </a:cxn>
                <a:cxn ang="0">
                  <a:pos x="6" y="42"/>
                </a:cxn>
                <a:cxn ang="0">
                  <a:pos x="0" y="33"/>
                </a:cxn>
                <a:cxn ang="0">
                  <a:pos x="0" y="11"/>
                </a:cxn>
                <a:cxn ang="0">
                  <a:pos x="11" y="0"/>
                </a:cxn>
              </a:cxnLst>
              <a:rect l="0" t="0" r="r" b="b"/>
              <a:pathLst>
                <a:path w="49" h="86">
                  <a:moveTo>
                    <a:pt x="11" y="0"/>
                  </a:moveTo>
                  <a:lnTo>
                    <a:pt x="37" y="0"/>
                  </a:lnTo>
                  <a:lnTo>
                    <a:pt x="49" y="11"/>
                  </a:lnTo>
                  <a:lnTo>
                    <a:pt x="49" y="33"/>
                  </a:lnTo>
                  <a:lnTo>
                    <a:pt x="41" y="42"/>
                  </a:lnTo>
                  <a:lnTo>
                    <a:pt x="49" y="51"/>
                  </a:lnTo>
                  <a:lnTo>
                    <a:pt x="49" y="54"/>
                  </a:lnTo>
                  <a:lnTo>
                    <a:pt x="29" y="54"/>
                  </a:lnTo>
                  <a:lnTo>
                    <a:pt x="29" y="29"/>
                  </a:lnTo>
                  <a:lnTo>
                    <a:pt x="29" y="12"/>
                  </a:lnTo>
                  <a:lnTo>
                    <a:pt x="18" y="12"/>
                  </a:lnTo>
                  <a:lnTo>
                    <a:pt x="18" y="29"/>
                  </a:lnTo>
                  <a:lnTo>
                    <a:pt x="29" y="29"/>
                  </a:lnTo>
                  <a:lnTo>
                    <a:pt x="29" y="71"/>
                  </a:lnTo>
                  <a:lnTo>
                    <a:pt x="18" y="71"/>
                  </a:lnTo>
                  <a:lnTo>
                    <a:pt x="18" y="54"/>
                  </a:lnTo>
                  <a:lnTo>
                    <a:pt x="29" y="54"/>
                  </a:lnTo>
                  <a:lnTo>
                    <a:pt x="49" y="54"/>
                  </a:lnTo>
                  <a:lnTo>
                    <a:pt x="49" y="75"/>
                  </a:lnTo>
                  <a:lnTo>
                    <a:pt x="37" y="86"/>
                  </a:lnTo>
                  <a:lnTo>
                    <a:pt x="11" y="86"/>
                  </a:lnTo>
                  <a:lnTo>
                    <a:pt x="0" y="75"/>
                  </a:lnTo>
                  <a:lnTo>
                    <a:pt x="0" y="51"/>
                  </a:lnTo>
                  <a:lnTo>
                    <a:pt x="6" y="42"/>
                  </a:lnTo>
                  <a:lnTo>
                    <a:pt x="0" y="33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75" name="Freeform 167"/>
            <p:cNvSpPr>
              <a:spLocks/>
            </p:cNvSpPr>
            <p:nvPr/>
          </p:nvSpPr>
          <p:spPr bwMode="auto">
            <a:xfrm>
              <a:off x="4946" y="855"/>
              <a:ext cx="16" cy="29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49" y="11"/>
                </a:cxn>
                <a:cxn ang="0">
                  <a:pos x="49" y="76"/>
                </a:cxn>
                <a:cxn ang="0">
                  <a:pos x="35" y="87"/>
                </a:cxn>
                <a:cxn ang="0">
                  <a:pos x="14" y="87"/>
                </a:cxn>
                <a:cxn ang="0">
                  <a:pos x="0" y="76"/>
                </a:cxn>
                <a:cxn ang="0">
                  <a:pos x="0" y="62"/>
                </a:cxn>
                <a:cxn ang="0">
                  <a:pos x="19" y="62"/>
                </a:cxn>
                <a:cxn ang="0">
                  <a:pos x="19" y="68"/>
                </a:cxn>
                <a:cxn ang="0">
                  <a:pos x="31" y="68"/>
                </a:cxn>
                <a:cxn ang="0">
                  <a:pos x="31" y="55"/>
                </a:cxn>
                <a:cxn ang="0">
                  <a:pos x="31" y="37"/>
                </a:cxn>
                <a:cxn ang="0">
                  <a:pos x="19" y="37"/>
                </a:cxn>
                <a:cxn ang="0">
                  <a:pos x="19" y="17"/>
                </a:cxn>
                <a:cxn ang="0">
                  <a:pos x="31" y="17"/>
                </a:cxn>
                <a:cxn ang="0">
                  <a:pos x="31" y="37"/>
                </a:cxn>
                <a:cxn ang="0">
                  <a:pos x="31" y="55"/>
                </a:cxn>
                <a:cxn ang="0">
                  <a:pos x="14" y="55"/>
                </a:cxn>
                <a:cxn ang="0">
                  <a:pos x="0" y="44"/>
                </a:cxn>
                <a:cxn ang="0">
                  <a:pos x="0" y="11"/>
                </a:cxn>
                <a:cxn ang="0">
                  <a:pos x="14" y="0"/>
                </a:cxn>
                <a:cxn ang="0">
                  <a:pos x="35" y="0"/>
                </a:cxn>
              </a:cxnLst>
              <a:rect l="0" t="0" r="r" b="b"/>
              <a:pathLst>
                <a:path w="49" h="87">
                  <a:moveTo>
                    <a:pt x="35" y="0"/>
                  </a:moveTo>
                  <a:lnTo>
                    <a:pt x="49" y="11"/>
                  </a:lnTo>
                  <a:lnTo>
                    <a:pt x="49" y="76"/>
                  </a:lnTo>
                  <a:lnTo>
                    <a:pt x="35" y="87"/>
                  </a:lnTo>
                  <a:lnTo>
                    <a:pt x="14" y="87"/>
                  </a:lnTo>
                  <a:lnTo>
                    <a:pt x="0" y="76"/>
                  </a:lnTo>
                  <a:lnTo>
                    <a:pt x="0" y="62"/>
                  </a:lnTo>
                  <a:lnTo>
                    <a:pt x="19" y="62"/>
                  </a:lnTo>
                  <a:lnTo>
                    <a:pt x="19" y="68"/>
                  </a:lnTo>
                  <a:lnTo>
                    <a:pt x="31" y="68"/>
                  </a:lnTo>
                  <a:lnTo>
                    <a:pt x="31" y="55"/>
                  </a:lnTo>
                  <a:lnTo>
                    <a:pt x="31" y="37"/>
                  </a:lnTo>
                  <a:lnTo>
                    <a:pt x="19" y="37"/>
                  </a:lnTo>
                  <a:lnTo>
                    <a:pt x="19" y="17"/>
                  </a:lnTo>
                  <a:lnTo>
                    <a:pt x="31" y="17"/>
                  </a:lnTo>
                  <a:lnTo>
                    <a:pt x="31" y="37"/>
                  </a:lnTo>
                  <a:lnTo>
                    <a:pt x="31" y="55"/>
                  </a:lnTo>
                  <a:lnTo>
                    <a:pt x="14" y="55"/>
                  </a:lnTo>
                  <a:lnTo>
                    <a:pt x="0" y="44"/>
                  </a:lnTo>
                  <a:lnTo>
                    <a:pt x="0" y="11"/>
                  </a:lnTo>
                  <a:lnTo>
                    <a:pt x="14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76" name="Freeform 168"/>
            <p:cNvSpPr>
              <a:spLocks/>
            </p:cNvSpPr>
            <p:nvPr/>
          </p:nvSpPr>
          <p:spPr bwMode="auto">
            <a:xfrm>
              <a:off x="4944" y="1048"/>
              <a:ext cx="9" cy="29"/>
            </a:xfrm>
            <a:custGeom>
              <a:avLst/>
              <a:gdLst/>
              <a:ahLst/>
              <a:cxnLst>
                <a:cxn ang="0">
                  <a:pos x="9" y="87"/>
                </a:cxn>
                <a:cxn ang="0">
                  <a:pos x="27" y="87"/>
                </a:cxn>
                <a:cxn ang="0">
                  <a:pos x="27" y="0"/>
                </a:cxn>
                <a:cxn ang="0">
                  <a:pos x="5" y="0"/>
                </a:cxn>
                <a:cxn ang="0">
                  <a:pos x="0" y="18"/>
                </a:cxn>
                <a:cxn ang="0">
                  <a:pos x="9" y="18"/>
                </a:cxn>
                <a:cxn ang="0">
                  <a:pos x="9" y="87"/>
                </a:cxn>
              </a:cxnLst>
              <a:rect l="0" t="0" r="r" b="b"/>
              <a:pathLst>
                <a:path w="27" h="87">
                  <a:moveTo>
                    <a:pt x="9" y="87"/>
                  </a:moveTo>
                  <a:lnTo>
                    <a:pt x="27" y="87"/>
                  </a:lnTo>
                  <a:lnTo>
                    <a:pt x="27" y="0"/>
                  </a:lnTo>
                  <a:lnTo>
                    <a:pt x="5" y="0"/>
                  </a:lnTo>
                  <a:lnTo>
                    <a:pt x="0" y="18"/>
                  </a:lnTo>
                  <a:lnTo>
                    <a:pt x="9" y="18"/>
                  </a:lnTo>
                  <a:lnTo>
                    <a:pt x="9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77" name="Freeform 169"/>
            <p:cNvSpPr>
              <a:spLocks/>
            </p:cNvSpPr>
            <p:nvPr/>
          </p:nvSpPr>
          <p:spPr bwMode="auto">
            <a:xfrm>
              <a:off x="4957" y="1048"/>
              <a:ext cx="17" cy="29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35" y="0"/>
                </a:cxn>
                <a:cxn ang="0">
                  <a:pos x="49" y="13"/>
                </a:cxn>
                <a:cxn ang="0">
                  <a:pos x="49" y="73"/>
                </a:cxn>
                <a:cxn ang="0">
                  <a:pos x="35" y="87"/>
                </a:cxn>
                <a:cxn ang="0">
                  <a:pos x="14" y="87"/>
                </a:cxn>
                <a:cxn ang="0">
                  <a:pos x="0" y="73"/>
                </a:cxn>
                <a:cxn ang="0">
                  <a:pos x="0" y="69"/>
                </a:cxn>
                <a:cxn ang="0">
                  <a:pos x="18" y="69"/>
                </a:cxn>
                <a:cxn ang="0">
                  <a:pos x="18" y="18"/>
                </a:cxn>
                <a:cxn ang="0">
                  <a:pos x="30" y="18"/>
                </a:cxn>
                <a:cxn ang="0">
                  <a:pos x="30" y="69"/>
                </a:cxn>
                <a:cxn ang="0">
                  <a:pos x="18" y="69"/>
                </a:cxn>
                <a:cxn ang="0">
                  <a:pos x="0" y="69"/>
                </a:cxn>
                <a:cxn ang="0">
                  <a:pos x="0" y="13"/>
                </a:cxn>
                <a:cxn ang="0">
                  <a:pos x="14" y="0"/>
                </a:cxn>
              </a:cxnLst>
              <a:rect l="0" t="0" r="r" b="b"/>
              <a:pathLst>
                <a:path w="49" h="87">
                  <a:moveTo>
                    <a:pt x="14" y="0"/>
                  </a:moveTo>
                  <a:lnTo>
                    <a:pt x="35" y="0"/>
                  </a:lnTo>
                  <a:lnTo>
                    <a:pt x="49" y="13"/>
                  </a:lnTo>
                  <a:lnTo>
                    <a:pt x="49" y="73"/>
                  </a:lnTo>
                  <a:lnTo>
                    <a:pt x="35" y="87"/>
                  </a:lnTo>
                  <a:lnTo>
                    <a:pt x="14" y="87"/>
                  </a:lnTo>
                  <a:lnTo>
                    <a:pt x="0" y="73"/>
                  </a:lnTo>
                  <a:lnTo>
                    <a:pt x="0" y="69"/>
                  </a:lnTo>
                  <a:lnTo>
                    <a:pt x="18" y="69"/>
                  </a:lnTo>
                  <a:lnTo>
                    <a:pt x="18" y="18"/>
                  </a:lnTo>
                  <a:lnTo>
                    <a:pt x="30" y="18"/>
                  </a:lnTo>
                  <a:lnTo>
                    <a:pt x="30" y="69"/>
                  </a:lnTo>
                  <a:lnTo>
                    <a:pt x="18" y="69"/>
                  </a:lnTo>
                  <a:lnTo>
                    <a:pt x="0" y="69"/>
                  </a:lnTo>
                  <a:lnTo>
                    <a:pt x="0" y="1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78" name="Freeform 170"/>
            <p:cNvSpPr>
              <a:spLocks/>
            </p:cNvSpPr>
            <p:nvPr/>
          </p:nvSpPr>
          <p:spPr bwMode="auto">
            <a:xfrm>
              <a:off x="4259" y="604"/>
              <a:ext cx="1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7" y="0"/>
                </a:cxn>
                <a:cxn ang="0">
                  <a:pos x="47" y="18"/>
                </a:cxn>
                <a:cxn ang="0">
                  <a:pos x="18" y="18"/>
                </a:cxn>
                <a:cxn ang="0">
                  <a:pos x="18" y="30"/>
                </a:cxn>
                <a:cxn ang="0">
                  <a:pos x="36" y="30"/>
                </a:cxn>
                <a:cxn ang="0">
                  <a:pos x="50" y="44"/>
                </a:cxn>
                <a:cxn ang="0">
                  <a:pos x="50" y="74"/>
                </a:cxn>
                <a:cxn ang="0">
                  <a:pos x="36" y="87"/>
                </a:cxn>
                <a:cxn ang="0">
                  <a:pos x="12" y="87"/>
                </a:cxn>
                <a:cxn ang="0">
                  <a:pos x="0" y="74"/>
                </a:cxn>
                <a:cxn ang="0">
                  <a:pos x="0" y="59"/>
                </a:cxn>
                <a:cxn ang="0">
                  <a:pos x="18" y="59"/>
                </a:cxn>
                <a:cxn ang="0">
                  <a:pos x="18" y="71"/>
                </a:cxn>
                <a:cxn ang="0">
                  <a:pos x="32" y="71"/>
                </a:cxn>
                <a:cxn ang="0">
                  <a:pos x="32" y="47"/>
                </a:cxn>
                <a:cxn ang="0">
                  <a:pos x="12" y="47"/>
                </a:cxn>
                <a:cxn ang="0">
                  <a:pos x="0" y="32"/>
                </a:cxn>
                <a:cxn ang="0">
                  <a:pos x="0" y="0"/>
                </a:cxn>
              </a:cxnLst>
              <a:rect l="0" t="0" r="r" b="b"/>
              <a:pathLst>
                <a:path w="50" h="87">
                  <a:moveTo>
                    <a:pt x="0" y="0"/>
                  </a:moveTo>
                  <a:lnTo>
                    <a:pt x="47" y="0"/>
                  </a:lnTo>
                  <a:lnTo>
                    <a:pt x="47" y="18"/>
                  </a:lnTo>
                  <a:lnTo>
                    <a:pt x="18" y="18"/>
                  </a:lnTo>
                  <a:lnTo>
                    <a:pt x="18" y="30"/>
                  </a:lnTo>
                  <a:lnTo>
                    <a:pt x="36" y="30"/>
                  </a:lnTo>
                  <a:lnTo>
                    <a:pt x="50" y="44"/>
                  </a:lnTo>
                  <a:lnTo>
                    <a:pt x="50" y="74"/>
                  </a:lnTo>
                  <a:lnTo>
                    <a:pt x="36" y="87"/>
                  </a:lnTo>
                  <a:lnTo>
                    <a:pt x="12" y="87"/>
                  </a:lnTo>
                  <a:lnTo>
                    <a:pt x="0" y="74"/>
                  </a:lnTo>
                  <a:lnTo>
                    <a:pt x="0" y="59"/>
                  </a:lnTo>
                  <a:lnTo>
                    <a:pt x="18" y="59"/>
                  </a:lnTo>
                  <a:lnTo>
                    <a:pt x="18" y="71"/>
                  </a:lnTo>
                  <a:lnTo>
                    <a:pt x="32" y="71"/>
                  </a:lnTo>
                  <a:lnTo>
                    <a:pt x="32" y="47"/>
                  </a:lnTo>
                  <a:lnTo>
                    <a:pt x="12" y="47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579" name="Freeform 171"/>
            <p:cNvSpPr>
              <a:spLocks/>
            </p:cNvSpPr>
            <p:nvPr/>
          </p:nvSpPr>
          <p:spPr bwMode="auto">
            <a:xfrm>
              <a:off x="5300" y="609"/>
              <a:ext cx="1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0"/>
                </a:cxn>
                <a:cxn ang="0">
                  <a:pos x="48" y="17"/>
                </a:cxn>
                <a:cxn ang="0">
                  <a:pos x="18" y="17"/>
                </a:cxn>
                <a:cxn ang="0">
                  <a:pos x="18" y="29"/>
                </a:cxn>
                <a:cxn ang="0">
                  <a:pos x="36" y="29"/>
                </a:cxn>
                <a:cxn ang="0">
                  <a:pos x="51" y="42"/>
                </a:cxn>
                <a:cxn ang="0">
                  <a:pos x="51" y="72"/>
                </a:cxn>
                <a:cxn ang="0">
                  <a:pos x="36" y="85"/>
                </a:cxn>
                <a:cxn ang="0">
                  <a:pos x="13" y="85"/>
                </a:cxn>
                <a:cxn ang="0">
                  <a:pos x="0" y="72"/>
                </a:cxn>
                <a:cxn ang="0">
                  <a:pos x="0" y="57"/>
                </a:cxn>
                <a:cxn ang="0">
                  <a:pos x="18" y="57"/>
                </a:cxn>
                <a:cxn ang="0">
                  <a:pos x="18" y="69"/>
                </a:cxn>
                <a:cxn ang="0">
                  <a:pos x="33" y="69"/>
                </a:cxn>
                <a:cxn ang="0">
                  <a:pos x="33" y="44"/>
                </a:cxn>
                <a:cxn ang="0">
                  <a:pos x="13" y="44"/>
                </a:cxn>
                <a:cxn ang="0">
                  <a:pos x="0" y="32"/>
                </a:cxn>
                <a:cxn ang="0">
                  <a:pos x="0" y="0"/>
                </a:cxn>
              </a:cxnLst>
              <a:rect l="0" t="0" r="r" b="b"/>
              <a:pathLst>
                <a:path w="51" h="85">
                  <a:moveTo>
                    <a:pt x="0" y="0"/>
                  </a:moveTo>
                  <a:lnTo>
                    <a:pt x="48" y="0"/>
                  </a:lnTo>
                  <a:lnTo>
                    <a:pt x="48" y="17"/>
                  </a:lnTo>
                  <a:lnTo>
                    <a:pt x="18" y="17"/>
                  </a:lnTo>
                  <a:lnTo>
                    <a:pt x="18" y="29"/>
                  </a:lnTo>
                  <a:lnTo>
                    <a:pt x="36" y="29"/>
                  </a:lnTo>
                  <a:lnTo>
                    <a:pt x="51" y="42"/>
                  </a:lnTo>
                  <a:lnTo>
                    <a:pt x="51" y="72"/>
                  </a:lnTo>
                  <a:lnTo>
                    <a:pt x="36" y="85"/>
                  </a:lnTo>
                  <a:lnTo>
                    <a:pt x="13" y="85"/>
                  </a:lnTo>
                  <a:lnTo>
                    <a:pt x="0" y="72"/>
                  </a:lnTo>
                  <a:lnTo>
                    <a:pt x="0" y="57"/>
                  </a:lnTo>
                  <a:lnTo>
                    <a:pt x="18" y="57"/>
                  </a:lnTo>
                  <a:lnTo>
                    <a:pt x="18" y="69"/>
                  </a:lnTo>
                  <a:lnTo>
                    <a:pt x="33" y="69"/>
                  </a:lnTo>
                  <a:lnTo>
                    <a:pt x="33" y="44"/>
                  </a:lnTo>
                  <a:lnTo>
                    <a:pt x="13" y="44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2535238" y="3289300"/>
            <a:ext cx="6435725" cy="234957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>
                  <a:gamma/>
                  <a:shade val="72549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2549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v"/>
            </a:pPr>
            <a:r>
              <a:rPr lang="ru-RU" b="1" dirty="0" smtClean="0"/>
              <a:t>метод «маленьких человечков»;</a:t>
            </a:r>
          </a:p>
          <a:p>
            <a:pPr>
              <a:buFont typeface="Wingdings" pitchFamily="2" charset="2"/>
              <a:buChar char="v"/>
            </a:pPr>
            <a:r>
              <a:rPr lang="ru-RU" b="1" i="1" dirty="0" smtClean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ru-RU" b="1" dirty="0" smtClean="0"/>
              <a:t>принять роль объекта на себя, вжиться в образ;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устроить «мозговой штурм»</a:t>
            </a:r>
            <a:endParaRPr lang="ru-RU" dirty="0" smtClean="0"/>
          </a:p>
          <a:p>
            <a:pPr>
              <a:spcBef>
                <a:spcPct val="50000"/>
              </a:spcBef>
              <a:buFont typeface="Wingdings" pitchFamily="2" charset="2"/>
              <a:buChar char="v"/>
            </a:pPr>
            <a:endParaRPr lang="ru-RU" b="1" i="1" dirty="0">
              <a:solidFill>
                <a:srgbClr val="0000FF"/>
              </a:solidFill>
            </a:endParaRPr>
          </a:p>
        </p:txBody>
      </p:sp>
      <p:pic>
        <p:nvPicPr>
          <p:cNvPr id="17581" name="Picture 173" descr="C:\Program Files\Common Files\Microsoft Shared\Clipart\cagcat50\HH01669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195888"/>
            <a:ext cx="1905000" cy="1662112"/>
          </a:xfrm>
          <a:prstGeom prst="rect">
            <a:avLst/>
          </a:prstGeom>
          <a:noFill/>
        </p:spPr>
      </p:pic>
      <p:grpSp>
        <p:nvGrpSpPr>
          <p:cNvPr id="174" name="Group 211"/>
          <p:cNvGrpSpPr>
            <a:grpSpLocks/>
          </p:cNvGrpSpPr>
          <p:nvPr/>
        </p:nvGrpSpPr>
        <p:grpSpPr bwMode="auto">
          <a:xfrm>
            <a:off x="6715140" y="4357694"/>
            <a:ext cx="1514460" cy="1819269"/>
            <a:chOff x="5152" y="2138"/>
            <a:chExt cx="2335" cy="2163"/>
          </a:xfrm>
        </p:grpSpPr>
        <p:sp>
          <p:nvSpPr>
            <p:cNvPr id="175" name="Freeform 104"/>
            <p:cNvSpPr>
              <a:spLocks/>
            </p:cNvSpPr>
            <p:nvPr/>
          </p:nvSpPr>
          <p:spPr bwMode="auto">
            <a:xfrm>
              <a:off x="6068" y="2147"/>
              <a:ext cx="1416" cy="2066"/>
            </a:xfrm>
            <a:custGeom>
              <a:avLst/>
              <a:gdLst/>
              <a:ahLst/>
              <a:cxnLst>
                <a:cxn ang="0">
                  <a:pos x="1171" y="0"/>
                </a:cxn>
                <a:cxn ang="0">
                  <a:pos x="1434" y="38"/>
                </a:cxn>
                <a:cxn ang="0">
                  <a:pos x="1572" y="99"/>
                </a:cxn>
                <a:cxn ang="0">
                  <a:pos x="1612" y="393"/>
                </a:cxn>
                <a:cxn ang="0">
                  <a:pos x="1593" y="631"/>
                </a:cxn>
                <a:cxn ang="0">
                  <a:pos x="1673" y="743"/>
                </a:cxn>
                <a:cxn ang="0">
                  <a:pos x="2118" y="998"/>
                </a:cxn>
                <a:cxn ang="0">
                  <a:pos x="2249" y="1154"/>
                </a:cxn>
                <a:cxn ang="0">
                  <a:pos x="2246" y="1863"/>
                </a:cxn>
                <a:cxn ang="0">
                  <a:pos x="2580" y="2556"/>
                </a:cxn>
                <a:cxn ang="0">
                  <a:pos x="2263" y="2811"/>
                </a:cxn>
                <a:cxn ang="0">
                  <a:pos x="2240" y="3005"/>
                </a:cxn>
                <a:cxn ang="0">
                  <a:pos x="2529" y="3218"/>
                </a:cxn>
                <a:cxn ang="0">
                  <a:pos x="2624" y="3493"/>
                </a:cxn>
                <a:cxn ang="0">
                  <a:pos x="2772" y="3566"/>
                </a:cxn>
                <a:cxn ang="0">
                  <a:pos x="2748" y="3940"/>
                </a:cxn>
                <a:cxn ang="0">
                  <a:pos x="2333" y="4130"/>
                </a:cxn>
                <a:cxn ang="0">
                  <a:pos x="2179" y="3944"/>
                </a:cxn>
                <a:cxn ang="0">
                  <a:pos x="2055" y="3417"/>
                </a:cxn>
                <a:cxn ang="0">
                  <a:pos x="1382" y="3075"/>
                </a:cxn>
                <a:cxn ang="0">
                  <a:pos x="1398" y="3279"/>
                </a:cxn>
                <a:cxn ang="0">
                  <a:pos x="1569" y="3541"/>
                </a:cxn>
                <a:cxn ang="0">
                  <a:pos x="1474" y="3712"/>
                </a:cxn>
                <a:cxn ang="0">
                  <a:pos x="1128" y="3853"/>
                </a:cxn>
                <a:cxn ang="0">
                  <a:pos x="684" y="3729"/>
                </a:cxn>
                <a:cxn ang="0">
                  <a:pos x="1015" y="3552"/>
                </a:cxn>
                <a:cxn ang="0">
                  <a:pos x="1015" y="2509"/>
                </a:cxn>
                <a:cxn ang="0">
                  <a:pos x="732" y="2157"/>
                </a:cxn>
                <a:cxn ang="0">
                  <a:pos x="1051" y="2207"/>
                </a:cxn>
                <a:cxn ang="0">
                  <a:pos x="1200" y="2039"/>
                </a:cxn>
                <a:cxn ang="0">
                  <a:pos x="1000" y="1891"/>
                </a:cxn>
                <a:cxn ang="0">
                  <a:pos x="517" y="2091"/>
                </a:cxn>
                <a:cxn ang="0">
                  <a:pos x="371" y="2226"/>
                </a:cxn>
                <a:cxn ang="0">
                  <a:pos x="84" y="2091"/>
                </a:cxn>
                <a:cxn ang="0">
                  <a:pos x="11" y="1927"/>
                </a:cxn>
                <a:cxn ang="0">
                  <a:pos x="295" y="1990"/>
                </a:cxn>
                <a:cxn ang="0">
                  <a:pos x="411" y="1895"/>
                </a:cxn>
                <a:cxn ang="0">
                  <a:pos x="768" y="1477"/>
                </a:cxn>
                <a:cxn ang="0">
                  <a:pos x="949" y="1114"/>
                </a:cxn>
                <a:cxn ang="0">
                  <a:pos x="1103" y="790"/>
                </a:cxn>
                <a:cxn ang="0">
                  <a:pos x="983" y="492"/>
                </a:cxn>
                <a:cxn ang="0">
                  <a:pos x="880" y="133"/>
                </a:cxn>
              </a:cxnLst>
              <a:rect l="0" t="0" r="r" b="b"/>
              <a:pathLst>
                <a:path w="2831" h="4130">
                  <a:moveTo>
                    <a:pt x="1000" y="85"/>
                  </a:moveTo>
                  <a:lnTo>
                    <a:pt x="1080" y="23"/>
                  </a:lnTo>
                  <a:lnTo>
                    <a:pt x="1171" y="0"/>
                  </a:lnTo>
                  <a:lnTo>
                    <a:pt x="1327" y="0"/>
                  </a:lnTo>
                  <a:lnTo>
                    <a:pt x="1398" y="17"/>
                  </a:lnTo>
                  <a:lnTo>
                    <a:pt x="1434" y="38"/>
                  </a:lnTo>
                  <a:lnTo>
                    <a:pt x="1449" y="66"/>
                  </a:lnTo>
                  <a:lnTo>
                    <a:pt x="1510" y="59"/>
                  </a:lnTo>
                  <a:lnTo>
                    <a:pt x="1572" y="99"/>
                  </a:lnTo>
                  <a:lnTo>
                    <a:pt x="1616" y="150"/>
                  </a:lnTo>
                  <a:lnTo>
                    <a:pt x="1633" y="245"/>
                  </a:lnTo>
                  <a:lnTo>
                    <a:pt x="1612" y="393"/>
                  </a:lnTo>
                  <a:lnTo>
                    <a:pt x="1597" y="448"/>
                  </a:lnTo>
                  <a:lnTo>
                    <a:pt x="1612" y="572"/>
                  </a:lnTo>
                  <a:lnTo>
                    <a:pt x="1593" y="631"/>
                  </a:lnTo>
                  <a:lnTo>
                    <a:pt x="1590" y="703"/>
                  </a:lnTo>
                  <a:lnTo>
                    <a:pt x="1645" y="703"/>
                  </a:lnTo>
                  <a:lnTo>
                    <a:pt x="1673" y="743"/>
                  </a:lnTo>
                  <a:lnTo>
                    <a:pt x="1698" y="832"/>
                  </a:lnTo>
                  <a:lnTo>
                    <a:pt x="1757" y="847"/>
                  </a:lnTo>
                  <a:lnTo>
                    <a:pt x="2118" y="998"/>
                  </a:lnTo>
                  <a:lnTo>
                    <a:pt x="2170" y="1058"/>
                  </a:lnTo>
                  <a:lnTo>
                    <a:pt x="2227" y="1106"/>
                  </a:lnTo>
                  <a:lnTo>
                    <a:pt x="2249" y="1154"/>
                  </a:lnTo>
                  <a:lnTo>
                    <a:pt x="2274" y="1262"/>
                  </a:lnTo>
                  <a:lnTo>
                    <a:pt x="2278" y="1539"/>
                  </a:lnTo>
                  <a:lnTo>
                    <a:pt x="2246" y="1863"/>
                  </a:lnTo>
                  <a:lnTo>
                    <a:pt x="2445" y="2189"/>
                  </a:lnTo>
                  <a:lnTo>
                    <a:pt x="2573" y="2414"/>
                  </a:lnTo>
                  <a:lnTo>
                    <a:pt x="2580" y="2556"/>
                  </a:lnTo>
                  <a:lnTo>
                    <a:pt x="2474" y="2648"/>
                  </a:lnTo>
                  <a:lnTo>
                    <a:pt x="2333" y="2684"/>
                  </a:lnTo>
                  <a:lnTo>
                    <a:pt x="2263" y="2811"/>
                  </a:lnTo>
                  <a:lnTo>
                    <a:pt x="2187" y="2912"/>
                  </a:lnTo>
                  <a:lnTo>
                    <a:pt x="2175" y="2948"/>
                  </a:lnTo>
                  <a:lnTo>
                    <a:pt x="2240" y="3005"/>
                  </a:lnTo>
                  <a:lnTo>
                    <a:pt x="2234" y="3127"/>
                  </a:lnTo>
                  <a:lnTo>
                    <a:pt x="2306" y="3130"/>
                  </a:lnTo>
                  <a:lnTo>
                    <a:pt x="2529" y="3218"/>
                  </a:lnTo>
                  <a:lnTo>
                    <a:pt x="2601" y="3305"/>
                  </a:lnTo>
                  <a:lnTo>
                    <a:pt x="2624" y="3438"/>
                  </a:lnTo>
                  <a:lnTo>
                    <a:pt x="2624" y="3493"/>
                  </a:lnTo>
                  <a:lnTo>
                    <a:pt x="2628" y="3526"/>
                  </a:lnTo>
                  <a:lnTo>
                    <a:pt x="2696" y="3512"/>
                  </a:lnTo>
                  <a:lnTo>
                    <a:pt x="2772" y="3566"/>
                  </a:lnTo>
                  <a:lnTo>
                    <a:pt x="2831" y="3653"/>
                  </a:lnTo>
                  <a:lnTo>
                    <a:pt x="2820" y="3788"/>
                  </a:lnTo>
                  <a:lnTo>
                    <a:pt x="2748" y="3940"/>
                  </a:lnTo>
                  <a:lnTo>
                    <a:pt x="2672" y="3896"/>
                  </a:lnTo>
                  <a:lnTo>
                    <a:pt x="2537" y="4126"/>
                  </a:lnTo>
                  <a:lnTo>
                    <a:pt x="2333" y="4130"/>
                  </a:lnTo>
                  <a:lnTo>
                    <a:pt x="2126" y="4064"/>
                  </a:lnTo>
                  <a:lnTo>
                    <a:pt x="2122" y="3991"/>
                  </a:lnTo>
                  <a:lnTo>
                    <a:pt x="2179" y="3944"/>
                  </a:lnTo>
                  <a:lnTo>
                    <a:pt x="2318" y="3898"/>
                  </a:lnTo>
                  <a:lnTo>
                    <a:pt x="2343" y="3817"/>
                  </a:lnTo>
                  <a:lnTo>
                    <a:pt x="2055" y="3417"/>
                  </a:lnTo>
                  <a:lnTo>
                    <a:pt x="1626" y="2849"/>
                  </a:lnTo>
                  <a:lnTo>
                    <a:pt x="1335" y="2995"/>
                  </a:lnTo>
                  <a:lnTo>
                    <a:pt x="1382" y="3075"/>
                  </a:lnTo>
                  <a:lnTo>
                    <a:pt x="1331" y="3170"/>
                  </a:lnTo>
                  <a:lnTo>
                    <a:pt x="1371" y="3203"/>
                  </a:lnTo>
                  <a:lnTo>
                    <a:pt x="1398" y="3279"/>
                  </a:lnTo>
                  <a:lnTo>
                    <a:pt x="1502" y="3349"/>
                  </a:lnTo>
                  <a:lnTo>
                    <a:pt x="1561" y="3421"/>
                  </a:lnTo>
                  <a:lnTo>
                    <a:pt x="1569" y="3541"/>
                  </a:lnTo>
                  <a:lnTo>
                    <a:pt x="1533" y="3581"/>
                  </a:lnTo>
                  <a:lnTo>
                    <a:pt x="1464" y="3600"/>
                  </a:lnTo>
                  <a:lnTo>
                    <a:pt x="1474" y="3712"/>
                  </a:lnTo>
                  <a:lnTo>
                    <a:pt x="1339" y="3788"/>
                  </a:lnTo>
                  <a:lnTo>
                    <a:pt x="1268" y="3767"/>
                  </a:lnTo>
                  <a:lnTo>
                    <a:pt x="1128" y="3853"/>
                  </a:lnTo>
                  <a:lnTo>
                    <a:pt x="888" y="3832"/>
                  </a:lnTo>
                  <a:lnTo>
                    <a:pt x="723" y="3805"/>
                  </a:lnTo>
                  <a:lnTo>
                    <a:pt x="684" y="3729"/>
                  </a:lnTo>
                  <a:lnTo>
                    <a:pt x="705" y="3649"/>
                  </a:lnTo>
                  <a:lnTo>
                    <a:pt x="821" y="3617"/>
                  </a:lnTo>
                  <a:lnTo>
                    <a:pt x="1015" y="3552"/>
                  </a:lnTo>
                  <a:lnTo>
                    <a:pt x="1091" y="3493"/>
                  </a:lnTo>
                  <a:lnTo>
                    <a:pt x="935" y="2876"/>
                  </a:lnTo>
                  <a:lnTo>
                    <a:pt x="1015" y="2509"/>
                  </a:lnTo>
                  <a:lnTo>
                    <a:pt x="806" y="2267"/>
                  </a:lnTo>
                  <a:lnTo>
                    <a:pt x="732" y="2210"/>
                  </a:lnTo>
                  <a:lnTo>
                    <a:pt x="732" y="2157"/>
                  </a:lnTo>
                  <a:lnTo>
                    <a:pt x="761" y="2153"/>
                  </a:lnTo>
                  <a:lnTo>
                    <a:pt x="909" y="2210"/>
                  </a:lnTo>
                  <a:lnTo>
                    <a:pt x="1051" y="2207"/>
                  </a:lnTo>
                  <a:lnTo>
                    <a:pt x="1099" y="2222"/>
                  </a:lnTo>
                  <a:lnTo>
                    <a:pt x="1099" y="2138"/>
                  </a:lnTo>
                  <a:lnTo>
                    <a:pt x="1200" y="2039"/>
                  </a:lnTo>
                  <a:lnTo>
                    <a:pt x="1147" y="1872"/>
                  </a:lnTo>
                  <a:lnTo>
                    <a:pt x="1084" y="1807"/>
                  </a:lnTo>
                  <a:lnTo>
                    <a:pt x="1000" y="1891"/>
                  </a:lnTo>
                  <a:lnTo>
                    <a:pt x="698" y="2070"/>
                  </a:lnTo>
                  <a:lnTo>
                    <a:pt x="597" y="2098"/>
                  </a:lnTo>
                  <a:lnTo>
                    <a:pt x="517" y="2091"/>
                  </a:lnTo>
                  <a:lnTo>
                    <a:pt x="464" y="2165"/>
                  </a:lnTo>
                  <a:lnTo>
                    <a:pt x="399" y="2142"/>
                  </a:lnTo>
                  <a:lnTo>
                    <a:pt x="371" y="2226"/>
                  </a:lnTo>
                  <a:lnTo>
                    <a:pt x="240" y="2273"/>
                  </a:lnTo>
                  <a:lnTo>
                    <a:pt x="105" y="2229"/>
                  </a:lnTo>
                  <a:lnTo>
                    <a:pt x="84" y="2091"/>
                  </a:lnTo>
                  <a:lnTo>
                    <a:pt x="124" y="2055"/>
                  </a:lnTo>
                  <a:lnTo>
                    <a:pt x="0" y="1963"/>
                  </a:lnTo>
                  <a:lnTo>
                    <a:pt x="11" y="1927"/>
                  </a:lnTo>
                  <a:lnTo>
                    <a:pt x="127" y="1916"/>
                  </a:lnTo>
                  <a:lnTo>
                    <a:pt x="232" y="1946"/>
                  </a:lnTo>
                  <a:lnTo>
                    <a:pt x="295" y="1990"/>
                  </a:lnTo>
                  <a:lnTo>
                    <a:pt x="338" y="1978"/>
                  </a:lnTo>
                  <a:lnTo>
                    <a:pt x="342" y="1927"/>
                  </a:lnTo>
                  <a:lnTo>
                    <a:pt x="411" y="1895"/>
                  </a:lnTo>
                  <a:lnTo>
                    <a:pt x="399" y="1851"/>
                  </a:lnTo>
                  <a:lnTo>
                    <a:pt x="717" y="1520"/>
                  </a:lnTo>
                  <a:lnTo>
                    <a:pt x="768" y="1477"/>
                  </a:lnTo>
                  <a:lnTo>
                    <a:pt x="797" y="1397"/>
                  </a:lnTo>
                  <a:lnTo>
                    <a:pt x="920" y="1165"/>
                  </a:lnTo>
                  <a:lnTo>
                    <a:pt x="949" y="1114"/>
                  </a:lnTo>
                  <a:lnTo>
                    <a:pt x="1088" y="1030"/>
                  </a:lnTo>
                  <a:lnTo>
                    <a:pt x="1194" y="903"/>
                  </a:lnTo>
                  <a:lnTo>
                    <a:pt x="1103" y="790"/>
                  </a:lnTo>
                  <a:lnTo>
                    <a:pt x="1015" y="627"/>
                  </a:lnTo>
                  <a:lnTo>
                    <a:pt x="1027" y="547"/>
                  </a:lnTo>
                  <a:lnTo>
                    <a:pt x="983" y="492"/>
                  </a:lnTo>
                  <a:lnTo>
                    <a:pt x="975" y="292"/>
                  </a:lnTo>
                  <a:lnTo>
                    <a:pt x="888" y="266"/>
                  </a:lnTo>
                  <a:lnTo>
                    <a:pt x="880" y="133"/>
                  </a:lnTo>
                  <a:lnTo>
                    <a:pt x="1000" y="85"/>
                  </a:lnTo>
                  <a:lnTo>
                    <a:pt x="1000" y="8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6" name="Freeform 106"/>
            <p:cNvSpPr>
              <a:spLocks/>
            </p:cNvSpPr>
            <p:nvPr/>
          </p:nvSpPr>
          <p:spPr bwMode="auto">
            <a:xfrm>
              <a:off x="6325" y="4125"/>
              <a:ext cx="1135" cy="176"/>
            </a:xfrm>
            <a:custGeom>
              <a:avLst/>
              <a:gdLst/>
              <a:ahLst/>
              <a:cxnLst>
                <a:cxn ang="0">
                  <a:pos x="826" y="0"/>
                </a:cxn>
                <a:cxn ang="0">
                  <a:pos x="571" y="4"/>
                </a:cxn>
                <a:cxn ang="0">
                  <a:pos x="196" y="16"/>
                </a:cxn>
                <a:cxn ang="0">
                  <a:pos x="25" y="52"/>
                </a:cxn>
                <a:cxn ang="0">
                  <a:pos x="0" y="80"/>
                </a:cxn>
                <a:cxn ang="0">
                  <a:pos x="54" y="112"/>
                </a:cxn>
                <a:cxn ang="0">
                  <a:pos x="287" y="112"/>
                </a:cxn>
                <a:cxn ang="0">
                  <a:pos x="152" y="175"/>
                </a:cxn>
                <a:cxn ang="0">
                  <a:pos x="141" y="228"/>
                </a:cxn>
                <a:cxn ang="0">
                  <a:pos x="261" y="276"/>
                </a:cxn>
                <a:cxn ang="0">
                  <a:pos x="459" y="268"/>
                </a:cxn>
                <a:cxn ang="0">
                  <a:pos x="896" y="251"/>
                </a:cxn>
                <a:cxn ang="0">
                  <a:pos x="932" y="304"/>
                </a:cxn>
                <a:cxn ang="0">
                  <a:pos x="1120" y="352"/>
                </a:cxn>
                <a:cxn ang="0">
                  <a:pos x="1638" y="346"/>
                </a:cxn>
                <a:cxn ang="0">
                  <a:pos x="2155" y="304"/>
                </a:cxn>
                <a:cxn ang="0">
                  <a:pos x="2271" y="219"/>
                </a:cxn>
                <a:cxn ang="0">
                  <a:pos x="2084" y="160"/>
                </a:cxn>
                <a:cxn ang="0">
                  <a:pos x="1841" y="175"/>
                </a:cxn>
                <a:cxn ang="0">
                  <a:pos x="1645" y="223"/>
                </a:cxn>
                <a:cxn ang="0">
                  <a:pos x="1466" y="228"/>
                </a:cxn>
                <a:cxn ang="0">
                  <a:pos x="1375" y="208"/>
                </a:cxn>
                <a:cxn ang="0">
                  <a:pos x="1375" y="135"/>
                </a:cxn>
                <a:cxn ang="0">
                  <a:pos x="1356" y="128"/>
                </a:cxn>
                <a:cxn ang="0">
                  <a:pos x="1310" y="107"/>
                </a:cxn>
                <a:cxn ang="0">
                  <a:pos x="1263" y="88"/>
                </a:cxn>
                <a:cxn ang="0">
                  <a:pos x="1234" y="76"/>
                </a:cxn>
                <a:cxn ang="0">
                  <a:pos x="1101" y="67"/>
                </a:cxn>
                <a:cxn ang="0">
                  <a:pos x="982" y="59"/>
                </a:cxn>
                <a:cxn ang="0">
                  <a:pos x="888" y="12"/>
                </a:cxn>
                <a:cxn ang="0">
                  <a:pos x="826" y="0"/>
                </a:cxn>
                <a:cxn ang="0">
                  <a:pos x="826" y="0"/>
                </a:cxn>
              </a:cxnLst>
              <a:rect l="0" t="0" r="r" b="b"/>
              <a:pathLst>
                <a:path w="2271" h="352">
                  <a:moveTo>
                    <a:pt x="826" y="0"/>
                  </a:moveTo>
                  <a:lnTo>
                    <a:pt x="571" y="4"/>
                  </a:lnTo>
                  <a:lnTo>
                    <a:pt x="196" y="16"/>
                  </a:lnTo>
                  <a:lnTo>
                    <a:pt x="25" y="52"/>
                  </a:lnTo>
                  <a:lnTo>
                    <a:pt x="0" y="80"/>
                  </a:lnTo>
                  <a:lnTo>
                    <a:pt x="54" y="112"/>
                  </a:lnTo>
                  <a:lnTo>
                    <a:pt x="287" y="112"/>
                  </a:lnTo>
                  <a:lnTo>
                    <a:pt x="152" y="175"/>
                  </a:lnTo>
                  <a:lnTo>
                    <a:pt x="141" y="228"/>
                  </a:lnTo>
                  <a:lnTo>
                    <a:pt x="261" y="276"/>
                  </a:lnTo>
                  <a:lnTo>
                    <a:pt x="459" y="268"/>
                  </a:lnTo>
                  <a:lnTo>
                    <a:pt x="896" y="251"/>
                  </a:lnTo>
                  <a:lnTo>
                    <a:pt x="932" y="304"/>
                  </a:lnTo>
                  <a:lnTo>
                    <a:pt x="1120" y="352"/>
                  </a:lnTo>
                  <a:lnTo>
                    <a:pt x="1638" y="346"/>
                  </a:lnTo>
                  <a:lnTo>
                    <a:pt x="2155" y="304"/>
                  </a:lnTo>
                  <a:lnTo>
                    <a:pt x="2271" y="219"/>
                  </a:lnTo>
                  <a:lnTo>
                    <a:pt x="2084" y="160"/>
                  </a:lnTo>
                  <a:lnTo>
                    <a:pt x="1841" y="175"/>
                  </a:lnTo>
                  <a:lnTo>
                    <a:pt x="1645" y="223"/>
                  </a:lnTo>
                  <a:lnTo>
                    <a:pt x="1466" y="228"/>
                  </a:lnTo>
                  <a:lnTo>
                    <a:pt x="1375" y="208"/>
                  </a:lnTo>
                  <a:lnTo>
                    <a:pt x="1375" y="135"/>
                  </a:lnTo>
                  <a:lnTo>
                    <a:pt x="1356" y="128"/>
                  </a:lnTo>
                  <a:lnTo>
                    <a:pt x="1310" y="107"/>
                  </a:lnTo>
                  <a:lnTo>
                    <a:pt x="1263" y="88"/>
                  </a:lnTo>
                  <a:lnTo>
                    <a:pt x="1234" y="76"/>
                  </a:lnTo>
                  <a:lnTo>
                    <a:pt x="1101" y="67"/>
                  </a:lnTo>
                  <a:lnTo>
                    <a:pt x="982" y="59"/>
                  </a:lnTo>
                  <a:lnTo>
                    <a:pt x="888" y="12"/>
                  </a:lnTo>
                  <a:lnTo>
                    <a:pt x="826" y="0"/>
                  </a:lnTo>
                  <a:lnTo>
                    <a:pt x="826" y="0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7" name="Freeform 108"/>
            <p:cNvSpPr>
              <a:spLocks/>
            </p:cNvSpPr>
            <p:nvPr/>
          </p:nvSpPr>
          <p:spPr bwMode="auto">
            <a:xfrm>
              <a:off x="6628" y="3911"/>
              <a:ext cx="96" cy="115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0" y="230"/>
                </a:cxn>
                <a:cxn ang="0">
                  <a:pos x="194" y="93"/>
                </a:cxn>
                <a:cxn ang="0">
                  <a:pos x="38" y="0"/>
                </a:cxn>
                <a:cxn ang="0">
                  <a:pos x="38" y="0"/>
                </a:cxn>
              </a:cxnLst>
              <a:rect l="0" t="0" r="r" b="b"/>
              <a:pathLst>
                <a:path w="194" h="230">
                  <a:moveTo>
                    <a:pt x="38" y="0"/>
                  </a:moveTo>
                  <a:lnTo>
                    <a:pt x="0" y="230"/>
                  </a:lnTo>
                  <a:lnTo>
                    <a:pt x="194" y="93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7A7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8" name="Freeform 109"/>
            <p:cNvSpPr>
              <a:spLocks/>
            </p:cNvSpPr>
            <p:nvPr/>
          </p:nvSpPr>
          <p:spPr bwMode="auto">
            <a:xfrm>
              <a:off x="7332" y="3924"/>
              <a:ext cx="56" cy="146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112" y="126"/>
                </a:cxn>
                <a:cxn ang="0">
                  <a:pos x="49" y="293"/>
                </a:cxn>
                <a:cxn ang="0">
                  <a:pos x="0" y="200"/>
                </a:cxn>
                <a:cxn ang="0">
                  <a:pos x="68" y="0"/>
                </a:cxn>
                <a:cxn ang="0">
                  <a:pos x="68" y="0"/>
                </a:cxn>
              </a:cxnLst>
              <a:rect l="0" t="0" r="r" b="b"/>
              <a:pathLst>
                <a:path w="112" h="293">
                  <a:moveTo>
                    <a:pt x="68" y="0"/>
                  </a:moveTo>
                  <a:lnTo>
                    <a:pt x="112" y="126"/>
                  </a:lnTo>
                  <a:lnTo>
                    <a:pt x="49" y="293"/>
                  </a:lnTo>
                  <a:lnTo>
                    <a:pt x="0" y="200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7A7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9" name="Freeform 110"/>
            <p:cNvSpPr>
              <a:spLocks/>
            </p:cNvSpPr>
            <p:nvPr/>
          </p:nvSpPr>
          <p:spPr bwMode="auto">
            <a:xfrm>
              <a:off x="6411" y="3878"/>
              <a:ext cx="390" cy="189"/>
            </a:xfrm>
            <a:custGeom>
              <a:avLst/>
              <a:gdLst/>
              <a:ahLst/>
              <a:cxnLst>
                <a:cxn ang="0">
                  <a:pos x="10" y="238"/>
                </a:cxn>
                <a:cxn ang="0">
                  <a:pos x="63" y="213"/>
                </a:cxn>
                <a:cxn ang="0">
                  <a:pos x="160" y="262"/>
                </a:cxn>
                <a:cxn ang="0">
                  <a:pos x="194" y="207"/>
                </a:cxn>
                <a:cxn ang="0">
                  <a:pos x="278" y="272"/>
                </a:cxn>
                <a:cxn ang="0">
                  <a:pos x="248" y="179"/>
                </a:cxn>
                <a:cxn ang="0">
                  <a:pos x="356" y="164"/>
                </a:cxn>
                <a:cxn ang="0">
                  <a:pos x="316" y="95"/>
                </a:cxn>
                <a:cxn ang="0">
                  <a:pos x="364" y="0"/>
                </a:cxn>
                <a:cxn ang="0">
                  <a:pos x="453" y="95"/>
                </a:cxn>
                <a:cxn ang="0">
                  <a:pos x="463" y="238"/>
                </a:cxn>
                <a:cxn ang="0">
                  <a:pos x="571" y="135"/>
                </a:cxn>
                <a:cxn ang="0">
                  <a:pos x="780" y="139"/>
                </a:cxn>
                <a:cxn ang="0">
                  <a:pos x="727" y="213"/>
                </a:cxn>
                <a:cxn ang="0">
                  <a:pos x="752" y="238"/>
                </a:cxn>
                <a:cxn ang="0">
                  <a:pos x="736" y="291"/>
                </a:cxn>
                <a:cxn ang="0">
                  <a:pos x="662" y="344"/>
                </a:cxn>
                <a:cxn ang="0">
                  <a:pos x="584" y="306"/>
                </a:cxn>
                <a:cxn ang="0">
                  <a:pos x="497" y="378"/>
                </a:cxn>
                <a:cxn ang="0">
                  <a:pos x="375" y="378"/>
                </a:cxn>
                <a:cxn ang="0">
                  <a:pos x="132" y="335"/>
                </a:cxn>
                <a:cxn ang="0">
                  <a:pos x="39" y="344"/>
                </a:cxn>
                <a:cxn ang="0">
                  <a:pos x="0" y="285"/>
                </a:cxn>
                <a:cxn ang="0">
                  <a:pos x="10" y="238"/>
                </a:cxn>
                <a:cxn ang="0">
                  <a:pos x="10" y="238"/>
                </a:cxn>
              </a:cxnLst>
              <a:rect l="0" t="0" r="r" b="b"/>
              <a:pathLst>
                <a:path w="780" h="378">
                  <a:moveTo>
                    <a:pt x="10" y="238"/>
                  </a:moveTo>
                  <a:lnTo>
                    <a:pt x="63" y="213"/>
                  </a:lnTo>
                  <a:lnTo>
                    <a:pt x="160" y="262"/>
                  </a:lnTo>
                  <a:lnTo>
                    <a:pt x="194" y="207"/>
                  </a:lnTo>
                  <a:lnTo>
                    <a:pt x="278" y="272"/>
                  </a:lnTo>
                  <a:lnTo>
                    <a:pt x="248" y="179"/>
                  </a:lnTo>
                  <a:lnTo>
                    <a:pt x="356" y="164"/>
                  </a:lnTo>
                  <a:lnTo>
                    <a:pt x="316" y="95"/>
                  </a:lnTo>
                  <a:lnTo>
                    <a:pt x="364" y="0"/>
                  </a:lnTo>
                  <a:lnTo>
                    <a:pt x="453" y="95"/>
                  </a:lnTo>
                  <a:lnTo>
                    <a:pt x="463" y="238"/>
                  </a:lnTo>
                  <a:lnTo>
                    <a:pt x="571" y="135"/>
                  </a:lnTo>
                  <a:lnTo>
                    <a:pt x="780" y="139"/>
                  </a:lnTo>
                  <a:lnTo>
                    <a:pt x="727" y="213"/>
                  </a:lnTo>
                  <a:lnTo>
                    <a:pt x="752" y="238"/>
                  </a:lnTo>
                  <a:lnTo>
                    <a:pt x="736" y="291"/>
                  </a:lnTo>
                  <a:lnTo>
                    <a:pt x="662" y="344"/>
                  </a:lnTo>
                  <a:lnTo>
                    <a:pt x="584" y="306"/>
                  </a:lnTo>
                  <a:lnTo>
                    <a:pt x="497" y="378"/>
                  </a:lnTo>
                  <a:lnTo>
                    <a:pt x="375" y="378"/>
                  </a:lnTo>
                  <a:lnTo>
                    <a:pt x="132" y="335"/>
                  </a:lnTo>
                  <a:lnTo>
                    <a:pt x="39" y="344"/>
                  </a:lnTo>
                  <a:lnTo>
                    <a:pt x="0" y="285"/>
                  </a:lnTo>
                  <a:lnTo>
                    <a:pt x="10" y="238"/>
                  </a:lnTo>
                  <a:lnTo>
                    <a:pt x="10" y="238"/>
                  </a:lnTo>
                  <a:close/>
                </a:path>
              </a:pathLst>
            </a:custGeom>
            <a:solidFill>
              <a:srgbClr val="CF89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0" name="Freeform 111"/>
            <p:cNvSpPr>
              <a:spLocks/>
            </p:cNvSpPr>
            <p:nvPr/>
          </p:nvSpPr>
          <p:spPr bwMode="auto">
            <a:xfrm>
              <a:off x="7147" y="3933"/>
              <a:ext cx="331" cy="281"/>
            </a:xfrm>
            <a:custGeom>
              <a:avLst/>
              <a:gdLst/>
              <a:ahLst/>
              <a:cxnLst>
                <a:cxn ang="0">
                  <a:pos x="337" y="152"/>
                </a:cxn>
                <a:cxn ang="0">
                  <a:pos x="464" y="240"/>
                </a:cxn>
                <a:cxn ang="0">
                  <a:pos x="483" y="107"/>
                </a:cxn>
                <a:cxn ang="0">
                  <a:pos x="514" y="0"/>
                </a:cxn>
                <a:cxn ang="0">
                  <a:pos x="571" y="29"/>
                </a:cxn>
                <a:cxn ang="0">
                  <a:pos x="576" y="196"/>
                </a:cxn>
                <a:cxn ang="0">
                  <a:pos x="611" y="103"/>
                </a:cxn>
                <a:cxn ang="0">
                  <a:pos x="664" y="190"/>
                </a:cxn>
                <a:cxn ang="0">
                  <a:pos x="605" y="343"/>
                </a:cxn>
                <a:cxn ang="0">
                  <a:pos x="527" y="352"/>
                </a:cxn>
                <a:cxn ang="0">
                  <a:pos x="401" y="533"/>
                </a:cxn>
                <a:cxn ang="0">
                  <a:pos x="322" y="561"/>
                </a:cxn>
                <a:cxn ang="0">
                  <a:pos x="97" y="542"/>
                </a:cxn>
                <a:cxn ang="0">
                  <a:pos x="0" y="493"/>
                </a:cxn>
                <a:cxn ang="0">
                  <a:pos x="40" y="424"/>
                </a:cxn>
                <a:cxn ang="0">
                  <a:pos x="97" y="401"/>
                </a:cxn>
                <a:cxn ang="0">
                  <a:pos x="259" y="439"/>
                </a:cxn>
                <a:cxn ang="0">
                  <a:pos x="181" y="356"/>
                </a:cxn>
                <a:cxn ang="0">
                  <a:pos x="162" y="327"/>
                </a:cxn>
                <a:cxn ang="0">
                  <a:pos x="337" y="152"/>
                </a:cxn>
                <a:cxn ang="0">
                  <a:pos x="337" y="152"/>
                </a:cxn>
              </a:cxnLst>
              <a:rect l="0" t="0" r="r" b="b"/>
              <a:pathLst>
                <a:path w="664" h="561">
                  <a:moveTo>
                    <a:pt x="337" y="152"/>
                  </a:moveTo>
                  <a:lnTo>
                    <a:pt x="464" y="240"/>
                  </a:lnTo>
                  <a:lnTo>
                    <a:pt x="483" y="107"/>
                  </a:lnTo>
                  <a:lnTo>
                    <a:pt x="514" y="0"/>
                  </a:lnTo>
                  <a:lnTo>
                    <a:pt x="571" y="29"/>
                  </a:lnTo>
                  <a:lnTo>
                    <a:pt x="576" y="196"/>
                  </a:lnTo>
                  <a:lnTo>
                    <a:pt x="611" y="103"/>
                  </a:lnTo>
                  <a:lnTo>
                    <a:pt x="664" y="190"/>
                  </a:lnTo>
                  <a:lnTo>
                    <a:pt x="605" y="343"/>
                  </a:lnTo>
                  <a:lnTo>
                    <a:pt x="527" y="352"/>
                  </a:lnTo>
                  <a:lnTo>
                    <a:pt x="401" y="533"/>
                  </a:lnTo>
                  <a:lnTo>
                    <a:pt x="322" y="561"/>
                  </a:lnTo>
                  <a:lnTo>
                    <a:pt x="97" y="542"/>
                  </a:lnTo>
                  <a:lnTo>
                    <a:pt x="0" y="493"/>
                  </a:lnTo>
                  <a:lnTo>
                    <a:pt x="40" y="424"/>
                  </a:lnTo>
                  <a:lnTo>
                    <a:pt x="97" y="401"/>
                  </a:lnTo>
                  <a:lnTo>
                    <a:pt x="259" y="439"/>
                  </a:lnTo>
                  <a:lnTo>
                    <a:pt x="181" y="356"/>
                  </a:lnTo>
                  <a:lnTo>
                    <a:pt x="162" y="327"/>
                  </a:lnTo>
                  <a:lnTo>
                    <a:pt x="337" y="152"/>
                  </a:lnTo>
                  <a:lnTo>
                    <a:pt x="337" y="152"/>
                  </a:lnTo>
                  <a:close/>
                </a:path>
              </a:pathLst>
            </a:custGeom>
            <a:solidFill>
              <a:srgbClr val="CF896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1" name="Freeform 115"/>
            <p:cNvSpPr>
              <a:spLocks/>
            </p:cNvSpPr>
            <p:nvPr/>
          </p:nvSpPr>
          <p:spPr bwMode="auto">
            <a:xfrm>
              <a:off x="6798" y="2356"/>
              <a:ext cx="63" cy="108"/>
            </a:xfrm>
            <a:custGeom>
              <a:avLst/>
              <a:gdLst/>
              <a:ahLst/>
              <a:cxnLst>
                <a:cxn ang="0">
                  <a:pos x="90" y="38"/>
                </a:cxn>
                <a:cxn ang="0">
                  <a:pos x="50" y="0"/>
                </a:cxn>
                <a:cxn ang="0">
                  <a:pos x="0" y="25"/>
                </a:cxn>
                <a:cxn ang="0">
                  <a:pos x="25" y="93"/>
                </a:cxn>
                <a:cxn ang="0">
                  <a:pos x="25" y="146"/>
                </a:cxn>
                <a:cxn ang="0">
                  <a:pos x="84" y="127"/>
                </a:cxn>
                <a:cxn ang="0">
                  <a:pos x="90" y="215"/>
                </a:cxn>
                <a:cxn ang="0">
                  <a:pos x="128" y="137"/>
                </a:cxn>
                <a:cxn ang="0">
                  <a:pos x="69" y="78"/>
                </a:cxn>
                <a:cxn ang="0">
                  <a:pos x="90" y="38"/>
                </a:cxn>
                <a:cxn ang="0">
                  <a:pos x="90" y="38"/>
                </a:cxn>
              </a:cxnLst>
              <a:rect l="0" t="0" r="r" b="b"/>
              <a:pathLst>
                <a:path w="128" h="215">
                  <a:moveTo>
                    <a:pt x="90" y="38"/>
                  </a:moveTo>
                  <a:lnTo>
                    <a:pt x="50" y="0"/>
                  </a:lnTo>
                  <a:lnTo>
                    <a:pt x="0" y="25"/>
                  </a:lnTo>
                  <a:lnTo>
                    <a:pt x="25" y="93"/>
                  </a:lnTo>
                  <a:lnTo>
                    <a:pt x="25" y="146"/>
                  </a:lnTo>
                  <a:lnTo>
                    <a:pt x="84" y="127"/>
                  </a:lnTo>
                  <a:lnTo>
                    <a:pt x="90" y="215"/>
                  </a:lnTo>
                  <a:lnTo>
                    <a:pt x="128" y="137"/>
                  </a:lnTo>
                  <a:lnTo>
                    <a:pt x="69" y="78"/>
                  </a:lnTo>
                  <a:lnTo>
                    <a:pt x="90" y="38"/>
                  </a:lnTo>
                  <a:lnTo>
                    <a:pt x="90" y="38"/>
                  </a:lnTo>
                  <a:close/>
                </a:path>
              </a:pathLst>
            </a:custGeom>
            <a:solidFill>
              <a:srgbClr val="FFD8C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2" name="Freeform 116"/>
            <p:cNvSpPr>
              <a:spLocks/>
            </p:cNvSpPr>
            <p:nvPr/>
          </p:nvSpPr>
          <p:spPr bwMode="auto">
            <a:xfrm>
              <a:off x="6523" y="2166"/>
              <a:ext cx="331" cy="234"/>
            </a:xfrm>
            <a:custGeom>
              <a:avLst/>
              <a:gdLst/>
              <a:ahLst/>
              <a:cxnLst>
                <a:cxn ang="0">
                  <a:pos x="0" y="159"/>
                </a:cxn>
                <a:cxn ang="0">
                  <a:pos x="44" y="243"/>
                </a:cxn>
                <a:cxn ang="0">
                  <a:pos x="146" y="262"/>
                </a:cxn>
                <a:cxn ang="0">
                  <a:pos x="243" y="234"/>
                </a:cxn>
                <a:cxn ang="0">
                  <a:pos x="281" y="131"/>
                </a:cxn>
                <a:cxn ang="0">
                  <a:pos x="390" y="125"/>
                </a:cxn>
                <a:cxn ang="0">
                  <a:pos x="449" y="150"/>
                </a:cxn>
                <a:cxn ang="0">
                  <a:pos x="428" y="194"/>
                </a:cxn>
                <a:cxn ang="0">
                  <a:pos x="487" y="234"/>
                </a:cxn>
                <a:cxn ang="0">
                  <a:pos x="452" y="272"/>
                </a:cxn>
                <a:cxn ang="0">
                  <a:pos x="471" y="321"/>
                </a:cxn>
                <a:cxn ang="0">
                  <a:pos x="515" y="370"/>
                </a:cxn>
                <a:cxn ang="0">
                  <a:pos x="515" y="414"/>
                </a:cxn>
                <a:cxn ang="0">
                  <a:pos x="546" y="467"/>
                </a:cxn>
                <a:cxn ang="0">
                  <a:pos x="595" y="467"/>
                </a:cxn>
                <a:cxn ang="0">
                  <a:pos x="618" y="414"/>
                </a:cxn>
                <a:cxn ang="0">
                  <a:pos x="658" y="399"/>
                </a:cxn>
                <a:cxn ang="0">
                  <a:pos x="662" y="327"/>
                </a:cxn>
                <a:cxn ang="0">
                  <a:pos x="627" y="302"/>
                </a:cxn>
                <a:cxn ang="0">
                  <a:pos x="662" y="262"/>
                </a:cxn>
                <a:cxn ang="0">
                  <a:pos x="627" y="180"/>
                </a:cxn>
                <a:cxn ang="0">
                  <a:pos x="584" y="135"/>
                </a:cxn>
                <a:cxn ang="0">
                  <a:pos x="648" y="116"/>
                </a:cxn>
                <a:cxn ang="0">
                  <a:pos x="580" y="78"/>
                </a:cxn>
                <a:cxn ang="0">
                  <a:pos x="506" y="78"/>
                </a:cxn>
                <a:cxn ang="0">
                  <a:pos x="468" y="34"/>
                </a:cxn>
                <a:cxn ang="0">
                  <a:pos x="355" y="0"/>
                </a:cxn>
                <a:cxn ang="0">
                  <a:pos x="281" y="19"/>
                </a:cxn>
                <a:cxn ang="0">
                  <a:pos x="380" y="57"/>
                </a:cxn>
                <a:cxn ang="0">
                  <a:pos x="296" y="53"/>
                </a:cxn>
                <a:cxn ang="0">
                  <a:pos x="194" y="43"/>
                </a:cxn>
                <a:cxn ang="0">
                  <a:pos x="141" y="78"/>
                </a:cxn>
                <a:cxn ang="0">
                  <a:pos x="213" y="100"/>
                </a:cxn>
                <a:cxn ang="0">
                  <a:pos x="156" y="140"/>
                </a:cxn>
                <a:cxn ang="0">
                  <a:pos x="82" y="125"/>
                </a:cxn>
                <a:cxn ang="0">
                  <a:pos x="34" y="121"/>
                </a:cxn>
                <a:cxn ang="0">
                  <a:pos x="0" y="159"/>
                </a:cxn>
                <a:cxn ang="0">
                  <a:pos x="0" y="159"/>
                </a:cxn>
              </a:cxnLst>
              <a:rect l="0" t="0" r="r" b="b"/>
              <a:pathLst>
                <a:path w="662" h="467">
                  <a:moveTo>
                    <a:pt x="0" y="159"/>
                  </a:moveTo>
                  <a:lnTo>
                    <a:pt x="44" y="243"/>
                  </a:lnTo>
                  <a:lnTo>
                    <a:pt x="146" y="262"/>
                  </a:lnTo>
                  <a:lnTo>
                    <a:pt x="243" y="234"/>
                  </a:lnTo>
                  <a:lnTo>
                    <a:pt x="281" y="131"/>
                  </a:lnTo>
                  <a:lnTo>
                    <a:pt x="390" y="125"/>
                  </a:lnTo>
                  <a:lnTo>
                    <a:pt x="449" y="150"/>
                  </a:lnTo>
                  <a:lnTo>
                    <a:pt x="428" y="194"/>
                  </a:lnTo>
                  <a:lnTo>
                    <a:pt x="487" y="234"/>
                  </a:lnTo>
                  <a:lnTo>
                    <a:pt x="452" y="272"/>
                  </a:lnTo>
                  <a:lnTo>
                    <a:pt x="471" y="321"/>
                  </a:lnTo>
                  <a:lnTo>
                    <a:pt x="515" y="370"/>
                  </a:lnTo>
                  <a:lnTo>
                    <a:pt x="515" y="414"/>
                  </a:lnTo>
                  <a:lnTo>
                    <a:pt x="546" y="467"/>
                  </a:lnTo>
                  <a:lnTo>
                    <a:pt x="595" y="467"/>
                  </a:lnTo>
                  <a:lnTo>
                    <a:pt x="618" y="414"/>
                  </a:lnTo>
                  <a:lnTo>
                    <a:pt x="658" y="399"/>
                  </a:lnTo>
                  <a:lnTo>
                    <a:pt x="662" y="327"/>
                  </a:lnTo>
                  <a:lnTo>
                    <a:pt x="627" y="302"/>
                  </a:lnTo>
                  <a:lnTo>
                    <a:pt x="662" y="262"/>
                  </a:lnTo>
                  <a:lnTo>
                    <a:pt x="627" y="180"/>
                  </a:lnTo>
                  <a:lnTo>
                    <a:pt x="584" y="135"/>
                  </a:lnTo>
                  <a:lnTo>
                    <a:pt x="648" y="116"/>
                  </a:lnTo>
                  <a:lnTo>
                    <a:pt x="580" y="78"/>
                  </a:lnTo>
                  <a:lnTo>
                    <a:pt x="506" y="78"/>
                  </a:lnTo>
                  <a:lnTo>
                    <a:pt x="468" y="34"/>
                  </a:lnTo>
                  <a:lnTo>
                    <a:pt x="355" y="0"/>
                  </a:lnTo>
                  <a:lnTo>
                    <a:pt x="281" y="19"/>
                  </a:lnTo>
                  <a:lnTo>
                    <a:pt x="380" y="57"/>
                  </a:lnTo>
                  <a:lnTo>
                    <a:pt x="296" y="53"/>
                  </a:lnTo>
                  <a:lnTo>
                    <a:pt x="194" y="43"/>
                  </a:lnTo>
                  <a:lnTo>
                    <a:pt x="141" y="78"/>
                  </a:lnTo>
                  <a:lnTo>
                    <a:pt x="213" y="100"/>
                  </a:lnTo>
                  <a:lnTo>
                    <a:pt x="156" y="140"/>
                  </a:lnTo>
                  <a:lnTo>
                    <a:pt x="82" y="125"/>
                  </a:lnTo>
                  <a:lnTo>
                    <a:pt x="34" y="121"/>
                  </a:lnTo>
                  <a:lnTo>
                    <a:pt x="0" y="159"/>
                  </a:lnTo>
                  <a:lnTo>
                    <a:pt x="0" y="159"/>
                  </a:lnTo>
                  <a:close/>
                </a:path>
              </a:pathLst>
            </a:custGeom>
            <a:solidFill>
              <a:srgbClr val="CCC4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3" name="Freeform 117"/>
            <p:cNvSpPr>
              <a:spLocks/>
            </p:cNvSpPr>
            <p:nvPr/>
          </p:nvSpPr>
          <p:spPr bwMode="auto">
            <a:xfrm>
              <a:off x="6679" y="2593"/>
              <a:ext cx="214" cy="229"/>
            </a:xfrm>
            <a:custGeom>
              <a:avLst/>
              <a:gdLst/>
              <a:ahLst/>
              <a:cxnLst>
                <a:cxn ang="0">
                  <a:pos x="268" y="107"/>
                </a:cxn>
                <a:cxn ang="0">
                  <a:pos x="355" y="97"/>
                </a:cxn>
                <a:cxn ang="0">
                  <a:pos x="428" y="0"/>
                </a:cxn>
                <a:cxn ang="0">
                  <a:pos x="399" y="175"/>
                </a:cxn>
                <a:cxn ang="0">
                  <a:pos x="268" y="401"/>
                </a:cxn>
                <a:cxn ang="0">
                  <a:pos x="194" y="333"/>
                </a:cxn>
                <a:cxn ang="0">
                  <a:pos x="125" y="333"/>
                </a:cxn>
                <a:cxn ang="0">
                  <a:pos x="53" y="458"/>
                </a:cxn>
                <a:cxn ang="0">
                  <a:pos x="0" y="342"/>
                </a:cxn>
                <a:cxn ang="0">
                  <a:pos x="59" y="190"/>
                </a:cxn>
                <a:cxn ang="0">
                  <a:pos x="62" y="103"/>
                </a:cxn>
                <a:cxn ang="0">
                  <a:pos x="137" y="93"/>
                </a:cxn>
                <a:cxn ang="0">
                  <a:pos x="194" y="93"/>
                </a:cxn>
                <a:cxn ang="0">
                  <a:pos x="302" y="29"/>
                </a:cxn>
                <a:cxn ang="0">
                  <a:pos x="268" y="107"/>
                </a:cxn>
                <a:cxn ang="0">
                  <a:pos x="268" y="107"/>
                </a:cxn>
              </a:cxnLst>
              <a:rect l="0" t="0" r="r" b="b"/>
              <a:pathLst>
                <a:path w="428" h="458">
                  <a:moveTo>
                    <a:pt x="268" y="107"/>
                  </a:moveTo>
                  <a:lnTo>
                    <a:pt x="355" y="97"/>
                  </a:lnTo>
                  <a:lnTo>
                    <a:pt x="428" y="0"/>
                  </a:lnTo>
                  <a:lnTo>
                    <a:pt x="399" y="175"/>
                  </a:lnTo>
                  <a:lnTo>
                    <a:pt x="268" y="401"/>
                  </a:lnTo>
                  <a:lnTo>
                    <a:pt x="194" y="333"/>
                  </a:lnTo>
                  <a:lnTo>
                    <a:pt x="125" y="333"/>
                  </a:lnTo>
                  <a:lnTo>
                    <a:pt x="53" y="458"/>
                  </a:lnTo>
                  <a:lnTo>
                    <a:pt x="0" y="342"/>
                  </a:lnTo>
                  <a:lnTo>
                    <a:pt x="59" y="190"/>
                  </a:lnTo>
                  <a:lnTo>
                    <a:pt x="62" y="103"/>
                  </a:lnTo>
                  <a:lnTo>
                    <a:pt x="137" y="93"/>
                  </a:lnTo>
                  <a:lnTo>
                    <a:pt x="194" y="93"/>
                  </a:lnTo>
                  <a:lnTo>
                    <a:pt x="302" y="29"/>
                  </a:lnTo>
                  <a:lnTo>
                    <a:pt x="268" y="107"/>
                  </a:lnTo>
                  <a:lnTo>
                    <a:pt x="268" y="107"/>
                  </a:lnTo>
                  <a:close/>
                </a:path>
              </a:pathLst>
            </a:custGeom>
            <a:solidFill>
              <a:srgbClr val="E0E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" name="Freeform 118"/>
            <p:cNvSpPr>
              <a:spLocks/>
            </p:cNvSpPr>
            <p:nvPr/>
          </p:nvSpPr>
          <p:spPr bwMode="auto">
            <a:xfrm>
              <a:off x="6264" y="3093"/>
              <a:ext cx="74" cy="137"/>
            </a:xfrm>
            <a:custGeom>
              <a:avLst/>
              <a:gdLst/>
              <a:ahLst/>
              <a:cxnLst>
                <a:cxn ang="0">
                  <a:pos x="28" y="74"/>
                </a:cxn>
                <a:cxn ang="0">
                  <a:pos x="47" y="0"/>
                </a:cxn>
                <a:cxn ang="0">
                  <a:pos x="87" y="46"/>
                </a:cxn>
                <a:cxn ang="0">
                  <a:pos x="146" y="202"/>
                </a:cxn>
                <a:cxn ang="0">
                  <a:pos x="72" y="274"/>
                </a:cxn>
                <a:cxn ang="0">
                  <a:pos x="0" y="118"/>
                </a:cxn>
                <a:cxn ang="0">
                  <a:pos x="57" y="124"/>
                </a:cxn>
                <a:cxn ang="0">
                  <a:pos x="28" y="74"/>
                </a:cxn>
                <a:cxn ang="0">
                  <a:pos x="28" y="74"/>
                </a:cxn>
              </a:cxnLst>
              <a:rect l="0" t="0" r="r" b="b"/>
              <a:pathLst>
                <a:path w="146" h="274">
                  <a:moveTo>
                    <a:pt x="28" y="74"/>
                  </a:moveTo>
                  <a:lnTo>
                    <a:pt x="47" y="0"/>
                  </a:lnTo>
                  <a:lnTo>
                    <a:pt x="87" y="46"/>
                  </a:lnTo>
                  <a:lnTo>
                    <a:pt x="146" y="202"/>
                  </a:lnTo>
                  <a:lnTo>
                    <a:pt x="72" y="274"/>
                  </a:lnTo>
                  <a:lnTo>
                    <a:pt x="0" y="118"/>
                  </a:lnTo>
                  <a:lnTo>
                    <a:pt x="57" y="124"/>
                  </a:lnTo>
                  <a:lnTo>
                    <a:pt x="28" y="74"/>
                  </a:lnTo>
                  <a:lnTo>
                    <a:pt x="28" y="74"/>
                  </a:lnTo>
                  <a:close/>
                </a:path>
              </a:pathLst>
            </a:custGeom>
            <a:solidFill>
              <a:srgbClr val="E0E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5" name="Freeform 119"/>
            <p:cNvSpPr>
              <a:spLocks/>
            </p:cNvSpPr>
            <p:nvPr/>
          </p:nvSpPr>
          <p:spPr bwMode="auto">
            <a:xfrm>
              <a:off x="6288" y="2659"/>
              <a:ext cx="464" cy="540"/>
            </a:xfrm>
            <a:custGeom>
              <a:avLst/>
              <a:gdLst/>
              <a:ahLst/>
              <a:cxnLst>
                <a:cxn ang="0">
                  <a:pos x="0" y="869"/>
                </a:cxn>
                <a:cxn ang="0">
                  <a:pos x="78" y="860"/>
                </a:cxn>
                <a:cxn ang="0">
                  <a:pos x="147" y="841"/>
                </a:cxn>
                <a:cxn ang="0">
                  <a:pos x="245" y="660"/>
                </a:cxn>
                <a:cxn ang="0">
                  <a:pos x="377" y="582"/>
                </a:cxn>
                <a:cxn ang="0">
                  <a:pos x="380" y="553"/>
                </a:cxn>
                <a:cxn ang="0">
                  <a:pos x="455" y="553"/>
                </a:cxn>
                <a:cxn ang="0">
                  <a:pos x="415" y="439"/>
                </a:cxn>
                <a:cxn ang="0">
                  <a:pos x="483" y="299"/>
                </a:cxn>
                <a:cxn ang="0">
                  <a:pos x="508" y="202"/>
                </a:cxn>
                <a:cxn ang="0">
                  <a:pos x="552" y="230"/>
                </a:cxn>
                <a:cxn ang="0">
                  <a:pos x="561" y="128"/>
                </a:cxn>
                <a:cxn ang="0">
                  <a:pos x="723" y="0"/>
                </a:cxn>
                <a:cxn ang="0">
                  <a:pos x="626" y="162"/>
                </a:cxn>
                <a:cxn ang="0">
                  <a:pos x="592" y="265"/>
                </a:cxn>
                <a:cxn ang="0">
                  <a:pos x="635" y="259"/>
                </a:cxn>
                <a:cxn ang="0">
                  <a:pos x="732" y="93"/>
                </a:cxn>
                <a:cxn ang="0">
                  <a:pos x="795" y="31"/>
                </a:cxn>
                <a:cxn ang="0">
                  <a:pos x="761" y="202"/>
                </a:cxn>
                <a:cxn ang="0">
                  <a:pos x="801" y="215"/>
                </a:cxn>
                <a:cxn ang="0">
                  <a:pos x="835" y="327"/>
                </a:cxn>
                <a:cxn ang="0">
                  <a:pos x="801" y="495"/>
                </a:cxn>
                <a:cxn ang="0">
                  <a:pos x="841" y="573"/>
                </a:cxn>
                <a:cxn ang="0">
                  <a:pos x="898" y="713"/>
                </a:cxn>
                <a:cxn ang="0">
                  <a:pos x="928" y="856"/>
                </a:cxn>
                <a:cxn ang="0">
                  <a:pos x="761" y="1017"/>
                </a:cxn>
                <a:cxn ang="0">
                  <a:pos x="660" y="778"/>
                </a:cxn>
                <a:cxn ang="0">
                  <a:pos x="582" y="884"/>
                </a:cxn>
                <a:cxn ang="0">
                  <a:pos x="211" y="1055"/>
                </a:cxn>
                <a:cxn ang="0">
                  <a:pos x="122" y="1080"/>
                </a:cxn>
                <a:cxn ang="0">
                  <a:pos x="40" y="915"/>
                </a:cxn>
                <a:cxn ang="0">
                  <a:pos x="0" y="869"/>
                </a:cxn>
                <a:cxn ang="0">
                  <a:pos x="0" y="869"/>
                </a:cxn>
              </a:cxnLst>
              <a:rect l="0" t="0" r="r" b="b"/>
              <a:pathLst>
                <a:path w="928" h="1080">
                  <a:moveTo>
                    <a:pt x="0" y="869"/>
                  </a:moveTo>
                  <a:lnTo>
                    <a:pt x="78" y="860"/>
                  </a:lnTo>
                  <a:lnTo>
                    <a:pt x="147" y="841"/>
                  </a:lnTo>
                  <a:lnTo>
                    <a:pt x="245" y="660"/>
                  </a:lnTo>
                  <a:lnTo>
                    <a:pt x="377" y="582"/>
                  </a:lnTo>
                  <a:lnTo>
                    <a:pt x="380" y="553"/>
                  </a:lnTo>
                  <a:lnTo>
                    <a:pt x="455" y="553"/>
                  </a:lnTo>
                  <a:lnTo>
                    <a:pt x="415" y="439"/>
                  </a:lnTo>
                  <a:lnTo>
                    <a:pt x="483" y="299"/>
                  </a:lnTo>
                  <a:lnTo>
                    <a:pt x="508" y="202"/>
                  </a:lnTo>
                  <a:lnTo>
                    <a:pt x="552" y="230"/>
                  </a:lnTo>
                  <a:lnTo>
                    <a:pt x="561" y="128"/>
                  </a:lnTo>
                  <a:lnTo>
                    <a:pt x="723" y="0"/>
                  </a:lnTo>
                  <a:lnTo>
                    <a:pt x="626" y="162"/>
                  </a:lnTo>
                  <a:lnTo>
                    <a:pt x="592" y="265"/>
                  </a:lnTo>
                  <a:lnTo>
                    <a:pt x="635" y="259"/>
                  </a:lnTo>
                  <a:lnTo>
                    <a:pt x="732" y="93"/>
                  </a:lnTo>
                  <a:lnTo>
                    <a:pt x="795" y="31"/>
                  </a:lnTo>
                  <a:lnTo>
                    <a:pt x="761" y="202"/>
                  </a:lnTo>
                  <a:lnTo>
                    <a:pt x="801" y="215"/>
                  </a:lnTo>
                  <a:lnTo>
                    <a:pt x="835" y="327"/>
                  </a:lnTo>
                  <a:lnTo>
                    <a:pt x="801" y="495"/>
                  </a:lnTo>
                  <a:lnTo>
                    <a:pt x="841" y="573"/>
                  </a:lnTo>
                  <a:lnTo>
                    <a:pt x="898" y="713"/>
                  </a:lnTo>
                  <a:lnTo>
                    <a:pt x="928" y="856"/>
                  </a:lnTo>
                  <a:lnTo>
                    <a:pt x="761" y="1017"/>
                  </a:lnTo>
                  <a:lnTo>
                    <a:pt x="660" y="778"/>
                  </a:lnTo>
                  <a:lnTo>
                    <a:pt x="582" y="884"/>
                  </a:lnTo>
                  <a:lnTo>
                    <a:pt x="211" y="1055"/>
                  </a:lnTo>
                  <a:lnTo>
                    <a:pt x="122" y="1080"/>
                  </a:lnTo>
                  <a:lnTo>
                    <a:pt x="40" y="915"/>
                  </a:lnTo>
                  <a:lnTo>
                    <a:pt x="0" y="869"/>
                  </a:lnTo>
                  <a:lnTo>
                    <a:pt x="0" y="869"/>
                  </a:lnTo>
                  <a:close/>
                </a:path>
              </a:pathLst>
            </a:custGeom>
            <a:solidFill>
              <a:srgbClr val="80B9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6" name="Freeform 120"/>
            <p:cNvSpPr>
              <a:spLocks/>
            </p:cNvSpPr>
            <p:nvPr/>
          </p:nvSpPr>
          <p:spPr bwMode="auto">
            <a:xfrm>
              <a:off x="6489" y="2564"/>
              <a:ext cx="877" cy="1523"/>
            </a:xfrm>
            <a:custGeom>
              <a:avLst/>
              <a:gdLst/>
              <a:ahLst/>
              <a:cxnLst>
                <a:cxn ang="0">
                  <a:pos x="307" y="1344"/>
                </a:cxn>
                <a:cxn ang="0">
                  <a:pos x="462" y="1329"/>
                </a:cxn>
                <a:cxn ang="0">
                  <a:pos x="683" y="1021"/>
                </a:cxn>
                <a:cxn ang="0">
                  <a:pos x="867" y="918"/>
                </a:cxn>
                <a:cxn ang="0">
                  <a:pos x="980" y="620"/>
                </a:cxn>
                <a:cxn ang="0">
                  <a:pos x="833" y="679"/>
                </a:cxn>
                <a:cxn ang="0">
                  <a:pos x="702" y="821"/>
                </a:cxn>
                <a:cxn ang="0">
                  <a:pos x="658" y="529"/>
                </a:cxn>
                <a:cxn ang="0">
                  <a:pos x="727" y="348"/>
                </a:cxn>
                <a:cxn ang="0">
                  <a:pos x="814" y="40"/>
                </a:cxn>
                <a:cxn ang="0">
                  <a:pos x="898" y="84"/>
                </a:cxn>
                <a:cxn ang="0">
                  <a:pos x="1210" y="202"/>
                </a:cxn>
                <a:cxn ang="0">
                  <a:pos x="1248" y="240"/>
                </a:cxn>
                <a:cxn ang="0">
                  <a:pos x="1385" y="405"/>
                </a:cxn>
                <a:cxn ang="0">
                  <a:pos x="1425" y="825"/>
                </a:cxn>
                <a:cxn ang="0">
                  <a:pos x="1404" y="1129"/>
                </a:cxn>
                <a:cxn ang="0">
                  <a:pos x="1624" y="1523"/>
                </a:cxn>
                <a:cxn ang="0">
                  <a:pos x="1687" y="1684"/>
                </a:cxn>
                <a:cxn ang="0">
                  <a:pos x="1527" y="1840"/>
                </a:cxn>
                <a:cxn ang="0">
                  <a:pos x="1428" y="1954"/>
                </a:cxn>
                <a:cxn ang="0">
                  <a:pos x="1400" y="2173"/>
                </a:cxn>
                <a:cxn ang="0">
                  <a:pos x="1385" y="2388"/>
                </a:cxn>
                <a:cxn ang="0">
                  <a:pos x="1624" y="2447"/>
                </a:cxn>
                <a:cxn ang="0">
                  <a:pos x="1736" y="2680"/>
                </a:cxn>
                <a:cxn ang="0">
                  <a:pos x="1653" y="2891"/>
                </a:cxn>
                <a:cxn ang="0">
                  <a:pos x="1459" y="3047"/>
                </a:cxn>
                <a:cxn ang="0">
                  <a:pos x="1312" y="2895"/>
                </a:cxn>
                <a:cxn ang="0">
                  <a:pos x="1132" y="2665"/>
                </a:cxn>
                <a:cxn ang="0">
                  <a:pos x="824" y="2496"/>
                </a:cxn>
                <a:cxn ang="0">
                  <a:pos x="565" y="2144"/>
                </a:cxn>
                <a:cxn ang="0">
                  <a:pos x="518" y="2241"/>
                </a:cxn>
                <a:cxn ang="0">
                  <a:pos x="478" y="2441"/>
                </a:cxn>
                <a:cxn ang="0">
                  <a:pos x="630" y="2563"/>
                </a:cxn>
                <a:cxn ang="0">
                  <a:pos x="712" y="2720"/>
                </a:cxn>
                <a:cxn ang="0">
                  <a:pos x="550" y="2755"/>
                </a:cxn>
                <a:cxn ang="0">
                  <a:pos x="278" y="2699"/>
                </a:cxn>
                <a:cxn ang="0">
                  <a:pos x="166" y="2637"/>
                </a:cxn>
                <a:cxn ang="0">
                  <a:pos x="113" y="2315"/>
                </a:cxn>
                <a:cxn ang="0">
                  <a:pos x="0" y="1958"/>
                </a:cxn>
                <a:cxn ang="0">
                  <a:pos x="135" y="1759"/>
                </a:cxn>
                <a:cxn ang="0">
                  <a:pos x="263" y="1675"/>
                </a:cxn>
                <a:cxn ang="0">
                  <a:pos x="405" y="1494"/>
                </a:cxn>
                <a:cxn ang="0">
                  <a:pos x="307" y="1382"/>
                </a:cxn>
              </a:cxnLst>
              <a:rect l="0" t="0" r="r" b="b"/>
              <a:pathLst>
                <a:path w="1755" h="3047">
                  <a:moveTo>
                    <a:pt x="307" y="1382"/>
                  </a:moveTo>
                  <a:lnTo>
                    <a:pt x="307" y="1344"/>
                  </a:lnTo>
                  <a:lnTo>
                    <a:pt x="381" y="1323"/>
                  </a:lnTo>
                  <a:lnTo>
                    <a:pt x="462" y="1329"/>
                  </a:lnTo>
                  <a:lnTo>
                    <a:pt x="487" y="1236"/>
                  </a:lnTo>
                  <a:lnTo>
                    <a:pt x="683" y="1021"/>
                  </a:lnTo>
                  <a:lnTo>
                    <a:pt x="776" y="937"/>
                  </a:lnTo>
                  <a:lnTo>
                    <a:pt x="867" y="918"/>
                  </a:lnTo>
                  <a:lnTo>
                    <a:pt x="833" y="850"/>
                  </a:lnTo>
                  <a:lnTo>
                    <a:pt x="980" y="620"/>
                  </a:lnTo>
                  <a:lnTo>
                    <a:pt x="1010" y="479"/>
                  </a:lnTo>
                  <a:lnTo>
                    <a:pt x="833" y="679"/>
                  </a:lnTo>
                  <a:lnTo>
                    <a:pt x="740" y="787"/>
                  </a:lnTo>
                  <a:lnTo>
                    <a:pt x="702" y="821"/>
                  </a:lnTo>
                  <a:lnTo>
                    <a:pt x="649" y="660"/>
                  </a:lnTo>
                  <a:lnTo>
                    <a:pt x="658" y="529"/>
                  </a:lnTo>
                  <a:lnTo>
                    <a:pt x="649" y="460"/>
                  </a:lnTo>
                  <a:lnTo>
                    <a:pt x="727" y="348"/>
                  </a:lnTo>
                  <a:lnTo>
                    <a:pt x="799" y="166"/>
                  </a:lnTo>
                  <a:lnTo>
                    <a:pt x="814" y="40"/>
                  </a:lnTo>
                  <a:lnTo>
                    <a:pt x="858" y="0"/>
                  </a:lnTo>
                  <a:lnTo>
                    <a:pt x="898" y="84"/>
                  </a:lnTo>
                  <a:lnTo>
                    <a:pt x="980" y="112"/>
                  </a:lnTo>
                  <a:lnTo>
                    <a:pt x="1210" y="202"/>
                  </a:lnTo>
                  <a:lnTo>
                    <a:pt x="1179" y="259"/>
                  </a:lnTo>
                  <a:lnTo>
                    <a:pt x="1248" y="240"/>
                  </a:lnTo>
                  <a:lnTo>
                    <a:pt x="1322" y="293"/>
                  </a:lnTo>
                  <a:lnTo>
                    <a:pt x="1385" y="405"/>
                  </a:lnTo>
                  <a:lnTo>
                    <a:pt x="1447" y="654"/>
                  </a:lnTo>
                  <a:lnTo>
                    <a:pt x="1425" y="825"/>
                  </a:lnTo>
                  <a:lnTo>
                    <a:pt x="1400" y="996"/>
                  </a:lnTo>
                  <a:lnTo>
                    <a:pt x="1404" y="1129"/>
                  </a:lnTo>
                  <a:lnTo>
                    <a:pt x="1463" y="1270"/>
                  </a:lnTo>
                  <a:lnTo>
                    <a:pt x="1624" y="1523"/>
                  </a:lnTo>
                  <a:lnTo>
                    <a:pt x="1693" y="1625"/>
                  </a:lnTo>
                  <a:lnTo>
                    <a:pt x="1687" y="1684"/>
                  </a:lnTo>
                  <a:lnTo>
                    <a:pt x="1649" y="1836"/>
                  </a:lnTo>
                  <a:lnTo>
                    <a:pt x="1527" y="1840"/>
                  </a:lnTo>
                  <a:lnTo>
                    <a:pt x="1472" y="1861"/>
                  </a:lnTo>
                  <a:lnTo>
                    <a:pt x="1428" y="1954"/>
                  </a:lnTo>
                  <a:lnTo>
                    <a:pt x="1331" y="2080"/>
                  </a:lnTo>
                  <a:lnTo>
                    <a:pt x="1400" y="2173"/>
                  </a:lnTo>
                  <a:lnTo>
                    <a:pt x="1381" y="2325"/>
                  </a:lnTo>
                  <a:lnTo>
                    <a:pt x="1385" y="2388"/>
                  </a:lnTo>
                  <a:lnTo>
                    <a:pt x="1434" y="2359"/>
                  </a:lnTo>
                  <a:lnTo>
                    <a:pt x="1624" y="2447"/>
                  </a:lnTo>
                  <a:lnTo>
                    <a:pt x="1706" y="2574"/>
                  </a:lnTo>
                  <a:lnTo>
                    <a:pt x="1736" y="2680"/>
                  </a:lnTo>
                  <a:lnTo>
                    <a:pt x="1755" y="2758"/>
                  </a:lnTo>
                  <a:lnTo>
                    <a:pt x="1653" y="2891"/>
                  </a:lnTo>
                  <a:lnTo>
                    <a:pt x="1493" y="3023"/>
                  </a:lnTo>
                  <a:lnTo>
                    <a:pt x="1459" y="3047"/>
                  </a:lnTo>
                  <a:lnTo>
                    <a:pt x="1381" y="3026"/>
                  </a:lnTo>
                  <a:lnTo>
                    <a:pt x="1312" y="2895"/>
                  </a:lnTo>
                  <a:lnTo>
                    <a:pt x="1160" y="2808"/>
                  </a:lnTo>
                  <a:lnTo>
                    <a:pt x="1132" y="2665"/>
                  </a:lnTo>
                  <a:lnTo>
                    <a:pt x="921" y="2583"/>
                  </a:lnTo>
                  <a:lnTo>
                    <a:pt x="824" y="2496"/>
                  </a:lnTo>
                  <a:lnTo>
                    <a:pt x="786" y="2017"/>
                  </a:lnTo>
                  <a:lnTo>
                    <a:pt x="565" y="2144"/>
                  </a:lnTo>
                  <a:lnTo>
                    <a:pt x="478" y="2179"/>
                  </a:lnTo>
                  <a:lnTo>
                    <a:pt x="518" y="2241"/>
                  </a:lnTo>
                  <a:lnTo>
                    <a:pt x="462" y="2344"/>
                  </a:lnTo>
                  <a:lnTo>
                    <a:pt x="478" y="2441"/>
                  </a:lnTo>
                  <a:lnTo>
                    <a:pt x="550" y="2540"/>
                  </a:lnTo>
                  <a:lnTo>
                    <a:pt x="630" y="2563"/>
                  </a:lnTo>
                  <a:lnTo>
                    <a:pt x="683" y="2652"/>
                  </a:lnTo>
                  <a:lnTo>
                    <a:pt x="712" y="2720"/>
                  </a:lnTo>
                  <a:lnTo>
                    <a:pt x="664" y="2749"/>
                  </a:lnTo>
                  <a:lnTo>
                    <a:pt x="550" y="2755"/>
                  </a:lnTo>
                  <a:lnTo>
                    <a:pt x="453" y="2783"/>
                  </a:lnTo>
                  <a:lnTo>
                    <a:pt x="278" y="2699"/>
                  </a:lnTo>
                  <a:lnTo>
                    <a:pt x="191" y="2680"/>
                  </a:lnTo>
                  <a:lnTo>
                    <a:pt x="166" y="2637"/>
                  </a:lnTo>
                  <a:lnTo>
                    <a:pt x="166" y="2549"/>
                  </a:lnTo>
                  <a:lnTo>
                    <a:pt x="113" y="2315"/>
                  </a:lnTo>
                  <a:lnTo>
                    <a:pt x="35" y="2148"/>
                  </a:lnTo>
                  <a:lnTo>
                    <a:pt x="0" y="1958"/>
                  </a:lnTo>
                  <a:lnTo>
                    <a:pt x="29" y="1884"/>
                  </a:lnTo>
                  <a:lnTo>
                    <a:pt x="135" y="1759"/>
                  </a:lnTo>
                  <a:lnTo>
                    <a:pt x="225" y="1728"/>
                  </a:lnTo>
                  <a:lnTo>
                    <a:pt x="263" y="1675"/>
                  </a:lnTo>
                  <a:lnTo>
                    <a:pt x="381" y="1625"/>
                  </a:lnTo>
                  <a:lnTo>
                    <a:pt x="405" y="1494"/>
                  </a:lnTo>
                  <a:lnTo>
                    <a:pt x="356" y="1416"/>
                  </a:lnTo>
                  <a:lnTo>
                    <a:pt x="307" y="1382"/>
                  </a:lnTo>
                  <a:lnTo>
                    <a:pt x="307" y="1382"/>
                  </a:lnTo>
                  <a:close/>
                </a:path>
              </a:pathLst>
            </a:custGeom>
            <a:solidFill>
              <a:srgbClr val="80B9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7" name="Freeform 121"/>
            <p:cNvSpPr>
              <a:spLocks/>
            </p:cNvSpPr>
            <p:nvPr/>
          </p:nvSpPr>
          <p:spPr bwMode="auto">
            <a:xfrm>
              <a:off x="6698" y="2664"/>
              <a:ext cx="146" cy="439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64" y="66"/>
                </a:cxn>
                <a:cxn ang="0">
                  <a:pos x="53" y="112"/>
                </a:cxn>
                <a:cxn ang="0">
                  <a:pos x="87" y="190"/>
                </a:cxn>
                <a:cxn ang="0">
                  <a:pos x="49" y="268"/>
                </a:cxn>
                <a:cxn ang="0">
                  <a:pos x="0" y="380"/>
                </a:cxn>
                <a:cxn ang="0">
                  <a:pos x="68" y="321"/>
                </a:cxn>
                <a:cxn ang="0">
                  <a:pos x="40" y="448"/>
                </a:cxn>
                <a:cxn ang="0">
                  <a:pos x="99" y="408"/>
                </a:cxn>
                <a:cxn ang="0">
                  <a:pos x="146" y="473"/>
                </a:cxn>
                <a:cxn ang="0">
                  <a:pos x="121" y="555"/>
                </a:cxn>
                <a:cxn ang="0">
                  <a:pos x="152" y="657"/>
                </a:cxn>
                <a:cxn ang="0">
                  <a:pos x="30" y="595"/>
                </a:cxn>
                <a:cxn ang="0">
                  <a:pos x="78" y="701"/>
                </a:cxn>
                <a:cxn ang="0">
                  <a:pos x="87" y="878"/>
                </a:cxn>
                <a:cxn ang="0">
                  <a:pos x="293" y="657"/>
                </a:cxn>
                <a:cxn ang="0">
                  <a:pos x="224" y="486"/>
                </a:cxn>
                <a:cxn ang="0">
                  <a:pos x="245" y="306"/>
                </a:cxn>
                <a:cxn ang="0">
                  <a:pos x="156" y="190"/>
                </a:cxn>
                <a:cxn ang="0">
                  <a:pos x="190" y="81"/>
                </a:cxn>
                <a:cxn ang="0">
                  <a:pos x="99" y="0"/>
                </a:cxn>
                <a:cxn ang="0">
                  <a:pos x="99" y="0"/>
                </a:cxn>
              </a:cxnLst>
              <a:rect l="0" t="0" r="r" b="b"/>
              <a:pathLst>
                <a:path w="293" h="878">
                  <a:moveTo>
                    <a:pt x="99" y="0"/>
                  </a:moveTo>
                  <a:lnTo>
                    <a:pt x="64" y="66"/>
                  </a:lnTo>
                  <a:lnTo>
                    <a:pt x="53" y="112"/>
                  </a:lnTo>
                  <a:lnTo>
                    <a:pt x="87" y="190"/>
                  </a:lnTo>
                  <a:lnTo>
                    <a:pt x="49" y="268"/>
                  </a:lnTo>
                  <a:lnTo>
                    <a:pt x="0" y="380"/>
                  </a:lnTo>
                  <a:lnTo>
                    <a:pt x="68" y="321"/>
                  </a:lnTo>
                  <a:lnTo>
                    <a:pt x="40" y="448"/>
                  </a:lnTo>
                  <a:lnTo>
                    <a:pt x="99" y="408"/>
                  </a:lnTo>
                  <a:lnTo>
                    <a:pt x="146" y="473"/>
                  </a:lnTo>
                  <a:lnTo>
                    <a:pt x="121" y="555"/>
                  </a:lnTo>
                  <a:lnTo>
                    <a:pt x="152" y="657"/>
                  </a:lnTo>
                  <a:lnTo>
                    <a:pt x="30" y="595"/>
                  </a:lnTo>
                  <a:lnTo>
                    <a:pt x="78" y="701"/>
                  </a:lnTo>
                  <a:lnTo>
                    <a:pt x="87" y="878"/>
                  </a:lnTo>
                  <a:lnTo>
                    <a:pt x="293" y="657"/>
                  </a:lnTo>
                  <a:lnTo>
                    <a:pt x="224" y="486"/>
                  </a:lnTo>
                  <a:lnTo>
                    <a:pt x="245" y="306"/>
                  </a:lnTo>
                  <a:lnTo>
                    <a:pt x="156" y="190"/>
                  </a:lnTo>
                  <a:lnTo>
                    <a:pt x="190" y="81"/>
                  </a:lnTo>
                  <a:lnTo>
                    <a:pt x="99" y="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FF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8" name="Freeform 122"/>
            <p:cNvSpPr>
              <a:spLocks/>
            </p:cNvSpPr>
            <p:nvPr/>
          </p:nvSpPr>
          <p:spPr bwMode="auto">
            <a:xfrm>
              <a:off x="6832" y="3223"/>
              <a:ext cx="159" cy="181"/>
            </a:xfrm>
            <a:custGeom>
              <a:avLst/>
              <a:gdLst/>
              <a:ahLst/>
              <a:cxnLst>
                <a:cxn ang="0">
                  <a:pos x="230" y="19"/>
                </a:cxn>
                <a:cxn ang="0">
                  <a:pos x="0" y="194"/>
                </a:cxn>
                <a:cxn ang="0">
                  <a:pos x="74" y="272"/>
                </a:cxn>
                <a:cxn ang="0">
                  <a:pos x="146" y="337"/>
                </a:cxn>
                <a:cxn ang="0">
                  <a:pos x="220" y="362"/>
                </a:cxn>
                <a:cxn ang="0">
                  <a:pos x="255" y="341"/>
                </a:cxn>
                <a:cxn ang="0">
                  <a:pos x="249" y="244"/>
                </a:cxn>
                <a:cxn ang="0">
                  <a:pos x="317" y="78"/>
                </a:cxn>
                <a:cxn ang="0">
                  <a:pos x="283" y="0"/>
                </a:cxn>
                <a:cxn ang="0">
                  <a:pos x="230" y="19"/>
                </a:cxn>
                <a:cxn ang="0">
                  <a:pos x="230" y="19"/>
                </a:cxn>
              </a:cxnLst>
              <a:rect l="0" t="0" r="r" b="b"/>
              <a:pathLst>
                <a:path w="317" h="362">
                  <a:moveTo>
                    <a:pt x="230" y="19"/>
                  </a:moveTo>
                  <a:lnTo>
                    <a:pt x="0" y="194"/>
                  </a:lnTo>
                  <a:lnTo>
                    <a:pt x="74" y="272"/>
                  </a:lnTo>
                  <a:lnTo>
                    <a:pt x="146" y="337"/>
                  </a:lnTo>
                  <a:lnTo>
                    <a:pt x="220" y="362"/>
                  </a:lnTo>
                  <a:lnTo>
                    <a:pt x="255" y="341"/>
                  </a:lnTo>
                  <a:lnTo>
                    <a:pt x="249" y="244"/>
                  </a:lnTo>
                  <a:lnTo>
                    <a:pt x="317" y="78"/>
                  </a:lnTo>
                  <a:lnTo>
                    <a:pt x="283" y="0"/>
                  </a:lnTo>
                  <a:lnTo>
                    <a:pt x="230" y="19"/>
                  </a:lnTo>
                  <a:lnTo>
                    <a:pt x="230" y="19"/>
                  </a:lnTo>
                  <a:close/>
                </a:path>
              </a:pathLst>
            </a:custGeom>
            <a:solidFill>
              <a:srgbClr val="FF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9" name="Freeform 123"/>
            <p:cNvSpPr>
              <a:spLocks/>
            </p:cNvSpPr>
            <p:nvPr/>
          </p:nvSpPr>
          <p:spPr bwMode="auto">
            <a:xfrm>
              <a:off x="6010" y="3125"/>
              <a:ext cx="290" cy="264"/>
            </a:xfrm>
            <a:custGeom>
              <a:avLst/>
              <a:gdLst/>
              <a:ahLst/>
              <a:cxnLst>
                <a:cxn ang="0">
                  <a:pos x="122" y="24"/>
                </a:cxn>
                <a:cxn ang="0">
                  <a:pos x="162" y="0"/>
                </a:cxn>
                <a:cxn ang="0">
                  <a:pos x="209" y="15"/>
                </a:cxn>
                <a:cxn ang="0">
                  <a:pos x="283" y="43"/>
                </a:cxn>
                <a:cxn ang="0">
                  <a:pos x="321" y="28"/>
                </a:cxn>
                <a:cxn ang="0">
                  <a:pos x="380" y="49"/>
                </a:cxn>
                <a:cxn ang="0">
                  <a:pos x="449" y="87"/>
                </a:cxn>
                <a:cxn ang="0">
                  <a:pos x="468" y="34"/>
                </a:cxn>
                <a:cxn ang="0">
                  <a:pos x="521" y="87"/>
                </a:cxn>
                <a:cxn ang="0">
                  <a:pos x="580" y="209"/>
                </a:cxn>
                <a:cxn ang="0">
                  <a:pos x="527" y="205"/>
                </a:cxn>
                <a:cxn ang="0">
                  <a:pos x="492" y="302"/>
                </a:cxn>
                <a:cxn ang="0">
                  <a:pos x="430" y="351"/>
                </a:cxn>
                <a:cxn ang="0">
                  <a:pos x="302" y="501"/>
                </a:cxn>
                <a:cxn ang="0">
                  <a:pos x="268" y="498"/>
                </a:cxn>
                <a:cxn ang="0">
                  <a:pos x="240" y="473"/>
                </a:cxn>
                <a:cxn ang="0">
                  <a:pos x="181" y="526"/>
                </a:cxn>
                <a:cxn ang="0">
                  <a:pos x="150" y="501"/>
                </a:cxn>
                <a:cxn ang="0">
                  <a:pos x="200" y="420"/>
                </a:cxn>
                <a:cxn ang="0">
                  <a:pos x="243" y="287"/>
                </a:cxn>
                <a:cxn ang="0">
                  <a:pos x="181" y="317"/>
                </a:cxn>
                <a:cxn ang="0">
                  <a:pos x="93" y="467"/>
                </a:cxn>
                <a:cxn ang="0">
                  <a:pos x="28" y="479"/>
                </a:cxn>
                <a:cxn ang="0">
                  <a:pos x="25" y="410"/>
                </a:cxn>
                <a:cxn ang="0">
                  <a:pos x="49" y="376"/>
                </a:cxn>
                <a:cxn ang="0">
                  <a:pos x="0" y="330"/>
                </a:cxn>
                <a:cxn ang="0">
                  <a:pos x="25" y="277"/>
                </a:cxn>
                <a:cxn ang="0">
                  <a:pos x="87" y="239"/>
                </a:cxn>
                <a:cxn ang="0">
                  <a:pos x="190" y="165"/>
                </a:cxn>
                <a:cxn ang="0">
                  <a:pos x="253" y="264"/>
                </a:cxn>
                <a:cxn ang="0">
                  <a:pos x="240" y="156"/>
                </a:cxn>
                <a:cxn ang="0">
                  <a:pos x="278" y="118"/>
                </a:cxn>
                <a:cxn ang="0">
                  <a:pos x="205" y="62"/>
                </a:cxn>
                <a:cxn ang="0">
                  <a:pos x="122" y="24"/>
                </a:cxn>
                <a:cxn ang="0">
                  <a:pos x="122" y="24"/>
                </a:cxn>
              </a:cxnLst>
              <a:rect l="0" t="0" r="r" b="b"/>
              <a:pathLst>
                <a:path w="580" h="526">
                  <a:moveTo>
                    <a:pt x="122" y="24"/>
                  </a:moveTo>
                  <a:lnTo>
                    <a:pt x="162" y="0"/>
                  </a:lnTo>
                  <a:lnTo>
                    <a:pt x="209" y="15"/>
                  </a:lnTo>
                  <a:lnTo>
                    <a:pt x="283" y="43"/>
                  </a:lnTo>
                  <a:lnTo>
                    <a:pt x="321" y="28"/>
                  </a:lnTo>
                  <a:lnTo>
                    <a:pt x="380" y="49"/>
                  </a:lnTo>
                  <a:lnTo>
                    <a:pt x="449" y="87"/>
                  </a:lnTo>
                  <a:lnTo>
                    <a:pt x="468" y="34"/>
                  </a:lnTo>
                  <a:lnTo>
                    <a:pt x="521" y="87"/>
                  </a:lnTo>
                  <a:lnTo>
                    <a:pt x="580" y="209"/>
                  </a:lnTo>
                  <a:lnTo>
                    <a:pt x="527" y="205"/>
                  </a:lnTo>
                  <a:lnTo>
                    <a:pt x="492" y="302"/>
                  </a:lnTo>
                  <a:lnTo>
                    <a:pt x="430" y="351"/>
                  </a:lnTo>
                  <a:lnTo>
                    <a:pt x="302" y="501"/>
                  </a:lnTo>
                  <a:lnTo>
                    <a:pt x="268" y="498"/>
                  </a:lnTo>
                  <a:lnTo>
                    <a:pt x="240" y="473"/>
                  </a:lnTo>
                  <a:lnTo>
                    <a:pt x="181" y="526"/>
                  </a:lnTo>
                  <a:lnTo>
                    <a:pt x="150" y="501"/>
                  </a:lnTo>
                  <a:lnTo>
                    <a:pt x="200" y="420"/>
                  </a:lnTo>
                  <a:lnTo>
                    <a:pt x="243" y="287"/>
                  </a:lnTo>
                  <a:lnTo>
                    <a:pt x="181" y="317"/>
                  </a:lnTo>
                  <a:lnTo>
                    <a:pt x="93" y="467"/>
                  </a:lnTo>
                  <a:lnTo>
                    <a:pt x="28" y="479"/>
                  </a:lnTo>
                  <a:lnTo>
                    <a:pt x="25" y="410"/>
                  </a:lnTo>
                  <a:lnTo>
                    <a:pt x="49" y="376"/>
                  </a:lnTo>
                  <a:lnTo>
                    <a:pt x="0" y="330"/>
                  </a:lnTo>
                  <a:lnTo>
                    <a:pt x="25" y="277"/>
                  </a:lnTo>
                  <a:lnTo>
                    <a:pt x="87" y="239"/>
                  </a:lnTo>
                  <a:lnTo>
                    <a:pt x="190" y="165"/>
                  </a:lnTo>
                  <a:lnTo>
                    <a:pt x="253" y="264"/>
                  </a:lnTo>
                  <a:lnTo>
                    <a:pt x="240" y="156"/>
                  </a:lnTo>
                  <a:lnTo>
                    <a:pt x="278" y="118"/>
                  </a:lnTo>
                  <a:lnTo>
                    <a:pt x="205" y="62"/>
                  </a:lnTo>
                  <a:lnTo>
                    <a:pt x="122" y="24"/>
                  </a:lnTo>
                  <a:lnTo>
                    <a:pt x="122" y="24"/>
                  </a:lnTo>
                  <a:close/>
                </a:path>
              </a:pathLst>
            </a:custGeom>
            <a:solidFill>
              <a:srgbClr val="FFD8C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0" name="Freeform 124"/>
            <p:cNvSpPr>
              <a:spLocks/>
            </p:cNvSpPr>
            <p:nvPr/>
          </p:nvSpPr>
          <p:spPr bwMode="auto">
            <a:xfrm>
              <a:off x="6349" y="3245"/>
              <a:ext cx="347" cy="210"/>
            </a:xfrm>
            <a:custGeom>
              <a:avLst/>
              <a:gdLst/>
              <a:ahLst/>
              <a:cxnLst>
                <a:cxn ang="0">
                  <a:pos x="181" y="0"/>
                </a:cxn>
                <a:cxn ang="0">
                  <a:pos x="236" y="13"/>
                </a:cxn>
                <a:cxn ang="0">
                  <a:pos x="289" y="38"/>
                </a:cxn>
                <a:cxn ang="0">
                  <a:pos x="376" y="57"/>
                </a:cxn>
                <a:cxn ang="0">
                  <a:pos x="470" y="25"/>
                </a:cxn>
                <a:cxn ang="0">
                  <a:pos x="523" y="29"/>
                </a:cxn>
                <a:cxn ang="0">
                  <a:pos x="548" y="57"/>
                </a:cxn>
                <a:cxn ang="0">
                  <a:pos x="595" y="44"/>
                </a:cxn>
                <a:cxn ang="0">
                  <a:pos x="660" y="78"/>
                </a:cxn>
                <a:cxn ang="0">
                  <a:pos x="694" y="175"/>
                </a:cxn>
                <a:cxn ang="0">
                  <a:pos x="660" y="262"/>
                </a:cxn>
                <a:cxn ang="0">
                  <a:pos x="591" y="287"/>
                </a:cxn>
                <a:cxn ang="0">
                  <a:pos x="464" y="375"/>
                </a:cxn>
                <a:cxn ang="0">
                  <a:pos x="382" y="380"/>
                </a:cxn>
                <a:cxn ang="0">
                  <a:pos x="264" y="365"/>
                </a:cxn>
                <a:cxn ang="0">
                  <a:pos x="93" y="420"/>
                </a:cxn>
                <a:cxn ang="0">
                  <a:pos x="78" y="371"/>
                </a:cxn>
                <a:cxn ang="0">
                  <a:pos x="0" y="342"/>
                </a:cxn>
                <a:cxn ang="0">
                  <a:pos x="21" y="312"/>
                </a:cxn>
                <a:cxn ang="0">
                  <a:pos x="68" y="283"/>
                </a:cxn>
                <a:cxn ang="0">
                  <a:pos x="108" y="287"/>
                </a:cxn>
                <a:cxn ang="0">
                  <a:pos x="93" y="240"/>
                </a:cxn>
                <a:cxn ang="0">
                  <a:pos x="133" y="215"/>
                </a:cxn>
                <a:cxn ang="0">
                  <a:pos x="308" y="200"/>
                </a:cxn>
                <a:cxn ang="0">
                  <a:pos x="302" y="147"/>
                </a:cxn>
                <a:cxn ang="0">
                  <a:pos x="245" y="72"/>
                </a:cxn>
                <a:cxn ang="0">
                  <a:pos x="186" y="34"/>
                </a:cxn>
                <a:cxn ang="0">
                  <a:pos x="181" y="0"/>
                </a:cxn>
                <a:cxn ang="0">
                  <a:pos x="181" y="0"/>
                </a:cxn>
              </a:cxnLst>
              <a:rect l="0" t="0" r="r" b="b"/>
              <a:pathLst>
                <a:path w="694" h="420">
                  <a:moveTo>
                    <a:pt x="181" y="0"/>
                  </a:moveTo>
                  <a:lnTo>
                    <a:pt x="236" y="13"/>
                  </a:lnTo>
                  <a:lnTo>
                    <a:pt x="289" y="38"/>
                  </a:lnTo>
                  <a:lnTo>
                    <a:pt x="376" y="57"/>
                  </a:lnTo>
                  <a:lnTo>
                    <a:pt x="470" y="25"/>
                  </a:lnTo>
                  <a:lnTo>
                    <a:pt x="523" y="29"/>
                  </a:lnTo>
                  <a:lnTo>
                    <a:pt x="548" y="57"/>
                  </a:lnTo>
                  <a:lnTo>
                    <a:pt x="595" y="44"/>
                  </a:lnTo>
                  <a:lnTo>
                    <a:pt x="660" y="78"/>
                  </a:lnTo>
                  <a:lnTo>
                    <a:pt x="694" y="175"/>
                  </a:lnTo>
                  <a:lnTo>
                    <a:pt x="660" y="262"/>
                  </a:lnTo>
                  <a:lnTo>
                    <a:pt x="591" y="287"/>
                  </a:lnTo>
                  <a:lnTo>
                    <a:pt x="464" y="375"/>
                  </a:lnTo>
                  <a:lnTo>
                    <a:pt x="382" y="380"/>
                  </a:lnTo>
                  <a:lnTo>
                    <a:pt x="264" y="365"/>
                  </a:lnTo>
                  <a:lnTo>
                    <a:pt x="93" y="420"/>
                  </a:lnTo>
                  <a:lnTo>
                    <a:pt x="78" y="371"/>
                  </a:lnTo>
                  <a:lnTo>
                    <a:pt x="0" y="342"/>
                  </a:lnTo>
                  <a:lnTo>
                    <a:pt x="21" y="312"/>
                  </a:lnTo>
                  <a:lnTo>
                    <a:pt x="68" y="283"/>
                  </a:lnTo>
                  <a:lnTo>
                    <a:pt x="108" y="287"/>
                  </a:lnTo>
                  <a:lnTo>
                    <a:pt x="93" y="240"/>
                  </a:lnTo>
                  <a:lnTo>
                    <a:pt x="133" y="215"/>
                  </a:lnTo>
                  <a:lnTo>
                    <a:pt x="308" y="200"/>
                  </a:lnTo>
                  <a:lnTo>
                    <a:pt x="302" y="147"/>
                  </a:lnTo>
                  <a:lnTo>
                    <a:pt x="245" y="72"/>
                  </a:lnTo>
                  <a:lnTo>
                    <a:pt x="186" y="34"/>
                  </a:lnTo>
                  <a:lnTo>
                    <a:pt x="181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FD8C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1" name="Freeform 125"/>
            <p:cNvSpPr>
              <a:spLocks/>
            </p:cNvSpPr>
            <p:nvPr/>
          </p:nvSpPr>
          <p:spPr bwMode="auto">
            <a:xfrm>
              <a:off x="6581" y="2229"/>
              <a:ext cx="249" cy="425"/>
            </a:xfrm>
            <a:custGeom>
              <a:avLst/>
              <a:gdLst/>
              <a:ahLst/>
              <a:cxnLst>
                <a:cxn ang="0">
                  <a:pos x="0" y="137"/>
                </a:cxn>
                <a:cxn ang="0">
                  <a:pos x="0" y="226"/>
                </a:cxn>
                <a:cxn ang="0">
                  <a:pos x="9" y="289"/>
                </a:cxn>
                <a:cxn ang="0">
                  <a:pos x="30" y="318"/>
                </a:cxn>
                <a:cxn ang="0">
                  <a:pos x="93" y="339"/>
                </a:cxn>
                <a:cxn ang="0">
                  <a:pos x="87" y="377"/>
                </a:cxn>
                <a:cxn ang="0">
                  <a:pos x="49" y="416"/>
                </a:cxn>
                <a:cxn ang="0">
                  <a:pos x="53" y="489"/>
                </a:cxn>
                <a:cxn ang="0">
                  <a:pos x="97" y="542"/>
                </a:cxn>
                <a:cxn ang="0">
                  <a:pos x="133" y="572"/>
                </a:cxn>
                <a:cxn ang="0">
                  <a:pos x="142" y="648"/>
                </a:cxn>
                <a:cxn ang="0">
                  <a:pos x="198" y="679"/>
                </a:cxn>
                <a:cxn ang="0">
                  <a:pos x="213" y="745"/>
                </a:cxn>
                <a:cxn ang="0">
                  <a:pos x="243" y="762"/>
                </a:cxn>
                <a:cxn ang="0">
                  <a:pos x="258" y="831"/>
                </a:cxn>
                <a:cxn ang="0">
                  <a:pos x="333" y="821"/>
                </a:cxn>
                <a:cxn ang="0">
                  <a:pos x="386" y="850"/>
                </a:cxn>
                <a:cxn ang="0">
                  <a:pos x="498" y="757"/>
                </a:cxn>
                <a:cxn ang="0">
                  <a:pos x="468" y="684"/>
                </a:cxn>
                <a:cxn ang="0">
                  <a:pos x="468" y="582"/>
                </a:cxn>
                <a:cxn ang="0">
                  <a:pos x="399" y="597"/>
                </a:cxn>
                <a:cxn ang="0">
                  <a:pos x="399" y="473"/>
                </a:cxn>
                <a:cxn ang="0">
                  <a:pos x="376" y="339"/>
                </a:cxn>
                <a:cxn ang="0">
                  <a:pos x="327" y="314"/>
                </a:cxn>
                <a:cxn ang="0">
                  <a:pos x="321" y="261"/>
                </a:cxn>
                <a:cxn ang="0">
                  <a:pos x="249" y="181"/>
                </a:cxn>
                <a:cxn ang="0">
                  <a:pos x="264" y="112"/>
                </a:cxn>
                <a:cxn ang="0">
                  <a:pos x="220" y="59"/>
                </a:cxn>
                <a:cxn ang="0">
                  <a:pos x="274" y="0"/>
                </a:cxn>
                <a:cxn ang="0">
                  <a:pos x="165" y="6"/>
                </a:cxn>
                <a:cxn ang="0">
                  <a:pos x="127" y="109"/>
                </a:cxn>
                <a:cxn ang="0">
                  <a:pos x="59" y="133"/>
                </a:cxn>
                <a:cxn ang="0">
                  <a:pos x="0" y="137"/>
                </a:cxn>
                <a:cxn ang="0">
                  <a:pos x="0" y="137"/>
                </a:cxn>
              </a:cxnLst>
              <a:rect l="0" t="0" r="r" b="b"/>
              <a:pathLst>
                <a:path w="498" h="850">
                  <a:moveTo>
                    <a:pt x="0" y="137"/>
                  </a:moveTo>
                  <a:lnTo>
                    <a:pt x="0" y="226"/>
                  </a:lnTo>
                  <a:lnTo>
                    <a:pt x="9" y="289"/>
                  </a:lnTo>
                  <a:lnTo>
                    <a:pt x="30" y="318"/>
                  </a:lnTo>
                  <a:lnTo>
                    <a:pt x="93" y="339"/>
                  </a:lnTo>
                  <a:lnTo>
                    <a:pt x="87" y="377"/>
                  </a:lnTo>
                  <a:lnTo>
                    <a:pt x="49" y="416"/>
                  </a:lnTo>
                  <a:lnTo>
                    <a:pt x="53" y="489"/>
                  </a:lnTo>
                  <a:lnTo>
                    <a:pt x="97" y="542"/>
                  </a:lnTo>
                  <a:lnTo>
                    <a:pt x="133" y="572"/>
                  </a:lnTo>
                  <a:lnTo>
                    <a:pt x="142" y="648"/>
                  </a:lnTo>
                  <a:lnTo>
                    <a:pt x="198" y="679"/>
                  </a:lnTo>
                  <a:lnTo>
                    <a:pt x="213" y="745"/>
                  </a:lnTo>
                  <a:lnTo>
                    <a:pt x="243" y="762"/>
                  </a:lnTo>
                  <a:lnTo>
                    <a:pt x="258" y="831"/>
                  </a:lnTo>
                  <a:lnTo>
                    <a:pt x="333" y="821"/>
                  </a:lnTo>
                  <a:lnTo>
                    <a:pt x="386" y="850"/>
                  </a:lnTo>
                  <a:lnTo>
                    <a:pt x="498" y="757"/>
                  </a:lnTo>
                  <a:lnTo>
                    <a:pt x="468" y="684"/>
                  </a:lnTo>
                  <a:lnTo>
                    <a:pt x="468" y="582"/>
                  </a:lnTo>
                  <a:lnTo>
                    <a:pt x="399" y="597"/>
                  </a:lnTo>
                  <a:lnTo>
                    <a:pt x="399" y="473"/>
                  </a:lnTo>
                  <a:lnTo>
                    <a:pt x="376" y="339"/>
                  </a:lnTo>
                  <a:lnTo>
                    <a:pt x="327" y="314"/>
                  </a:lnTo>
                  <a:lnTo>
                    <a:pt x="321" y="261"/>
                  </a:lnTo>
                  <a:lnTo>
                    <a:pt x="249" y="181"/>
                  </a:lnTo>
                  <a:lnTo>
                    <a:pt x="264" y="112"/>
                  </a:lnTo>
                  <a:lnTo>
                    <a:pt x="220" y="59"/>
                  </a:lnTo>
                  <a:lnTo>
                    <a:pt x="274" y="0"/>
                  </a:lnTo>
                  <a:lnTo>
                    <a:pt x="165" y="6"/>
                  </a:lnTo>
                  <a:lnTo>
                    <a:pt x="127" y="109"/>
                  </a:lnTo>
                  <a:lnTo>
                    <a:pt x="59" y="133"/>
                  </a:lnTo>
                  <a:lnTo>
                    <a:pt x="0" y="13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FFD8C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2" name="Freeform 126"/>
            <p:cNvSpPr>
              <a:spLocks/>
            </p:cNvSpPr>
            <p:nvPr/>
          </p:nvSpPr>
          <p:spPr bwMode="auto">
            <a:xfrm>
              <a:off x="6662" y="2518"/>
              <a:ext cx="70" cy="76"/>
            </a:xfrm>
            <a:custGeom>
              <a:avLst/>
              <a:gdLst/>
              <a:ahLst/>
              <a:cxnLst>
                <a:cxn ang="0">
                  <a:pos x="12" y="6"/>
                </a:cxn>
                <a:cxn ang="0">
                  <a:pos x="0" y="42"/>
                </a:cxn>
                <a:cxn ang="0">
                  <a:pos x="19" y="63"/>
                </a:cxn>
                <a:cxn ang="0">
                  <a:pos x="58" y="91"/>
                </a:cxn>
                <a:cxn ang="0">
                  <a:pos x="67" y="131"/>
                </a:cxn>
                <a:cxn ang="0">
                  <a:pos x="86" y="152"/>
                </a:cxn>
                <a:cxn ang="0">
                  <a:pos x="116" y="152"/>
                </a:cxn>
                <a:cxn ang="0">
                  <a:pos x="141" y="122"/>
                </a:cxn>
                <a:cxn ang="0">
                  <a:pos x="134" y="44"/>
                </a:cxn>
                <a:cxn ang="0">
                  <a:pos x="40" y="0"/>
                </a:cxn>
                <a:cxn ang="0">
                  <a:pos x="12" y="6"/>
                </a:cxn>
                <a:cxn ang="0">
                  <a:pos x="12" y="6"/>
                </a:cxn>
              </a:cxnLst>
              <a:rect l="0" t="0" r="r" b="b"/>
              <a:pathLst>
                <a:path w="141" h="152">
                  <a:moveTo>
                    <a:pt x="12" y="6"/>
                  </a:moveTo>
                  <a:lnTo>
                    <a:pt x="0" y="42"/>
                  </a:lnTo>
                  <a:lnTo>
                    <a:pt x="19" y="63"/>
                  </a:lnTo>
                  <a:lnTo>
                    <a:pt x="58" y="91"/>
                  </a:lnTo>
                  <a:lnTo>
                    <a:pt x="67" y="131"/>
                  </a:lnTo>
                  <a:lnTo>
                    <a:pt x="86" y="152"/>
                  </a:lnTo>
                  <a:lnTo>
                    <a:pt x="116" y="152"/>
                  </a:lnTo>
                  <a:lnTo>
                    <a:pt x="141" y="122"/>
                  </a:lnTo>
                  <a:lnTo>
                    <a:pt x="134" y="44"/>
                  </a:lnTo>
                  <a:lnTo>
                    <a:pt x="40" y="0"/>
                  </a:lnTo>
                  <a:lnTo>
                    <a:pt x="12" y="6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3" name="Freeform 130"/>
            <p:cNvSpPr>
              <a:spLocks/>
            </p:cNvSpPr>
            <p:nvPr/>
          </p:nvSpPr>
          <p:spPr bwMode="auto">
            <a:xfrm>
              <a:off x="6504" y="2138"/>
              <a:ext cx="271" cy="146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7" y="114"/>
                </a:cxn>
                <a:cxn ang="0">
                  <a:pos x="64" y="93"/>
                </a:cxn>
                <a:cxn ang="0">
                  <a:pos x="127" y="83"/>
                </a:cxn>
                <a:cxn ang="0">
                  <a:pos x="194" y="30"/>
                </a:cxn>
                <a:cxn ang="0">
                  <a:pos x="289" y="13"/>
                </a:cxn>
                <a:cxn ang="0">
                  <a:pos x="308" y="9"/>
                </a:cxn>
                <a:cxn ang="0">
                  <a:pos x="420" y="0"/>
                </a:cxn>
                <a:cxn ang="0">
                  <a:pos x="530" y="15"/>
                </a:cxn>
                <a:cxn ang="0">
                  <a:pos x="542" y="36"/>
                </a:cxn>
                <a:cxn ang="0">
                  <a:pos x="525" y="49"/>
                </a:cxn>
                <a:cxn ang="0">
                  <a:pos x="418" y="38"/>
                </a:cxn>
                <a:cxn ang="0">
                  <a:pos x="314" y="51"/>
                </a:cxn>
                <a:cxn ang="0">
                  <a:pos x="291" y="51"/>
                </a:cxn>
                <a:cxn ang="0">
                  <a:pos x="207" y="64"/>
                </a:cxn>
                <a:cxn ang="0">
                  <a:pos x="175" y="97"/>
                </a:cxn>
                <a:cxn ang="0">
                  <a:pos x="141" y="123"/>
                </a:cxn>
                <a:cxn ang="0">
                  <a:pos x="47" y="171"/>
                </a:cxn>
                <a:cxn ang="0">
                  <a:pos x="28" y="218"/>
                </a:cxn>
                <a:cxn ang="0">
                  <a:pos x="32" y="273"/>
                </a:cxn>
                <a:cxn ang="0">
                  <a:pos x="17" y="292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42" h="292">
                  <a:moveTo>
                    <a:pt x="0" y="275"/>
                  </a:moveTo>
                  <a:lnTo>
                    <a:pt x="7" y="114"/>
                  </a:lnTo>
                  <a:lnTo>
                    <a:pt x="64" y="93"/>
                  </a:lnTo>
                  <a:lnTo>
                    <a:pt x="127" y="83"/>
                  </a:lnTo>
                  <a:lnTo>
                    <a:pt x="194" y="30"/>
                  </a:lnTo>
                  <a:lnTo>
                    <a:pt x="289" y="13"/>
                  </a:lnTo>
                  <a:lnTo>
                    <a:pt x="308" y="9"/>
                  </a:lnTo>
                  <a:lnTo>
                    <a:pt x="420" y="0"/>
                  </a:lnTo>
                  <a:lnTo>
                    <a:pt x="530" y="15"/>
                  </a:lnTo>
                  <a:lnTo>
                    <a:pt x="542" y="36"/>
                  </a:lnTo>
                  <a:lnTo>
                    <a:pt x="525" y="49"/>
                  </a:lnTo>
                  <a:lnTo>
                    <a:pt x="418" y="38"/>
                  </a:lnTo>
                  <a:lnTo>
                    <a:pt x="314" y="51"/>
                  </a:lnTo>
                  <a:lnTo>
                    <a:pt x="291" y="51"/>
                  </a:lnTo>
                  <a:lnTo>
                    <a:pt x="207" y="64"/>
                  </a:lnTo>
                  <a:lnTo>
                    <a:pt x="175" y="97"/>
                  </a:lnTo>
                  <a:lnTo>
                    <a:pt x="141" y="123"/>
                  </a:lnTo>
                  <a:lnTo>
                    <a:pt x="47" y="171"/>
                  </a:lnTo>
                  <a:lnTo>
                    <a:pt x="28" y="218"/>
                  </a:lnTo>
                  <a:lnTo>
                    <a:pt x="32" y="273"/>
                  </a:lnTo>
                  <a:lnTo>
                    <a:pt x="17" y="292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4" name="Freeform 131"/>
            <p:cNvSpPr>
              <a:spLocks/>
            </p:cNvSpPr>
            <p:nvPr/>
          </p:nvSpPr>
          <p:spPr bwMode="auto">
            <a:xfrm>
              <a:off x="6540" y="2221"/>
              <a:ext cx="217" cy="85"/>
            </a:xfrm>
            <a:custGeom>
              <a:avLst/>
              <a:gdLst/>
              <a:ahLst/>
              <a:cxnLst>
                <a:cxn ang="0">
                  <a:pos x="23" y="105"/>
                </a:cxn>
                <a:cxn ang="0">
                  <a:pos x="57" y="126"/>
                </a:cxn>
                <a:cxn ang="0">
                  <a:pos x="97" y="129"/>
                </a:cxn>
                <a:cxn ang="0">
                  <a:pos x="179" y="101"/>
                </a:cxn>
                <a:cxn ang="0">
                  <a:pos x="194" y="99"/>
                </a:cxn>
                <a:cxn ang="0">
                  <a:pos x="234" y="36"/>
                </a:cxn>
                <a:cxn ang="0">
                  <a:pos x="240" y="29"/>
                </a:cxn>
                <a:cxn ang="0">
                  <a:pos x="268" y="10"/>
                </a:cxn>
                <a:cxn ang="0">
                  <a:pos x="299" y="0"/>
                </a:cxn>
                <a:cxn ang="0">
                  <a:pos x="352" y="2"/>
                </a:cxn>
                <a:cxn ang="0">
                  <a:pos x="420" y="23"/>
                </a:cxn>
                <a:cxn ang="0">
                  <a:pos x="434" y="42"/>
                </a:cxn>
                <a:cxn ang="0">
                  <a:pos x="415" y="57"/>
                </a:cxn>
                <a:cxn ang="0">
                  <a:pos x="350" y="53"/>
                </a:cxn>
                <a:cxn ang="0">
                  <a:pos x="299" y="51"/>
                </a:cxn>
                <a:cxn ang="0">
                  <a:pos x="259" y="55"/>
                </a:cxn>
                <a:cxn ang="0">
                  <a:pos x="240" y="95"/>
                </a:cxn>
                <a:cxn ang="0">
                  <a:pos x="209" y="129"/>
                </a:cxn>
                <a:cxn ang="0">
                  <a:pos x="194" y="141"/>
                </a:cxn>
                <a:cxn ang="0">
                  <a:pos x="148" y="160"/>
                </a:cxn>
                <a:cxn ang="0">
                  <a:pos x="99" y="171"/>
                </a:cxn>
                <a:cxn ang="0">
                  <a:pos x="48" y="164"/>
                </a:cxn>
                <a:cxn ang="0">
                  <a:pos x="2" y="131"/>
                </a:cxn>
                <a:cxn ang="0">
                  <a:pos x="0" y="108"/>
                </a:cxn>
                <a:cxn ang="0">
                  <a:pos x="23" y="105"/>
                </a:cxn>
                <a:cxn ang="0">
                  <a:pos x="23" y="105"/>
                </a:cxn>
              </a:cxnLst>
              <a:rect l="0" t="0" r="r" b="b"/>
              <a:pathLst>
                <a:path w="434" h="171">
                  <a:moveTo>
                    <a:pt x="23" y="105"/>
                  </a:moveTo>
                  <a:lnTo>
                    <a:pt x="57" y="126"/>
                  </a:lnTo>
                  <a:lnTo>
                    <a:pt x="97" y="129"/>
                  </a:lnTo>
                  <a:lnTo>
                    <a:pt x="179" y="101"/>
                  </a:lnTo>
                  <a:lnTo>
                    <a:pt x="194" y="99"/>
                  </a:lnTo>
                  <a:lnTo>
                    <a:pt x="234" y="36"/>
                  </a:lnTo>
                  <a:lnTo>
                    <a:pt x="240" y="29"/>
                  </a:lnTo>
                  <a:lnTo>
                    <a:pt x="268" y="10"/>
                  </a:lnTo>
                  <a:lnTo>
                    <a:pt x="299" y="0"/>
                  </a:lnTo>
                  <a:lnTo>
                    <a:pt x="352" y="2"/>
                  </a:lnTo>
                  <a:lnTo>
                    <a:pt x="420" y="23"/>
                  </a:lnTo>
                  <a:lnTo>
                    <a:pt x="434" y="42"/>
                  </a:lnTo>
                  <a:lnTo>
                    <a:pt x="415" y="57"/>
                  </a:lnTo>
                  <a:lnTo>
                    <a:pt x="350" y="53"/>
                  </a:lnTo>
                  <a:lnTo>
                    <a:pt x="299" y="51"/>
                  </a:lnTo>
                  <a:lnTo>
                    <a:pt x="259" y="55"/>
                  </a:lnTo>
                  <a:lnTo>
                    <a:pt x="240" y="95"/>
                  </a:lnTo>
                  <a:lnTo>
                    <a:pt x="209" y="129"/>
                  </a:lnTo>
                  <a:lnTo>
                    <a:pt x="194" y="141"/>
                  </a:lnTo>
                  <a:lnTo>
                    <a:pt x="148" y="160"/>
                  </a:lnTo>
                  <a:lnTo>
                    <a:pt x="99" y="171"/>
                  </a:lnTo>
                  <a:lnTo>
                    <a:pt x="48" y="164"/>
                  </a:lnTo>
                  <a:lnTo>
                    <a:pt x="2" y="131"/>
                  </a:lnTo>
                  <a:lnTo>
                    <a:pt x="0" y="108"/>
                  </a:lnTo>
                  <a:lnTo>
                    <a:pt x="23" y="105"/>
                  </a:lnTo>
                  <a:lnTo>
                    <a:pt x="23" y="10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5" name="Freeform 132"/>
            <p:cNvSpPr>
              <a:spLocks/>
            </p:cNvSpPr>
            <p:nvPr/>
          </p:nvSpPr>
          <p:spPr bwMode="auto">
            <a:xfrm>
              <a:off x="6746" y="2268"/>
              <a:ext cx="83" cy="39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21" y="29"/>
                </a:cxn>
                <a:cxn ang="0">
                  <a:pos x="150" y="36"/>
                </a:cxn>
                <a:cxn ang="0">
                  <a:pos x="165" y="53"/>
                </a:cxn>
                <a:cxn ang="0">
                  <a:pos x="150" y="70"/>
                </a:cxn>
                <a:cxn ang="0">
                  <a:pos x="116" y="78"/>
                </a:cxn>
                <a:cxn ang="0">
                  <a:pos x="66" y="53"/>
                </a:cxn>
                <a:cxn ang="0">
                  <a:pos x="43" y="40"/>
                </a:cxn>
                <a:cxn ang="0">
                  <a:pos x="15" y="34"/>
                </a:cxn>
                <a:cxn ang="0">
                  <a:pos x="0" y="17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165" h="78">
                  <a:moveTo>
                    <a:pt x="15" y="0"/>
                  </a:moveTo>
                  <a:lnTo>
                    <a:pt x="121" y="29"/>
                  </a:lnTo>
                  <a:lnTo>
                    <a:pt x="150" y="36"/>
                  </a:lnTo>
                  <a:lnTo>
                    <a:pt x="165" y="53"/>
                  </a:lnTo>
                  <a:lnTo>
                    <a:pt x="150" y="70"/>
                  </a:lnTo>
                  <a:lnTo>
                    <a:pt x="116" y="78"/>
                  </a:lnTo>
                  <a:lnTo>
                    <a:pt x="66" y="53"/>
                  </a:lnTo>
                  <a:lnTo>
                    <a:pt x="43" y="40"/>
                  </a:lnTo>
                  <a:lnTo>
                    <a:pt x="15" y="34"/>
                  </a:lnTo>
                  <a:lnTo>
                    <a:pt x="0" y="17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6" name="Freeform 133"/>
            <p:cNvSpPr>
              <a:spLocks/>
            </p:cNvSpPr>
            <p:nvPr/>
          </p:nvSpPr>
          <p:spPr bwMode="auto">
            <a:xfrm>
              <a:off x="6765" y="2323"/>
              <a:ext cx="78" cy="37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87" y="27"/>
                </a:cxn>
                <a:cxn ang="0">
                  <a:pos x="139" y="36"/>
                </a:cxn>
                <a:cxn ang="0">
                  <a:pos x="156" y="52"/>
                </a:cxn>
                <a:cxn ang="0">
                  <a:pos x="140" y="71"/>
                </a:cxn>
                <a:cxn ang="0">
                  <a:pos x="99" y="74"/>
                </a:cxn>
                <a:cxn ang="0">
                  <a:pos x="61" y="59"/>
                </a:cxn>
                <a:cxn ang="0">
                  <a:pos x="9" y="33"/>
                </a:cxn>
                <a:cxn ang="0">
                  <a:pos x="0" y="10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156" h="74">
                  <a:moveTo>
                    <a:pt x="21" y="0"/>
                  </a:moveTo>
                  <a:lnTo>
                    <a:pt x="87" y="27"/>
                  </a:lnTo>
                  <a:lnTo>
                    <a:pt x="139" y="36"/>
                  </a:lnTo>
                  <a:lnTo>
                    <a:pt x="156" y="52"/>
                  </a:lnTo>
                  <a:lnTo>
                    <a:pt x="140" y="71"/>
                  </a:lnTo>
                  <a:lnTo>
                    <a:pt x="99" y="74"/>
                  </a:lnTo>
                  <a:lnTo>
                    <a:pt x="61" y="59"/>
                  </a:lnTo>
                  <a:lnTo>
                    <a:pt x="9" y="33"/>
                  </a:lnTo>
                  <a:lnTo>
                    <a:pt x="0" y="10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7" name="Freeform 134"/>
            <p:cNvSpPr>
              <a:spLocks/>
            </p:cNvSpPr>
            <p:nvPr/>
          </p:nvSpPr>
          <p:spPr bwMode="auto">
            <a:xfrm>
              <a:off x="6839" y="2367"/>
              <a:ext cx="45" cy="115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27" y="2"/>
                </a:cxn>
                <a:cxn ang="0">
                  <a:pos x="53" y="0"/>
                </a:cxn>
                <a:cxn ang="0">
                  <a:pos x="76" y="26"/>
                </a:cxn>
                <a:cxn ang="0">
                  <a:pos x="84" y="64"/>
                </a:cxn>
                <a:cxn ang="0">
                  <a:pos x="91" y="110"/>
                </a:cxn>
                <a:cxn ang="0">
                  <a:pos x="84" y="152"/>
                </a:cxn>
                <a:cxn ang="0">
                  <a:pos x="71" y="188"/>
                </a:cxn>
                <a:cxn ang="0">
                  <a:pos x="32" y="230"/>
                </a:cxn>
                <a:cxn ang="0">
                  <a:pos x="10" y="228"/>
                </a:cxn>
                <a:cxn ang="0">
                  <a:pos x="12" y="203"/>
                </a:cxn>
                <a:cxn ang="0">
                  <a:pos x="40" y="169"/>
                </a:cxn>
                <a:cxn ang="0">
                  <a:pos x="53" y="137"/>
                </a:cxn>
                <a:cxn ang="0">
                  <a:pos x="59" y="106"/>
                </a:cxn>
                <a:cxn ang="0">
                  <a:pos x="53" y="72"/>
                </a:cxn>
                <a:cxn ang="0">
                  <a:pos x="46" y="34"/>
                </a:cxn>
                <a:cxn ang="0">
                  <a:pos x="23" y="40"/>
                </a:cxn>
                <a:cxn ang="0">
                  <a:pos x="0" y="38"/>
                </a:cxn>
                <a:cxn ang="0">
                  <a:pos x="2" y="13"/>
                </a:cxn>
                <a:cxn ang="0">
                  <a:pos x="2" y="13"/>
                </a:cxn>
              </a:cxnLst>
              <a:rect l="0" t="0" r="r" b="b"/>
              <a:pathLst>
                <a:path w="91" h="230">
                  <a:moveTo>
                    <a:pt x="2" y="13"/>
                  </a:moveTo>
                  <a:lnTo>
                    <a:pt x="27" y="2"/>
                  </a:lnTo>
                  <a:lnTo>
                    <a:pt x="53" y="0"/>
                  </a:lnTo>
                  <a:lnTo>
                    <a:pt x="76" y="26"/>
                  </a:lnTo>
                  <a:lnTo>
                    <a:pt x="84" y="64"/>
                  </a:lnTo>
                  <a:lnTo>
                    <a:pt x="91" y="110"/>
                  </a:lnTo>
                  <a:lnTo>
                    <a:pt x="84" y="152"/>
                  </a:lnTo>
                  <a:lnTo>
                    <a:pt x="71" y="188"/>
                  </a:lnTo>
                  <a:lnTo>
                    <a:pt x="32" y="230"/>
                  </a:lnTo>
                  <a:lnTo>
                    <a:pt x="10" y="228"/>
                  </a:lnTo>
                  <a:lnTo>
                    <a:pt x="12" y="203"/>
                  </a:lnTo>
                  <a:lnTo>
                    <a:pt x="40" y="169"/>
                  </a:lnTo>
                  <a:lnTo>
                    <a:pt x="53" y="137"/>
                  </a:lnTo>
                  <a:lnTo>
                    <a:pt x="59" y="106"/>
                  </a:lnTo>
                  <a:lnTo>
                    <a:pt x="53" y="72"/>
                  </a:lnTo>
                  <a:lnTo>
                    <a:pt x="46" y="34"/>
                  </a:lnTo>
                  <a:lnTo>
                    <a:pt x="23" y="40"/>
                  </a:lnTo>
                  <a:lnTo>
                    <a:pt x="0" y="38"/>
                  </a:lnTo>
                  <a:lnTo>
                    <a:pt x="2" y="13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8" name="Freeform 135"/>
            <p:cNvSpPr>
              <a:spLocks/>
            </p:cNvSpPr>
            <p:nvPr/>
          </p:nvSpPr>
          <p:spPr bwMode="auto">
            <a:xfrm>
              <a:off x="6784" y="2172"/>
              <a:ext cx="114" cy="20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23" y="12"/>
                </a:cxn>
                <a:cxn ang="0">
                  <a:pos x="199" y="95"/>
                </a:cxn>
                <a:cxn ang="0">
                  <a:pos x="213" y="169"/>
                </a:cxn>
                <a:cxn ang="0">
                  <a:pos x="228" y="264"/>
                </a:cxn>
                <a:cxn ang="0">
                  <a:pos x="207" y="337"/>
                </a:cxn>
                <a:cxn ang="0">
                  <a:pos x="184" y="407"/>
                </a:cxn>
                <a:cxn ang="0">
                  <a:pos x="169" y="416"/>
                </a:cxn>
                <a:cxn ang="0">
                  <a:pos x="156" y="394"/>
                </a:cxn>
                <a:cxn ang="0">
                  <a:pos x="167" y="262"/>
                </a:cxn>
                <a:cxn ang="0">
                  <a:pos x="154" y="171"/>
                </a:cxn>
                <a:cxn ang="0">
                  <a:pos x="171" y="110"/>
                </a:cxn>
                <a:cxn ang="0">
                  <a:pos x="144" y="69"/>
                </a:cxn>
                <a:cxn ang="0">
                  <a:pos x="108" y="42"/>
                </a:cxn>
                <a:cxn ang="0">
                  <a:pos x="19" y="34"/>
                </a:cxn>
                <a:cxn ang="0">
                  <a:pos x="0" y="19"/>
                </a:cxn>
                <a:cxn ang="0">
                  <a:pos x="13" y="0"/>
                </a:cxn>
                <a:cxn ang="0">
                  <a:pos x="13" y="0"/>
                </a:cxn>
              </a:cxnLst>
              <a:rect l="0" t="0" r="r" b="b"/>
              <a:pathLst>
                <a:path w="228" h="416">
                  <a:moveTo>
                    <a:pt x="13" y="0"/>
                  </a:moveTo>
                  <a:lnTo>
                    <a:pt x="123" y="12"/>
                  </a:lnTo>
                  <a:lnTo>
                    <a:pt x="199" y="95"/>
                  </a:lnTo>
                  <a:lnTo>
                    <a:pt x="213" y="169"/>
                  </a:lnTo>
                  <a:lnTo>
                    <a:pt x="228" y="264"/>
                  </a:lnTo>
                  <a:lnTo>
                    <a:pt x="207" y="337"/>
                  </a:lnTo>
                  <a:lnTo>
                    <a:pt x="184" y="407"/>
                  </a:lnTo>
                  <a:lnTo>
                    <a:pt x="169" y="416"/>
                  </a:lnTo>
                  <a:lnTo>
                    <a:pt x="156" y="394"/>
                  </a:lnTo>
                  <a:lnTo>
                    <a:pt x="167" y="262"/>
                  </a:lnTo>
                  <a:lnTo>
                    <a:pt x="154" y="171"/>
                  </a:lnTo>
                  <a:lnTo>
                    <a:pt x="171" y="110"/>
                  </a:lnTo>
                  <a:lnTo>
                    <a:pt x="144" y="69"/>
                  </a:lnTo>
                  <a:lnTo>
                    <a:pt x="108" y="42"/>
                  </a:lnTo>
                  <a:lnTo>
                    <a:pt x="19" y="34"/>
                  </a:lnTo>
                  <a:lnTo>
                    <a:pt x="0" y="19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9" name="Freeform 136"/>
            <p:cNvSpPr>
              <a:spLocks/>
            </p:cNvSpPr>
            <p:nvPr/>
          </p:nvSpPr>
          <p:spPr bwMode="auto">
            <a:xfrm>
              <a:off x="6552" y="2302"/>
              <a:ext cx="267" cy="359"/>
            </a:xfrm>
            <a:custGeom>
              <a:avLst/>
              <a:gdLst/>
              <a:ahLst/>
              <a:cxnLst>
                <a:cxn ang="0">
                  <a:pos x="34" y="17"/>
                </a:cxn>
                <a:cxn ang="0">
                  <a:pos x="32" y="66"/>
                </a:cxn>
                <a:cxn ang="0">
                  <a:pos x="34" y="114"/>
                </a:cxn>
                <a:cxn ang="0">
                  <a:pos x="38" y="180"/>
                </a:cxn>
                <a:cxn ang="0">
                  <a:pos x="70" y="231"/>
                </a:cxn>
                <a:cxn ang="0">
                  <a:pos x="64" y="294"/>
                </a:cxn>
                <a:cxn ang="0">
                  <a:pos x="80" y="349"/>
                </a:cxn>
                <a:cxn ang="0">
                  <a:pos x="108" y="397"/>
                </a:cxn>
                <a:cxn ang="0">
                  <a:pos x="142" y="456"/>
                </a:cxn>
                <a:cxn ang="0">
                  <a:pos x="175" y="505"/>
                </a:cxn>
                <a:cxn ang="0">
                  <a:pos x="209" y="553"/>
                </a:cxn>
                <a:cxn ang="0">
                  <a:pos x="249" y="604"/>
                </a:cxn>
                <a:cxn ang="0">
                  <a:pos x="306" y="672"/>
                </a:cxn>
                <a:cxn ang="0">
                  <a:pos x="333" y="682"/>
                </a:cxn>
                <a:cxn ang="0">
                  <a:pos x="361" y="672"/>
                </a:cxn>
                <a:cxn ang="0">
                  <a:pos x="416" y="606"/>
                </a:cxn>
                <a:cxn ang="0">
                  <a:pos x="502" y="448"/>
                </a:cxn>
                <a:cxn ang="0">
                  <a:pos x="521" y="437"/>
                </a:cxn>
                <a:cxn ang="0">
                  <a:pos x="532" y="460"/>
                </a:cxn>
                <a:cxn ang="0">
                  <a:pos x="513" y="507"/>
                </a:cxn>
                <a:cxn ang="0">
                  <a:pos x="492" y="547"/>
                </a:cxn>
                <a:cxn ang="0">
                  <a:pos x="469" y="583"/>
                </a:cxn>
                <a:cxn ang="0">
                  <a:pos x="441" y="625"/>
                </a:cxn>
                <a:cxn ang="0">
                  <a:pos x="414" y="669"/>
                </a:cxn>
                <a:cxn ang="0">
                  <a:pos x="376" y="703"/>
                </a:cxn>
                <a:cxn ang="0">
                  <a:pos x="331" y="716"/>
                </a:cxn>
                <a:cxn ang="0">
                  <a:pos x="287" y="699"/>
                </a:cxn>
                <a:cxn ang="0">
                  <a:pos x="226" y="627"/>
                </a:cxn>
                <a:cxn ang="0">
                  <a:pos x="184" y="574"/>
                </a:cxn>
                <a:cxn ang="0">
                  <a:pos x="150" y="526"/>
                </a:cxn>
                <a:cxn ang="0">
                  <a:pos x="118" y="475"/>
                </a:cxn>
                <a:cxn ang="0">
                  <a:pos x="82" y="416"/>
                </a:cxn>
                <a:cxn ang="0">
                  <a:pos x="34" y="296"/>
                </a:cxn>
                <a:cxn ang="0">
                  <a:pos x="40" y="241"/>
                </a:cxn>
                <a:cxn ang="0">
                  <a:pos x="9" y="193"/>
                </a:cxn>
                <a:cxn ang="0">
                  <a:pos x="2" y="115"/>
                </a:cxn>
                <a:cxn ang="0">
                  <a:pos x="0" y="64"/>
                </a:cxn>
                <a:cxn ang="0">
                  <a:pos x="2" y="15"/>
                </a:cxn>
                <a:cxn ang="0">
                  <a:pos x="19" y="0"/>
                </a:cxn>
                <a:cxn ang="0">
                  <a:pos x="34" y="17"/>
                </a:cxn>
                <a:cxn ang="0">
                  <a:pos x="34" y="17"/>
                </a:cxn>
              </a:cxnLst>
              <a:rect l="0" t="0" r="r" b="b"/>
              <a:pathLst>
                <a:path w="532" h="716">
                  <a:moveTo>
                    <a:pt x="34" y="17"/>
                  </a:moveTo>
                  <a:lnTo>
                    <a:pt x="32" y="66"/>
                  </a:lnTo>
                  <a:lnTo>
                    <a:pt x="34" y="114"/>
                  </a:lnTo>
                  <a:lnTo>
                    <a:pt x="38" y="180"/>
                  </a:lnTo>
                  <a:lnTo>
                    <a:pt x="70" y="231"/>
                  </a:lnTo>
                  <a:lnTo>
                    <a:pt x="64" y="294"/>
                  </a:lnTo>
                  <a:lnTo>
                    <a:pt x="80" y="349"/>
                  </a:lnTo>
                  <a:lnTo>
                    <a:pt x="108" y="397"/>
                  </a:lnTo>
                  <a:lnTo>
                    <a:pt x="142" y="456"/>
                  </a:lnTo>
                  <a:lnTo>
                    <a:pt x="175" y="505"/>
                  </a:lnTo>
                  <a:lnTo>
                    <a:pt x="209" y="553"/>
                  </a:lnTo>
                  <a:lnTo>
                    <a:pt x="249" y="604"/>
                  </a:lnTo>
                  <a:lnTo>
                    <a:pt x="306" y="672"/>
                  </a:lnTo>
                  <a:lnTo>
                    <a:pt x="333" y="682"/>
                  </a:lnTo>
                  <a:lnTo>
                    <a:pt x="361" y="672"/>
                  </a:lnTo>
                  <a:lnTo>
                    <a:pt x="416" y="606"/>
                  </a:lnTo>
                  <a:lnTo>
                    <a:pt x="502" y="448"/>
                  </a:lnTo>
                  <a:lnTo>
                    <a:pt x="521" y="437"/>
                  </a:lnTo>
                  <a:lnTo>
                    <a:pt x="532" y="460"/>
                  </a:lnTo>
                  <a:lnTo>
                    <a:pt x="513" y="507"/>
                  </a:lnTo>
                  <a:lnTo>
                    <a:pt x="492" y="547"/>
                  </a:lnTo>
                  <a:lnTo>
                    <a:pt x="469" y="583"/>
                  </a:lnTo>
                  <a:lnTo>
                    <a:pt x="441" y="625"/>
                  </a:lnTo>
                  <a:lnTo>
                    <a:pt x="414" y="669"/>
                  </a:lnTo>
                  <a:lnTo>
                    <a:pt x="376" y="703"/>
                  </a:lnTo>
                  <a:lnTo>
                    <a:pt x="331" y="716"/>
                  </a:lnTo>
                  <a:lnTo>
                    <a:pt x="287" y="699"/>
                  </a:lnTo>
                  <a:lnTo>
                    <a:pt x="226" y="627"/>
                  </a:lnTo>
                  <a:lnTo>
                    <a:pt x="184" y="574"/>
                  </a:lnTo>
                  <a:lnTo>
                    <a:pt x="150" y="526"/>
                  </a:lnTo>
                  <a:lnTo>
                    <a:pt x="118" y="475"/>
                  </a:lnTo>
                  <a:lnTo>
                    <a:pt x="82" y="416"/>
                  </a:lnTo>
                  <a:lnTo>
                    <a:pt x="34" y="296"/>
                  </a:lnTo>
                  <a:lnTo>
                    <a:pt x="40" y="241"/>
                  </a:lnTo>
                  <a:lnTo>
                    <a:pt x="9" y="193"/>
                  </a:lnTo>
                  <a:lnTo>
                    <a:pt x="2" y="115"/>
                  </a:lnTo>
                  <a:lnTo>
                    <a:pt x="0" y="64"/>
                  </a:lnTo>
                  <a:lnTo>
                    <a:pt x="2" y="15"/>
                  </a:lnTo>
                  <a:lnTo>
                    <a:pt x="19" y="0"/>
                  </a:lnTo>
                  <a:lnTo>
                    <a:pt x="34" y="17"/>
                  </a:lnTo>
                  <a:lnTo>
                    <a:pt x="34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0" name="Freeform 137"/>
            <p:cNvSpPr>
              <a:spLocks/>
            </p:cNvSpPr>
            <p:nvPr/>
          </p:nvSpPr>
          <p:spPr bwMode="auto">
            <a:xfrm>
              <a:off x="6669" y="2512"/>
              <a:ext cx="69" cy="74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87" y="11"/>
                </a:cxn>
                <a:cxn ang="0">
                  <a:pos x="131" y="62"/>
                </a:cxn>
                <a:cxn ang="0">
                  <a:pos x="137" y="119"/>
                </a:cxn>
                <a:cxn ang="0">
                  <a:pos x="129" y="142"/>
                </a:cxn>
                <a:cxn ang="0">
                  <a:pos x="110" y="148"/>
                </a:cxn>
                <a:cxn ang="0">
                  <a:pos x="85" y="119"/>
                </a:cxn>
                <a:cxn ang="0">
                  <a:pos x="85" y="97"/>
                </a:cxn>
                <a:cxn ang="0">
                  <a:pos x="85" y="72"/>
                </a:cxn>
                <a:cxn ang="0">
                  <a:pos x="59" y="41"/>
                </a:cxn>
                <a:cxn ang="0">
                  <a:pos x="15" y="34"/>
                </a:cxn>
                <a:cxn ang="0">
                  <a:pos x="0" y="17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137" h="148">
                  <a:moveTo>
                    <a:pt x="15" y="0"/>
                  </a:moveTo>
                  <a:lnTo>
                    <a:pt x="87" y="11"/>
                  </a:lnTo>
                  <a:lnTo>
                    <a:pt x="131" y="62"/>
                  </a:lnTo>
                  <a:lnTo>
                    <a:pt x="137" y="119"/>
                  </a:lnTo>
                  <a:lnTo>
                    <a:pt x="129" y="142"/>
                  </a:lnTo>
                  <a:lnTo>
                    <a:pt x="110" y="148"/>
                  </a:lnTo>
                  <a:lnTo>
                    <a:pt x="85" y="119"/>
                  </a:lnTo>
                  <a:lnTo>
                    <a:pt x="85" y="97"/>
                  </a:lnTo>
                  <a:lnTo>
                    <a:pt x="85" y="72"/>
                  </a:lnTo>
                  <a:lnTo>
                    <a:pt x="59" y="41"/>
                  </a:lnTo>
                  <a:lnTo>
                    <a:pt x="15" y="34"/>
                  </a:lnTo>
                  <a:lnTo>
                    <a:pt x="0" y="17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1" name="Freeform 138"/>
            <p:cNvSpPr>
              <a:spLocks/>
            </p:cNvSpPr>
            <p:nvPr/>
          </p:nvSpPr>
          <p:spPr bwMode="auto">
            <a:xfrm>
              <a:off x="6626" y="2352"/>
              <a:ext cx="17" cy="150"/>
            </a:xfrm>
            <a:custGeom>
              <a:avLst/>
              <a:gdLst/>
              <a:ahLst/>
              <a:cxnLst>
                <a:cxn ang="0">
                  <a:pos x="33" y="17"/>
                </a:cxn>
                <a:cxn ang="0">
                  <a:pos x="34" y="280"/>
                </a:cxn>
                <a:cxn ang="0">
                  <a:pos x="21" y="301"/>
                </a:cxn>
                <a:cxn ang="0">
                  <a:pos x="4" y="286"/>
                </a:cxn>
                <a:cxn ang="0">
                  <a:pos x="0" y="17"/>
                </a:cxn>
                <a:cxn ang="0">
                  <a:pos x="17" y="0"/>
                </a:cxn>
                <a:cxn ang="0">
                  <a:pos x="33" y="17"/>
                </a:cxn>
                <a:cxn ang="0">
                  <a:pos x="33" y="17"/>
                </a:cxn>
              </a:cxnLst>
              <a:rect l="0" t="0" r="r" b="b"/>
              <a:pathLst>
                <a:path w="34" h="301">
                  <a:moveTo>
                    <a:pt x="33" y="17"/>
                  </a:moveTo>
                  <a:lnTo>
                    <a:pt x="34" y="280"/>
                  </a:lnTo>
                  <a:lnTo>
                    <a:pt x="21" y="301"/>
                  </a:lnTo>
                  <a:lnTo>
                    <a:pt x="4" y="286"/>
                  </a:lnTo>
                  <a:lnTo>
                    <a:pt x="0" y="17"/>
                  </a:lnTo>
                  <a:lnTo>
                    <a:pt x="17" y="0"/>
                  </a:lnTo>
                  <a:lnTo>
                    <a:pt x="33" y="17"/>
                  </a:lnTo>
                  <a:lnTo>
                    <a:pt x="33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2" name="Freeform 139"/>
            <p:cNvSpPr>
              <a:spLocks/>
            </p:cNvSpPr>
            <p:nvPr/>
          </p:nvSpPr>
          <p:spPr bwMode="auto">
            <a:xfrm>
              <a:off x="6649" y="2472"/>
              <a:ext cx="43" cy="28"/>
            </a:xfrm>
            <a:custGeom>
              <a:avLst/>
              <a:gdLst/>
              <a:ahLst/>
              <a:cxnLst>
                <a:cxn ang="0">
                  <a:pos x="7" y="23"/>
                </a:cxn>
                <a:cxn ang="0">
                  <a:pos x="66" y="0"/>
                </a:cxn>
                <a:cxn ang="0">
                  <a:pos x="85" y="13"/>
                </a:cxn>
                <a:cxn ang="0">
                  <a:pos x="74" y="34"/>
                </a:cxn>
                <a:cxn ang="0">
                  <a:pos x="19" y="55"/>
                </a:cxn>
                <a:cxn ang="0">
                  <a:pos x="0" y="45"/>
                </a:cxn>
                <a:cxn ang="0">
                  <a:pos x="7" y="23"/>
                </a:cxn>
                <a:cxn ang="0">
                  <a:pos x="7" y="23"/>
                </a:cxn>
              </a:cxnLst>
              <a:rect l="0" t="0" r="r" b="b"/>
              <a:pathLst>
                <a:path w="85" h="55">
                  <a:moveTo>
                    <a:pt x="7" y="23"/>
                  </a:moveTo>
                  <a:lnTo>
                    <a:pt x="66" y="0"/>
                  </a:lnTo>
                  <a:lnTo>
                    <a:pt x="85" y="13"/>
                  </a:lnTo>
                  <a:lnTo>
                    <a:pt x="74" y="34"/>
                  </a:lnTo>
                  <a:lnTo>
                    <a:pt x="19" y="55"/>
                  </a:lnTo>
                  <a:lnTo>
                    <a:pt x="0" y="45"/>
                  </a:lnTo>
                  <a:lnTo>
                    <a:pt x="7" y="23"/>
                  </a:lnTo>
                  <a:lnTo>
                    <a:pt x="7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3" name="Freeform 140"/>
            <p:cNvSpPr>
              <a:spLocks/>
            </p:cNvSpPr>
            <p:nvPr/>
          </p:nvSpPr>
          <p:spPr bwMode="auto">
            <a:xfrm>
              <a:off x="6556" y="2341"/>
              <a:ext cx="64" cy="50"/>
            </a:xfrm>
            <a:custGeom>
              <a:avLst/>
              <a:gdLst/>
              <a:ahLst/>
              <a:cxnLst>
                <a:cxn ang="0">
                  <a:pos x="0" y="82"/>
                </a:cxn>
                <a:cxn ang="0">
                  <a:pos x="10" y="44"/>
                </a:cxn>
                <a:cxn ang="0">
                  <a:pos x="37" y="18"/>
                </a:cxn>
                <a:cxn ang="0">
                  <a:pos x="75" y="2"/>
                </a:cxn>
                <a:cxn ang="0">
                  <a:pos x="115" y="0"/>
                </a:cxn>
                <a:cxn ang="0">
                  <a:pos x="128" y="19"/>
                </a:cxn>
                <a:cxn ang="0">
                  <a:pos x="111" y="35"/>
                </a:cxn>
                <a:cxn ang="0">
                  <a:pos x="57" y="42"/>
                </a:cxn>
                <a:cxn ang="0">
                  <a:pos x="31" y="82"/>
                </a:cxn>
                <a:cxn ang="0">
                  <a:pos x="16" y="99"/>
                </a:cxn>
                <a:cxn ang="0">
                  <a:pos x="0" y="82"/>
                </a:cxn>
                <a:cxn ang="0">
                  <a:pos x="0" y="82"/>
                </a:cxn>
              </a:cxnLst>
              <a:rect l="0" t="0" r="r" b="b"/>
              <a:pathLst>
                <a:path w="128" h="99">
                  <a:moveTo>
                    <a:pt x="0" y="82"/>
                  </a:moveTo>
                  <a:lnTo>
                    <a:pt x="10" y="44"/>
                  </a:lnTo>
                  <a:lnTo>
                    <a:pt x="37" y="18"/>
                  </a:lnTo>
                  <a:lnTo>
                    <a:pt x="75" y="2"/>
                  </a:lnTo>
                  <a:lnTo>
                    <a:pt x="115" y="0"/>
                  </a:lnTo>
                  <a:lnTo>
                    <a:pt x="128" y="19"/>
                  </a:lnTo>
                  <a:lnTo>
                    <a:pt x="111" y="35"/>
                  </a:lnTo>
                  <a:lnTo>
                    <a:pt x="57" y="42"/>
                  </a:lnTo>
                  <a:lnTo>
                    <a:pt x="31" y="82"/>
                  </a:lnTo>
                  <a:lnTo>
                    <a:pt x="16" y="99"/>
                  </a:lnTo>
                  <a:lnTo>
                    <a:pt x="0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" name="Freeform 141"/>
            <p:cNvSpPr>
              <a:spLocks/>
            </p:cNvSpPr>
            <p:nvPr/>
          </p:nvSpPr>
          <p:spPr bwMode="auto">
            <a:xfrm>
              <a:off x="6660" y="2326"/>
              <a:ext cx="71" cy="47"/>
            </a:xfrm>
            <a:custGeom>
              <a:avLst/>
              <a:gdLst/>
              <a:ahLst/>
              <a:cxnLst>
                <a:cxn ang="0">
                  <a:pos x="7" y="8"/>
                </a:cxn>
                <a:cxn ang="0">
                  <a:pos x="47" y="0"/>
                </a:cxn>
                <a:cxn ang="0">
                  <a:pos x="81" y="11"/>
                </a:cxn>
                <a:cxn ang="0">
                  <a:pos x="142" y="68"/>
                </a:cxn>
                <a:cxn ang="0">
                  <a:pos x="142" y="93"/>
                </a:cxn>
                <a:cxn ang="0">
                  <a:pos x="119" y="91"/>
                </a:cxn>
                <a:cxn ang="0">
                  <a:pos x="76" y="46"/>
                </a:cxn>
                <a:cxn ang="0">
                  <a:pos x="49" y="34"/>
                </a:cxn>
                <a:cxn ang="0">
                  <a:pos x="19" y="40"/>
                </a:cxn>
                <a:cxn ang="0">
                  <a:pos x="0" y="30"/>
                </a:cxn>
                <a:cxn ang="0">
                  <a:pos x="7" y="8"/>
                </a:cxn>
                <a:cxn ang="0">
                  <a:pos x="7" y="8"/>
                </a:cxn>
              </a:cxnLst>
              <a:rect l="0" t="0" r="r" b="b"/>
              <a:pathLst>
                <a:path w="142" h="93">
                  <a:moveTo>
                    <a:pt x="7" y="8"/>
                  </a:moveTo>
                  <a:lnTo>
                    <a:pt x="47" y="0"/>
                  </a:lnTo>
                  <a:lnTo>
                    <a:pt x="81" y="11"/>
                  </a:lnTo>
                  <a:lnTo>
                    <a:pt x="142" y="68"/>
                  </a:lnTo>
                  <a:lnTo>
                    <a:pt x="142" y="93"/>
                  </a:lnTo>
                  <a:lnTo>
                    <a:pt x="119" y="91"/>
                  </a:lnTo>
                  <a:lnTo>
                    <a:pt x="76" y="46"/>
                  </a:lnTo>
                  <a:lnTo>
                    <a:pt x="49" y="34"/>
                  </a:lnTo>
                  <a:lnTo>
                    <a:pt x="19" y="40"/>
                  </a:lnTo>
                  <a:lnTo>
                    <a:pt x="0" y="30"/>
                  </a:lnTo>
                  <a:lnTo>
                    <a:pt x="7" y="8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5" name="Freeform 142"/>
            <p:cNvSpPr>
              <a:spLocks/>
            </p:cNvSpPr>
            <p:nvPr/>
          </p:nvSpPr>
          <p:spPr bwMode="auto">
            <a:xfrm>
              <a:off x="6590" y="2395"/>
              <a:ext cx="24" cy="28"/>
            </a:xfrm>
            <a:custGeom>
              <a:avLst/>
              <a:gdLst/>
              <a:ahLst/>
              <a:cxnLst>
                <a:cxn ang="0">
                  <a:pos x="11" y="7"/>
                </a:cxn>
                <a:cxn ang="0">
                  <a:pos x="13" y="6"/>
                </a:cxn>
                <a:cxn ang="0">
                  <a:pos x="21" y="0"/>
                </a:cxn>
                <a:cxn ang="0">
                  <a:pos x="30" y="2"/>
                </a:cxn>
                <a:cxn ang="0">
                  <a:pos x="47" y="36"/>
                </a:cxn>
                <a:cxn ang="0">
                  <a:pos x="34" y="49"/>
                </a:cxn>
                <a:cxn ang="0">
                  <a:pos x="15" y="55"/>
                </a:cxn>
                <a:cxn ang="0">
                  <a:pos x="0" y="38"/>
                </a:cxn>
                <a:cxn ang="0">
                  <a:pos x="11" y="7"/>
                </a:cxn>
                <a:cxn ang="0">
                  <a:pos x="11" y="7"/>
                </a:cxn>
              </a:cxnLst>
              <a:rect l="0" t="0" r="r" b="b"/>
              <a:pathLst>
                <a:path w="47" h="55">
                  <a:moveTo>
                    <a:pt x="11" y="7"/>
                  </a:moveTo>
                  <a:lnTo>
                    <a:pt x="13" y="6"/>
                  </a:lnTo>
                  <a:lnTo>
                    <a:pt x="21" y="0"/>
                  </a:lnTo>
                  <a:lnTo>
                    <a:pt x="30" y="2"/>
                  </a:lnTo>
                  <a:lnTo>
                    <a:pt x="47" y="36"/>
                  </a:lnTo>
                  <a:lnTo>
                    <a:pt x="34" y="49"/>
                  </a:lnTo>
                  <a:lnTo>
                    <a:pt x="15" y="55"/>
                  </a:lnTo>
                  <a:lnTo>
                    <a:pt x="0" y="38"/>
                  </a:lnTo>
                  <a:lnTo>
                    <a:pt x="11" y="7"/>
                  </a:lnTo>
                  <a:lnTo>
                    <a:pt x="11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" name="Freeform 143"/>
            <p:cNvSpPr>
              <a:spLocks/>
            </p:cNvSpPr>
            <p:nvPr/>
          </p:nvSpPr>
          <p:spPr bwMode="auto">
            <a:xfrm>
              <a:off x="6855" y="2469"/>
              <a:ext cx="28" cy="77"/>
            </a:xfrm>
            <a:custGeom>
              <a:avLst/>
              <a:gdLst/>
              <a:ahLst/>
              <a:cxnLst>
                <a:cxn ang="0">
                  <a:pos x="31" y="21"/>
                </a:cxn>
                <a:cxn ang="0">
                  <a:pos x="33" y="78"/>
                </a:cxn>
                <a:cxn ang="0">
                  <a:pos x="58" y="131"/>
                </a:cxn>
                <a:cxn ang="0">
                  <a:pos x="56" y="154"/>
                </a:cxn>
                <a:cxn ang="0">
                  <a:pos x="33" y="150"/>
                </a:cxn>
                <a:cxn ang="0">
                  <a:pos x="2" y="86"/>
                </a:cxn>
                <a:cxn ang="0">
                  <a:pos x="0" y="13"/>
                </a:cxn>
                <a:cxn ang="0">
                  <a:pos x="8" y="2"/>
                </a:cxn>
                <a:cxn ang="0">
                  <a:pos x="19" y="0"/>
                </a:cxn>
                <a:cxn ang="0">
                  <a:pos x="31" y="21"/>
                </a:cxn>
                <a:cxn ang="0">
                  <a:pos x="31" y="21"/>
                </a:cxn>
              </a:cxnLst>
              <a:rect l="0" t="0" r="r" b="b"/>
              <a:pathLst>
                <a:path w="58" h="154">
                  <a:moveTo>
                    <a:pt x="31" y="21"/>
                  </a:moveTo>
                  <a:lnTo>
                    <a:pt x="33" y="78"/>
                  </a:lnTo>
                  <a:lnTo>
                    <a:pt x="58" y="131"/>
                  </a:lnTo>
                  <a:lnTo>
                    <a:pt x="56" y="154"/>
                  </a:lnTo>
                  <a:lnTo>
                    <a:pt x="33" y="150"/>
                  </a:lnTo>
                  <a:lnTo>
                    <a:pt x="2" y="86"/>
                  </a:lnTo>
                  <a:lnTo>
                    <a:pt x="0" y="13"/>
                  </a:lnTo>
                  <a:lnTo>
                    <a:pt x="8" y="2"/>
                  </a:lnTo>
                  <a:lnTo>
                    <a:pt x="19" y="0"/>
                  </a:lnTo>
                  <a:lnTo>
                    <a:pt x="31" y="21"/>
                  </a:lnTo>
                  <a:lnTo>
                    <a:pt x="31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7" name="Freeform 144"/>
            <p:cNvSpPr>
              <a:spLocks/>
            </p:cNvSpPr>
            <p:nvPr/>
          </p:nvSpPr>
          <p:spPr bwMode="auto">
            <a:xfrm>
              <a:off x="6819" y="2524"/>
              <a:ext cx="69" cy="99"/>
            </a:xfrm>
            <a:custGeom>
              <a:avLst/>
              <a:gdLst/>
              <a:ahLst/>
              <a:cxnLst>
                <a:cxn ang="0">
                  <a:pos x="139" y="19"/>
                </a:cxn>
                <a:cxn ang="0">
                  <a:pos x="128" y="75"/>
                </a:cxn>
                <a:cxn ang="0">
                  <a:pos x="101" y="120"/>
                </a:cxn>
                <a:cxn ang="0">
                  <a:pos x="65" y="158"/>
                </a:cxn>
                <a:cxn ang="0">
                  <a:pos x="23" y="198"/>
                </a:cxn>
                <a:cxn ang="0">
                  <a:pos x="0" y="196"/>
                </a:cxn>
                <a:cxn ang="0">
                  <a:pos x="2" y="172"/>
                </a:cxn>
                <a:cxn ang="0">
                  <a:pos x="72" y="103"/>
                </a:cxn>
                <a:cxn ang="0">
                  <a:pos x="107" y="16"/>
                </a:cxn>
                <a:cxn ang="0">
                  <a:pos x="124" y="0"/>
                </a:cxn>
                <a:cxn ang="0">
                  <a:pos x="139" y="19"/>
                </a:cxn>
                <a:cxn ang="0">
                  <a:pos x="139" y="19"/>
                </a:cxn>
              </a:cxnLst>
              <a:rect l="0" t="0" r="r" b="b"/>
              <a:pathLst>
                <a:path w="139" h="198">
                  <a:moveTo>
                    <a:pt x="139" y="19"/>
                  </a:moveTo>
                  <a:lnTo>
                    <a:pt x="128" y="75"/>
                  </a:lnTo>
                  <a:lnTo>
                    <a:pt x="101" y="120"/>
                  </a:lnTo>
                  <a:lnTo>
                    <a:pt x="65" y="158"/>
                  </a:lnTo>
                  <a:lnTo>
                    <a:pt x="23" y="198"/>
                  </a:lnTo>
                  <a:lnTo>
                    <a:pt x="0" y="196"/>
                  </a:lnTo>
                  <a:lnTo>
                    <a:pt x="2" y="172"/>
                  </a:lnTo>
                  <a:lnTo>
                    <a:pt x="72" y="103"/>
                  </a:lnTo>
                  <a:lnTo>
                    <a:pt x="107" y="16"/>
                  </a:lnTo>
                  <a:lnTo>
                    <a:pt x="124" y="0"/>
                  </a:lnTo>
                  <a:lnTo>
                    <a:pt x="139" y="19"/>
                  </a:lnTo>
                  <a:lnTo>
                    <a:pt x="13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8" name="Freeform 145"/>
            <p:cNvSpPr>
              <a:spLocks/>
            </p:cNvSpPr>
            <p:nvPr/>
          </p:nvSpPr>
          <p:spPr bwMode="auto">
            <a:xfrm>
              <a:off x="6863" y="2495"/>
              <a:ext cx="71" cy="75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57" y="0"/>
                </a:cxn>
                <a:cxn ang="0">
                  <a:pos x="93" y="31"/>
                </a:cxn>
                <a:cxn ang="0">
                  <a:pos x="138" y="124"/>
                </a:cxn>
                <a:cxn ang="0">
                  <a:pos x="140" y="149"/>
                </a:cxn>
                <a:cxn ang="0">
                  <a:pos x="119" y="151"/>
                </a:cxn>
                <a:cxn ang="0">
                  <a:pos x="89" y="105"/>
                </a:cxn>
                <a:cxn ang="0">
                  <a:pos x="66" y="50"/>
                </a:cxn>
                <a:cxn ang="0">
                  <a:pos x="47" y="35"/>
                </a:cxn>
                <a:cxn ang="0">
                  <a:pos x="21" y="37"/>
                </a:cxn>
                <a:cxn ang="0">
                  <a:pos x="0" y="27"/>
                </a:cxn>
                <a:cxn ang="0">
                  <a:pos x="9" y="4"/>
                </a:cxn>
                <a:cxn ang="0">
                  <a:pos x="9" y="4"/>
                </a:cxn>
              </a:cxnLst>
              <a:rect l="0" t="0" r="r" b="b"/>
              <a:pathLst>
                <a:path w="140" h="151">
                  <a:moveTo>
                    <a:pt x="9" y="4"/>
                  </a:moveTo>
                  <a:lnTo>
                    <a:pt x="57" y="0"/>
                  </a:lnTo>
                  <a:lnTo>
                    <a:pt x="93" y="31"/>
                  </a:lnTo>
                  <a:lnTo>
                    <a:pt x="138" y="124"/>
                  </a:lnTo>
                  <a:lnTo>
                    <a:pt x="140" y="149"/>
                  </a:lnTo>
                  <a:lnTo>
                    <a:pt x="119" y="151"/>
                  </a:lnTo>
                  <a:lnTo>
                    <a:pt x="89" y="105"/>
                  </a:lnTo>
                  <a:lnTo>
                    <a:pt x="66" y="50"/>
                  </a:lnTo>
                  <a:lnTo>
                    <a:pt x="47" y="35"/>
                  </a:lnTo>
                  <a:lnTo>
                    <a:pt x="21" y="37"/>
                  </a:lnTo>
                  <a:lnTo>
                    <a:pt x="0" y="27"/>
                  </a:lnTo>
                  <a:lnTo>
                    <a:pt x="9" y="4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" name="Freeform 146"/>
            <p:cNvSpPr>
              <a:spLocks/>
            </p:cNvSpPr>
            <p:nvPr/>
          </p:nvSpPr>
          <p:spPr bwMode="auto">
            <a:xfrm>
              <a:off x="6749" y="2664"/>
              <a:ext cx="75" cy="7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82" y="55"/>
                </a:cxn>
                <a:cxn ang="0">
                  <a:pos x="109" y="87"/>
                </a:cxn>
                <a:cxn ang="0">
                  <a:pos x="145" y="114"/>
                </a:cxn>
                <a:cxn ang="0">
                  <a:pos x="151" y="139"/>
                </a:cxn>
                <a:cxn ang="0">
                  <a:pos x="130" y="144"/>
                </a:cxn>
                <a:cxn ang="0">
                  <a:pos x="69" y="87"/>
                </a:cxn>
                <a:cxn ang="0">
                  <a:pos x="42" y="57"/>
                </a:cxn>
                <a:cxn ang="0">
                  <a:pos x="8" y="32"/>
                </a:cxn>
                <a:cxn ang="0">
                  <a:pos x="0" y="9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151" h="144">
                  <a:moveTo>
                    <a:pt x="21" y="0"/>
                  </a:moveTo>
                  <a:lnTo>
                    <a:pt x="82" y="55"/>
                  </a:lnTo>
                  <a:lnTo>
                    <a:pt x="109" y="87"/>
                  </a:lnTo>
                  <a:lnTo>
                    <a:pt x="145" y="114"/>
                  </a:lnTo>
                  <a:lnTo>
                    <a:pt x="151" y="139"/>
                  </a:lnTo>
                  <a:lnTo>
                    <a:pt x="130" y="144"/>
                  </a:lnTo>
                  <a:lnTo>
                    <a:pt x="69" y="87"/>
                  </a:lnTo>
                  <a:lnTo>
                    <a:pt x="42" y="57"/>
                  </a:lnTo>
                  <a:lnTo>
                    <a:pt x="8" y="32"/>
                  </a:lnTo>
                  <a:lnTo>
                    <a:pt x="0" y="9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0" name="Freeform 147"/>
            <p:cNvSpPr>
              <a:spLocks/>
            </p:cNvSpPr>
            <p:nvPr/>
          </p:nvSpPr>
          <p:spPr bwMode="auto">
            <a:xfrm>
              <a:off x="6683" y="2661"/>
              <a:ext cx="77" cy="116"/>
            </a:xfrm>
            <a:custGeom>
              <a:avLst/>
              <a:gdLst/>
              <a:ahLst/>
              <a:cxnLst>
                <a:cxn ang="0">
                  <a:pos x="149" y="31"/>
                </a:cxn>
                <a:cxn ang="0">
                  <a:pos x="105" y="105"/>
                </a:cxn>
                <a:cxn ang="0">
                  <a:pos x="73" y="175"/>
                </a:cxn>
                <a:cxn ang="0">
                  <a:pos x="50" y="204"/>
                </a:cxn>
                <a:cxn ang="0">
                  <a:pos x="23" y="232"/>
                </a:cxn>
                <a:cxn ang="0">
                  <a:pos x="0" y="230"/>
                </a:cxn>
                <a:cxn ang="0">
                  <a:pos x="2" y="205"/>
                </a:cxn>
                <a:cxn ang="0">
                  <a:pos x="46" y="154"/>
                </a:cxn>
                <a:cxn ang="0">
                  <a:pos x="74" y="93"/>
                </a:cxn>
                <a:cxn ang="0">
                  <a:pos x="97" y="40"/>
                </a:cxn>
                <a:cxn ang="0">
                  <a:pos x="133" y="0"/>
                </a:cxn>
                <a:cxn ang="0">
                  <a:pos x="154" y="8"/>
                </a:cxn>
                <a:cxn ang="0">
                  <a:pos x="149" y="31"/>
                </a:cxn>
                <a:cxn ang="0">
                  <a:pos x="149" y="31"/>
                </a:cxn>
              </a:cxnLst>
              <a:rect l="0" t="0" r="r" b="b"/>
              <a:pathLst>
                <a:path w="154" h="232">
                  <a:moveTo>
                    <a:pt x="149" y="31"/>
                  </a:moveTo>
                  <a:lnTo>
                    <a:pt x="105" y="105"/>
                  </a:lnTo>
                  <a:lnTo>
                    <a:pt x="73" y="175"/>
                  </a:lnTo>
                  <a:lnTo>
                    <a:pt x="50" y="204"/>
                  </a:lnTo>
                  <a:lnTo>
                    <a:pt x="23" y="232"/>
                  </a:lnTo>
                  <a:lnTo>
                    <a:pt x="0" y="230"/>
                  </a:lnTo>
                  <a:lnTo>
                    <a:pt x="2" y="205"/>
                  </a:lnTo>
                  <a:lnTo>
                    <a:pt x="46" y="154"/>
                  </a:lnTo>
                  <a:lnTo>
                    <a:pt x="74" y="93"/>
                  </a:lnTo>
                  <a:lnTo>
                    <a:pt x="97" y="40"/>
                  </a:lnTo>
                  <a:lnTo>
                    <a:pt x="133" y="0"/>
                  </a:lnTo>
                  <a:lnTo>
                    <a:pt x="154" y="8"/>
                  </a:lnTo>
                  <a:lnTo>
                    <a:pt x="149" y="31"/>
                  </a:lnTo>
                  <a:lnTo>
                    <a:pt x="149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1" name="Freeform 148"/>
            <p:cNvSpPr>
              <a:spLocks/>
            </p:cNvSpPr>
            <p:nvPr/>
          </p:nvSpPr>
          <p:spPr bwMode="auto">
            <a:xfrm>
              <a:off x="6721" y="2714"/>
              <a:ext cx="33" cy="49"/>
            </a:xfrm>
            <a:custGeom>
              <a:avLst/>
              <a:gdLst/>
              <a:ahLst/>
              <a:cxnLst>
                <a:cxn ang="0">
                  <a:pos x="31" y="13"/>
                </a:cxn>
                <a:cxn ang="0">
                  <a:pos x="40" y="47"/>
                </a:cxn>
                <a:cxn ang="0">
                  <a:pos x="61" y="70"/>
                </a:cxn>
                <a:cxn ang="0">
                  <a:pos x="67" y="93"/>
                </a:cxn>
                <a:cxn ang="0">
                  <a:pos x="46" y="98"/>
                </a:cxn>
                <a:cxn ang="0">
                  <a:pos x="16" y="66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1" y="13"/>
                </a:cxn>
                <a:cxn ang="0">
                  <a:pos x="31" y="13"/>
                </a:cxn>
              </a:cxnLst>
              <a:rect l="0" t="0" r="r" b="b"/>
              <a:pathLst>
                <a:path w="67" h="98">
                  <a:moveTo>
                    <a:pt x="31" y="13"/>
                  </a:moveTo>
                  <a:lnTo>
                    <a:pt x="40" y="47"/>
                  </a:lnTo>
                  <a:lnTo>
                    <a:pt x="61" y="70"/>
                  </a:lnTo>
                  <a:lnTo>
                    <a:pt x="67" y="93"/>
                  </a:lnTo>
                  <a:lnTo>
                    <a:pt x="46" y="98"/>
                  </a:lnTo>
                  <a:lnTo>
                    <a:pt x="16" y="66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1" y="13"/>
                  </a:lnTo>
                  <a:lnTo>
                    <a:pt x="31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" name="Freeform 149"/>
            <p:cNvSpPr>
              <a:spLocks/>
            </p:cNvSpPr>
            <p:nvPr/>
          </p:nvSpPr>
          <p:spPr bwMode="auto">
            <a:xfrm>
              <a:off x="6777" y="2700"/>
              <a:ext cx="23" cy="57"/>
            </a:xfrm>
            <a:custGeom>
              <a:avLst/>
              <a:gdLst/>
              <a:ahLst/>
              <a:cxnLst>
                <a:cxn ang="0">
                  <a:pos x="43" y="15"/>
                </a:cxn>
                <a:cxn ang="0">
                  <a:pos x="45" y="42"/>
                </a:cxn>
                <a:cxn ang="0">
                  <a:pos x="45" y="67"/>
                </a:cxn>
                <a:cxn ang="0">
                  <a:pos x="22" y="112"/>
                </a:cxn>
                <a:cxn ang="0">
                  <a:pos x="1" y="114"/>
                </a:cxn>
                <a:cxn ang="0">
                  <a:pos x="0" y="89"/>
                </a:cxn>
                <a:cxn ang="0">
                  <a:pos x="15" y="55"/>
                </a:cxn>
                <a:cxn ang="0">
                  <a:pos x="13" y="17"/>
                </a:cxn>
                <a:cxn ang="0">
                  <a:pos x="26" y="0"/>
                </a:cxn>
                <a:cxn ang="0">
                  <a:pos x="43" y="15"/>
                </a:cxn>
                <a:cxn ang="0">
                  <a:pos x="43" y="15"/>
                </a:cxn>
              </a:cxnLst>
              <a:rect l="0" t="0" r="r" b="b"/>
              <a:pathLst>
                <a:path w="45" h="114">
                  <a:moveTo>
                    <a:pt x="43" y="15"/>
                  </a:moveTo>
                  <a:lnTo>
                    <a:pt x="45" y="42"/>
                  </a:lnTo>
                  <a:lnTo>
                    <a:pt x="45" y="67"/>
                  </a:lnTo>
                  <a:lnTo>
                    <a:pt x="22" y="112"/>
                  </a:lnTo>
                  <a:lnTo>
                    <a:pt x="1" y="114"/>
                  </a:lnTo>
                  <a:lnTo>
                    <a:pt x="0" y="89"/>
                  </a:lnTo>
                  <a:lnTo>
                    <a:pt x="15" y="55"/>
                  </a:lnTo>
                  <a:lnTo>
                    <a:pt x="13" y="17"/>
                  </a:lnTo>
                  <a:lnTo>
                    <a:pt x="26" y="0"/>
                  </a:lnTo>
                  <a:lnTo>
                    <a:pt x="43" y="15"/>
                  </a:lnTo>
                  <a:lnTo>
                    <a:pt x="43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" name="Freeform 150"/>
            <p:cNvSpPr>
              <a:spLocks/>
            </p:cNvSpPr>
            <p:nvPr/>
          </p:nvSpPr>
          <p:spPr bwMode="auto">
            <a:xfrm>
              <a:off x="6676" y="2755"/>
              <a:ext cx="101" cy="307"/>
            </a:xfrm>
            <a:custGeom>
              <a:avLst/>
              <a:gdLst/>
              <a:ahLst/>
              <a:cxnLst>
                <a:cxn ang="0">
                  <a:pos x="152" y="170"/>
                </a:cxn>
                <a:cxn ang="0">
                  <a:pos x="152" y="137"/>
                </a:cxn>
                <a:cxn ang="0">
                  <a:pos x="165" y="109"/>
                </a:cxn>
                <a:cxn ang="0">
                  <a:pos x="167" y="55"/>
                </a:cxn>
                <a:cxn ang="0">
                  <a:pos x="146" y="33"/>
                </a:cxn>
                <a:cxn ang="0">
                  <a:pos x="122" y="67"/>
                </a:cxn>
                <a:cxn ang="0">
                  <a:pos x="105" y="118"/>
                </a:cxn>
                <a:cxn ang="0">
                  <a:pos x="95" y="135"/>
                </a:cxn>
                <a:cxn ang="0">
                  <a:pos x="36" y="257"/>
                </a:cxn>
                <a:cxn ang="0">
                  <a:pos x="57" y="358"/>
                </a:cxn>
                <a:cxn ang="0">
                  <a:pos x="139" y="491"/>
                </a:cxn>
                <a:cxn ang="0">
                  <a:pos x="141" y="500"/>
                </a:cxn>
                <a:cxn ang="0">
                  <a:pos x="145" y="586"/>
                </a:cxn>
                <a:cxn ang="0">
                  <a:pos x="139" y="605"/>
                </a:cxn>
                <a:cxn ang="0">
                  <a:pos x="124" y="614"/>
                </a:cxn>
                <a:cxn ang="0">
                  <a:pos x="97" y="590"/>
                </a:cxn>
                <a:cxn ang="0">
                  <a:pos x="87" y="514"/>
                </a:cxn>
                <a:cxn ang="0">
                  <a:pos x="49" y="447"/>
                </a:cxn>
                <a:cxn ang="0">
                  <a:pos x="10" y="386"/>
                </a:cxn>
                <a:cxn ang="0">
                  <a:pos x="0" y="320"/>
                </a:cxn>
                <a:cxn ang="0">
                  <a:pos x="6" y="253"/>
                </a:cxn>
                <a:cxn ang="0">
                  <a:pos x="30" y="183"/>
                </a:cxn>
                <a:cxn ang="0">
                  <a:pos x="67" y="122"/>
                </a:cxn>
                <a:cxn ang="0">
                  <a:pos x="76" y="97"/>
                </a:cxn>
                <a:cxn ang="0">
                  <a:pos x="101" y="40"/>
                </a:cxn>
                <a:cxn ang="0">
                  <a:pos x="116" y="16"/>
                </a:cxn>
                <a:cxn ang="0">
                  <a:pos x="139" y="0"/>
                </a:cxn>
                <a:cxn ang="0">
                  <a:pos x="169" y="8"/>
                </a:cxn>
                <a:cxn ang="0">
                  <a:pos x="194" y="35"/>
                </a:cxn>
                <a:cxn ang="0">
                  <a:pos x="202" y="63"/>
                </a:cxn>
                <a:cxn ang="0">
                  <a:pos x="194" y="93"/>
                </a:cxn>
                <a:cxn ang="0">
                  <a:pos x="183" y="160"/>
                </a:cxn>
                <a:cxn ang="0">
                  <a:pos x="171" y="181"/>
                </a:cxn>
                <a:cxn ang="0">
                  <a:pos x="152" y="170"/>
                </a:cxn>
                <a:cxn ang="0">
                  <a:pos x="152" y="170"/>
                </a:cxn>
              </a:cxnLst>
              <a:rect l="0" t="0" r="r" b="b"/>
              <a:pathLst>
                <a:path w="202" h="614">
                  <a:moveTo>
                    <a:pt x="152" y="170"/>
                  </a:moveTo>
                  <a:lnTo>
                    <a:pt x="152" y="137"/>
                  </a:lnTo>
                  <a:lnTo>
                    <a:pt x="165" y="109"/>
                  </a:lnTo>
                  <a:lnTo>
                    <a:pt x="167" y="55"/>
                  </a:lnTo>
                  <a:lnTo>
                    <a:pt x="146" y="33"/>
                  </a:lnTo>
                  <a:lnTo>
                    <a:pt x="122" y="67"/>
                  </a:lnTo>
                  <a:lnTo>
                    <a:pt x="105" y="118"/>
                  </a:lnTo>
                  <a:lnTo>
                    <a:pt x="95" y="135"/>
                  </a:lnTo>
                  <a:lnTo>
                    <a:pt x="36" y="257"/>
                  </a:lnTo>
                  <a:lnTo>
                    <a:pt x="57" y="358"/>
                  </a:lnTo>
                  <a:lnTo>
                    <a:pt x="139" y="491"/>
                  </a:lnTo>
                  <a:lnTo>
                    <a:pt x="141" y="500"/>
                  </a:lnTo>
                  <a:lnTo>
                    <a:pt x="145" y="586"/>
                  </a:lnTo>
                  <a:lnTo>
                    <a:pt x="139" y="605"/>
                  </a:lnTo>
                  <a:lnTo>
                    <a:pt x="124" y="614"/>
                  </a:lnTo>
                  <a:lnTo>
                    <a:pt x="97" y="590"/>
                  </a:lnTo>
                  <a:lnTo>
                    <a:pt x="87" y="514"/>
                  </a:lnTo>
                  <a:lnTo>
                    <a:pt x="49" y="447"/>
                  </a:lnTo>
                  <a:lnTo>
                    <a:pt x="10" y="386"/>
                  </a:lnTo>
                  <a:lnTo>
                    <a:pt x="0" y="320"/>
                  </a:lnTo>
                  <a:lnTo>
                    <a:pt x="6" y="253"/>
                  </a:lnTo>
                  <a:lnTo>
                    <a:pt x="30" y="183"/>
                  </a:lnTo>
                  <a:lnTo>
                    <a:pt x="67" y="122"/>
                  </a:lnTo>
                  <a:lnTo>
                    <a:pt x="76" y="97"/>
                  </a:lnTo>
                  <a:lnTo>
                    <a:pt x="101" y="40"/>
                  </a:lnTo>
                  <a:lnTo>
                    <a:pt x="116" y="16"/>
                  </a:lnTo>
                  <a:lnTo>
                    <a:pt x="139" y="0"/>
                  </a:lnTo>
                  <a:lnTo>
                    <a:pt x="169" y="8"/>
                  </a:lnTo>
                  <a:lnTo>
                    <a:pt x="194" y="35"/>
                  </a:lnTo>
                  <a:lnTo>
                    <a:pt x="202" y="63"/>
                  </a:lnTo>
                  <a:lnTo>
                    <a:pt x="194" y="93"/>
                  </a:lnTo>
                  <a:lnTo>
                    <a:pt x="183" y="160"/>
                  </a:lnTo>
                  <a:lnTo>
                    <a:pt x="171" y="181"/>
                  </a:lnTo>
                  <a:lnTo>
                    <a:pt x="152" y="170"/>
                  </a:lnTo>
                  <a:lnTo>
                    <a:pt x="152" y="1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4" name="Freeform 151"/>
            <p:cNvSpPr>
              <a:spLocks/>
            </p:cNvSpPr>
            <p:nvPr/>
          </p:nvSpPr>
          <p:spPr bwMode="auto">
            <a:xfrm>
              <a:off x="6772" y="2748"/>
              <a:ext cx="85" cy="24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80" y="63"/>
                </a:cxn>
                <a:cxn ang="0">
                  <a:pos x="110" y="139"/>
                </a:cxn>
                <a:cxn ang="0">
                  <a:pos x="105" y="259"/>
                </a:cxn>
                <a:cxn ang="0">
                  <a:pos x="120" y="359"/>
                </a:cxn>
                <a:cxn ang="0">
                  <a:pos x="139" y="401"/>
                </a:cxn>
                <a:cxn ang="0">
                  <a:pos x="169" y="445"/>
                </a:cxn>
                <a:cxn ang="0">
                  <a:pos x="167" y="460"/>
                </a:cxn>
                <a:cxn ang="0">
                  <a:pos x="152" y="475"/>
                </a:cxn>
                <a:cxn ang="0">
                  <a:pos x="116" y="479"/>
                </a:cxn>
                <a:cxn ang="0">
                  <a:pos x="63" y="374"/>
                </a:cxn>
                <a:cxn ang="0">
                  <a:pos x="49" y="255"/>
                </a:cxn>
                <a:cxn ang="0">
                  <a:pos x="80" y="146"/>
                </a:cxn>
                <a:cxn ang="0">
                  <a:pos x="51" y="80"/>
                </a:cxn>
                <a:cxn ang="0">
                  <a:pos x="2" y="27"/>
                </a:cxn>
                <a:cxn ang="0">
                  <a:pos x="0" y="2"/>
                </a:cxn>
                <a:cxn ang="0">
                  <a:pos x="23" y="0"/>
                </a:cxn>
                <a:cxn ang="0">
                  <a:pos x="23" y="0"/>
                </a:cxn>
              </a:cxnLst>
              <a:rect l="0" t="0" r="r" b="b"/>
              <a:pathLst>
                <a:path w="169" h="479">
                  <a:moveTo>
                    <a:pt x="23" y="0"/>
                  </a:moveTo>
                  <a:lnTo>
                    <a:pt x="80" y="63"/>
                  </a:lnTo>
                  <a:lnTo>
                    <a:pt x="110" y="139"/>
                  </a:lnTo>
                  <a:lnTo>
                    <a:pt x="105" y="259"/>
                  </a:lnTo>
                  <a:lnTo>
                    <a:pt x="120" y="359"/>
                  </a:lnTo>
                  <a:lnTo>
                    <a:pt x="139" y="401"/>
                  </a:lnTo>
                  <a:lnTo>
                    <a:pt x="169" y="445"/>
                  </a:lnTo>
                  <a:lnTo>
                    <a:pt x="167" y="460"/>
                  </a:lnTo>
                  <a:lnTo>
                    <a:pt x="152" y="475"/>
                  </a:lnTo>
                  <a:lnTo>
                    <a:pt x="116" y="479"/>
                  </a:lnTo>
                  <a:lnTo>
                    <a:pt x="63" y="374"/>
                  </a:lnTo>
                  <a:lnTo>
                    <a:pt x="49" y="255"/>
                  </a:lnTo>
                  <a:lnTo>
                    <a:pt x="80" y="146"/>
                  </a:lnTo>
                  <a:lnTo>
                    <a:pt x="51" y="80"/>
                  </a:lnTo>
                  <a:lnTo>
                    <a:pt x="2" y="27"/>
                  </a:lnTo>
                  <a:lnTo>
                    <a:pt x="0" y="2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" name="Freeform 152"/>
            <p:cNvSpPr>
              <a:spLocks/>
            </p:cNvSpPr>
            <p:nvPr/>
          </p:nvSpPr>
          <p:spPr bwMode="auto">
            <a:xfrm>
              <a:off x="6824" y="2572"/>
              <a:ext cx="83" cy="212"/>
            </a:xfrm>
            <a:custGeom>
              <a:avLst/>
              <a:gdLst/>
              <a:ahLst/>
              <a:cxnLst>
                <a:cxn ang="0">
                  <a:pos x="165" y="21"/>
                </a:cxn>
                <a:cxn ang="0">
                  <a:pos x="131" y="215"/>
                </a:cxn>
                <a:cxn ang="0">
                  <a:pos x="110" y="272"/>
                </a:cxn>
                <a:cxn ang="0">
                  <a:pos x="85" y="320"/>
                </a:cxn>
                <a:cxn ang="0">
                  <a:pos x="26" y="419"/>
                </a:cxn>
                <a:cxn ang="0">
                  <a:pos x="5" y="424"/>
                </a:cxn>
                <a:cxn ang="0">
                  <a:pos x="0" y="400"/>
                </a:cxn>
                <a:cxn ang="0">
                  <a:pos x="30" y="348"/>
                </a:cxn>
                <a:cxn ang="0">
                  <a:pos x="57" y="305"/>
                </a:cxn>
                <a:cxn ang="0">
                  <a:pos x="100" y="206"/>
                </a:cxn>
                <a:cxn ang="0">
                  <a:pos x="135" y="14"/>
                </a:cxn>
                <a:cxn ang="0">
                  <a:pos x="142" y="2"/>
                </a:cxn>
                <a:cxn ang="0">
                  <a:pos x="154" y="0"/>
                </a:cxn>
                <a:cxn ang="0">
                  <a:pos x="165" y="21"/>
                </a:cxn>
                <a:cxn ang="0">
                  <a:pos x="165" y="21"/>
                </a:cxn>
              </a:cxnLst>
              <a:rect l="0" t="0" r="r" b="b"/>
              <a:pathLst>
                <a:path w="165" h="424">
                  <a:moveTo>
                    <a:pt x="165" y="21"/>
                  </a:moveTo>
                  <a:lnTo>
                    <a:pt x="131" y="215"/>
                  </a:lnTo>
                  <a:lnTo>
                    <a:pt x="110" y="272"/>
                  </a:lnTo>
                  <a:lnTo>
                    <a:pt x="85" y="320"/>
                  </a:lnTo>
                  <a:lnTo>
                    <a:pt x="26" y="419"/>
                  </a:lnTo>
                  <a:lnTo>
                    <a:pt x="5" y="424"/>
                  </a:lnTo>
                  <a:lnTo>
                    <a:pt x="0" y="400"/>
                  </a:lnTo>
                  <a:lnTo>
                    <a:pt x="30" y="348"/>
                  </a:lnTo>
                  <a:lnTo>
                    <a:pt x="57" y="305"/>
                  </a:lnTo>
                  <a:lnTo>
                    <a:pt x="100" y="206"/>
                  </a:lnTo>
                  <a:lnTo>
                    <a:pt x="135" y="14"/>
                  </a:lnTo>
                  <a:lnTo>
                    <a:pt x="142" y="2"/>
                  </a:lnTo>
                  <a:lnTo>
                    <a:pt x="154" y="0"/>
                  </a:lnTo>
                  <a:lnTo>
                    <a:pt x="165" y="21"/>
                  </a:lnTo>
                  <a:lnTo>
                    <a:pt x="165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" name="Freeform 153"/>
            <p:cNvSpPr>
              <a:spLocks/>
            </p:cNvSpPr>
            <p:nvPr/>
          </p:nvSpPr>
          <p:spPr bwMode="auto">
            <a:xfrm>
              <a:off x="6865" y="2634"/>
              <a:ext cx="100" cy="277"/>
            </a:xfrm>
            <a:custGeom>
              <a:avLst/>
              <a:gdLst/>
              <a:ahLst/>
              <a:cxnLst>
                <a:cxn ang="0">
                  <a:pos x="153" y="17"/>
                </a:cxn>
                <a:cxn ang="0">
                  <a:pos x="162" y="80"/>
                </a:cxn>
                <a:cxn ang="0">
                  <a:pos x="181" y="135"/>
                </a:cxn>
                <a:cxn ang="0">
                  <a:pos x="200" y="255"/>
                </a:cxn>
                <a:cxn ang="0">
                  <a:pos x="177" y="336"/>
                </a:cxn>
                <a:cxn ang="0">
                  <a:pos x="147" y="363"/>
                </a:cxn>
                <a:cxn ang="0">
                  <a:pos x="116" y="390"/>
                </a:cxn>
                <a:cxn ang="0">
                  <a:pos x="38" y="431"/>
                </a:cxn>
                <a:cxn ang="0">
                  <a:pos x="52" y="469"/>
                </a:cxn>
                <a:cxn ang="0">
                  <a:pos x="75" y="532"/>
                </a:cxn>
                <a:cxn ang="0">
                  <a:pos x="63" y="553"/>
                </a:cxn>
                <a:cxn ang="0">
                  <a:pos x="44" y="542"/>
                </a:cxn>
                <a:cxn ang="0">
                  <a:pos x="16" y="488"/>
                </a:cxn>
                <a:cxn ang="0">
                  <a:pos x="0" y="428"/>
                </a:cxn>
                <a:cxn ang="0">
                  <a:pos x="21" y="388"/>
                </a:cxn>
                <a:cxn ang="0">
                  <a:pos x="63" y="361"/>
                </a:cxn>
                <a:cxn ang="0">
                  <a:pos x="94" y="344"/>
                </a:cxn>
                <a:cxn ang="0">
                  <a:pos x="122" y="327"/>
                </a:cxn>
                <a:cxn ang="0">
                  <a:pos x="170" y="251"/>
                </a:cxn>
                <a:cxn ang="0">
                  <a:pos x="166" y="186"/>
                </a:cxn>
                <a:cxn ang="0">
                  <a:pos x="149" y="133"/>
                </a:cxn>
                <a:cxn ang="0">
                  <a:pos x="122" y="17"/>
                </a:cxn>
                <a:cxn ang="0">
                  <a:pos x="137" y="0"/>
                </a:cxn>
                <a:cxn ang="0">
                  <a:pos x="153" y="17"/>
                </a:cxn>
                <a:cxn ang="0">
                  <a:pos x="153" y="17"/>
                </a:cxn>
              </a:cxnLst>
              <a:rect l="0" t="0" r="r" b="b"/>
              <a:pathLst>
                <a:path w="200" h="553">
                  <a:moveTo>
                    <a:pt x="153" y="17"/>
                  </a:moveTo>
                  <a:lnTo>
                    <a:pt x="162" y="80"/>
                  </a:lnTo>
                  <a:lnTo>
                    <a:pt x="181" y="135"/>
                  </a:lnTo>
                  <a:lnTo>
                    <a:pt x="200" y="255"/>
                  </a:lnTo>
                  <a:lnTo>
                    <a:pt x="177" y="336"/>
                  </a:lnTo>
                  <a:lnTo>
                    <a:pt x="147" y="363"/>
                  </a:lnTo>
                  <a:lnTo>
                    <a:pt x="116" y="390"/>
                  </a:lnTo>
                  <a:lnTo>
                    <a:pt x="38" y="431"/>
                  </a:lnTo>
                  <a:lnTo>
                    <a:pt x="52" y="469"/>
                  </a:lnTo>
                  <a:lnTo>
                    <a:pt x="75" y="532"/>
                  </a:lnTo>
                  <a:lnTo>
                    <a:pt x="63" y="553"/>
                  </a:lnTo>
                  <a:lnTo>
                    <a:pt x="44" y="542"/>
                  </a:lnTo>
                  <a:lnTo>
                    <a:pt x="16" y="488"/>
                  </a:lnTo>
                  <a:lnTo>
                    <a:pt x="0" y="428"/>
                  </a:lnTo>
                  <a:lnTo>
                    <a:pt x="21" y="388"/>
                  </a:lnTo>
                  <a:lnTo>
                    <a:pt x="63" y="361"/>
                  </a:lnTo>
                  <a:lnTo>
                    <a:pt x="94" y="344"/>
                  </a:lnTo>
                  <a:lnTo>
                    <a:pt x="122" y="327"/>
                  </a:lnTo>
                  <a:lnTo>
                    <a:pt x="170" y="251"/>
                  </a:lnTo>
                  <a:lnTo>
                    <a:pt x="166" y="186"/>
                  </a:lnTo>
                  <a:lnTo>
                    <a:pt x="149" y="133"/>
                  </a:lnTo>
                  <a:lnTo>
                    <a:pt x="122" y="17"/>
                  </a:lnTo>
                  <a:lnTo>
                    <a:pt x="137" y="0"/>
                  </a:lnTo>
                  <a:lnTo>
                    <a:pt x="153" y="17"/>
                  </a:lnTo>
                  <a:lnTo>
                    <a:pt x="153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" name="Freeform 154"/>
            <p:cNvSpPr>
              <a:spLocks/>
            </p:cNvSpPr>
            <p:nvPr/>
          </p:nvSpPr>
          <p:spPr bwMode="auto">
            <a:xfrm>
              <a:off x="6666" y="2668"/>
              <a:ext cx="31" cy="109"/>
            </a:xfrm>
            <a:custGeom>
              <a:avLst/>
              <a:gdLst/>
              <a:ahLst/>
              <a:cxnLst>
                <a:cxn ang="0">
                  <a:pos x="63" y="19"/>
                </a:cxn>
                <a:cxn ang="0">
                  <a:pos x="42" y="132"/>
                </a:cxn>
                <a:cxn ang="0">
                  <a:pos x="32" y="192"/>
                </a:cxn>
                <a:cxn ang="0">
                  <a:pos x="34" y="215"/>
                </a:cxn>
                <a:cxn ang="0">
                  <a:pos x="11" y="217"/>
                </a:cxn>
                <a:cxn ang="0">
                  <a:pos x="0" y="173"/>
                </a:cxn>
                <a:cxn ang="0">
                  <a:pos x="11" y="122"/>
                </a:cxn>
                <a:cxn ang="0">
                  <a:pos x="32" y="17"/>
                </a:cxn>
                <a:cxn ang="0">
                  <a:pos x="48" y="0"/>
                </a:cxn>
                <a:cxn ang="0">
                  <a:pos x="63" y="19"/>
                </a:cxn>
                <a:cxn ang="0">
                  <a:pos x="63" y="19"/>
                </a:cxn>
              </a:cxnLst>
              <a:rect l="0" t="0" r="r" b="b"/>
              <a:pathLst>
                <a:path w="63" h="217">
                  <a:moveTo>
                    <a:pt x="63" y="19"/>
                  </a:moveTo>
                  <a:lnTo>
                    <a:pt x="42" y="132"/>
                  </a:lnTo>
                  <a:lnTo>
                    <a:pt x="32" y="192"/>
                  </a:lnTo>
                  <a:lnTo>
                    <a:pt x="34" y="215"/>
                  </a:lnTo>
                  <a:lnTo>
                    <a:pt x="11" y="217"/>
                  </a:lnTo>
                  <a:lnTo>
                    <a:pt x="0" y="173"/>
                  </a:lnTo>
                  <a:lnTo>
                    <a:pt x="11" y="122"/>
                  </a:lnTo>
                  <a:lnTo>
                    <a:pt x="32" y="17"/>
                  </a:lnTo>
                  <a:lnTo>
                    <a:pt x="48" y="0"/>
                  </a:lnTo>
                  <a:lnTo>
                    <a:pt x="63" y="19"/>
                  </a:lnTo>
                  <a:lnTo>
                    <a:pt x="6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8" name="Freeform 155"/>
            <p:cNvSpPr>
              <a:spLocks/>
            </p:cNvSpPr>
            <p:nvPr/>
          </p:nvSpPr>
          <p:spPr bwMode="auto">
            <a:xfrm>
              <a:off x="6683" y="2766"/>
              <a:ext cx="22" cy="52"/>
            </a:xfrm>
            <a:custGeom>
              <a:avLst/>
              <a:gdLst/>
              <a:ahLst/>
              <a:cxnLst>
                <a:cxn ang="0">
                  <a:pos x="31" y="13"/>
                </a:cxn>
                <a:cxn ang="0">
                  <a:pos x="46" y="84"/>
                </a:cxn>
                <a:cxn ang="0">
                  <a:pos x="33" y="105"/>
                </a:cxn>
                <a:cxn ang="0">
                  <a:pos x="14" y="91"/>
                </a:cxn>
                <a:cxn ang="0">
                  <a:pos x="0" y="21"/>
                </a:cxn>
                <a:cxn ang="0">
                  <a:pos x="14" y="0"/>
                </a:cxn>
                <a:cxn ang="0">
                  <a:pos x="31" y="13"/>
                </a:cxn>
                <a:cxn ang="0">
                  <a:pos x="31" y="13"/>
                </a:cxn>
              </a:cxnLst>
              <a:rect l="0" t="0" r="r" b="b"/>
              <a:pathLst>
                <a:path w="46" h="105">
                  <a:moveTo>
                    <a:pt x="31" y="13"/>
                  </a:moveTo>
                  <a:lnTo>
                    <a:pt x="46" y="84"/>
                  </a:lnTo>
                  <a:lnTo>
                    <a:pt x="33" y="105"/>
                  </a:lnTo>
                  <a:lnTo>
                    <a:pt x="14" y="91"/>
                  </a:lnTo>
                  <a:lnTo>
                    <a:pt x="0" y="21"/>
                  </a:lnTo>
                  <a:lnTo>
                    <a:pt x="14" y="0"/>
                  </a:lnTo>
                  <a:lnTo>
                    <a:pt x="31" y="13"/>
                  </a:lnTo>
                  <a:lnTo>
                    <a:pt x="31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9" name="Freeform 156"/>
            <p:cNvSpPr>
              <a:spLocks/>
            </p:cNvSpPr>
            <p:nvPr/>
          </p:nvSpPr>
          <p:spPr bwMode="auto">
            <a:xfrm>
              <a:off x="6571" y="2652"/>
              <a:ext cx="90" cy="330"/>
            </a:xfrm>
            <a:custGeom>
              <a:avLst/>
              <a:gdLst/>
              <a:ahLst/>
              <a:cxnLst>
                <a:cxn ang="0">
                  <a:pos x="179" y="25"/>
                </a:cxn>
                <a:cxn ang="0">
                  <a:pos x="135" y="84"/>
                </a:cxn>
                <a:cxn ang="0">
                  <a:pos x="95" y="137"/>
                </a:cxn>
                <a:cxn ang="0">
                  <a:pos x="34" y="264"/>
                </a:cxn>
                <a:cxn ang="0">
                  <a:pos x="26" y="285"/>
                </a:cxn>
                <a:cxn ang="0">
                  <a:pos x="44" y="300"/>
                </a:cxn>
                <a:cxn ang="0">
                  <a:pos x="63" y="310"/>
                </a:cxn>
                <a:cxn ang="0">
                  <a:pos x="106" y="327"/>
                </a:cxn>
                <a:cxn ang="0">
                  <a:pos x="112" y="354"/>
                </a:cxn>
                <a:cxn ang="0">
                  <a:pos x="63" y="481"/>
                </a:cxn>
                <a:cxn ang="0">
                  <a:pos x="72" y="528"/>
                </a:cxn>
                <a:cxn ang="0">
                  <a:pos x="95" y="565"/>
                </a:cxn>
                <a:cxn ang="0">
                  <a:pos x="127" y="597"/>
                </a:cxn>
                <a:cxn ang="0">
                  <a:pos x="160" y="635"/>
                </a:cxn>
                <a:cxn ang="0">
                  <a:pos x="156" y="660"/>
                </a:cxn>
                <a:cxn ang="0">
                  <a:pos x="135" y="656"/>
                </a:cxn>
                <a:cxn ang="0">
                  <a:pos x="30" y="481"/>
                </a:cxn>
                <a:cxn ang="0">
                  <a:pos x="42" y="414"/>
                </a:cxn>
                <a:cxn ang="0">
                  <a:pos x="68" y="354"/>
                </a:cxn>
                <a:cxn ang="0">
                  <a:pos x="0" y="300"/>
                </a:cxn>
                <a:cxn ang="0">
                  <a:pos x="6" y="253"/>
                </a:cxn>
                <a:cxn ang="0">
                  <a:pos x="34" y="181"/>
                </a:cxn>
                <a:cxn ang="0">
                  <a:pos x="68" y="122"/>
                </a:cxn>
                <a:cxn ang="0">
                  <a:pos x="108" y="65"/>
                </a:cxn>
                <a:cxn ang="0">
                  <a:pos x="154" y="4"/>
                </a:cxn>
                <a:cxn ang="0">
                  <a:pos x="175" y="0"/>
                </a:cxn>
                <a:cxn ang="0">
                  <a:pos x="179" y="25"/>
                </a:cxn>
                <a:cxn ang="0">
                  <a:pos x="179" y="25"/>
                </a:cxn>
              </a:cxnLst>
              <a:rect l="0" t="0" r="r" b="b"/>
              <a:pathLst>
                <a:path w="179" h="660">
                  <a:moveTo>
                    <a:pt x="179" y="25"/>
                  </a:moveTo>
                  <a:lnTo>
                    <a:pt x="135" y="84"/>
                  </a:lnTo>
                  <a:lnTo>
                    <a:pt x="95" y="137"/>
                  </a:lnTo>
                  <a:lnTo>
                    <a:pt x="34" y="264"/>
                  </a:lnTo>
                  <a:lnTo>
                    <a:pt x="26" y="285"/>
                  </a:lnTo>
                  <a:lnTo>
                    <a:pt x="44" y="300"/>
                  </a:lnTo>
                  <a:lnTo>
                    <a:pt x="63" y="310"/>
                  </a:lnTo>
                  <a:lnTo>
                    <a:pt x="106" y="327"/>
                  </a:lnTo>
                  <a:lnTo>
                    <a:pt x="112" y="354"/>
                  </a:lnTo>
                  <a:lnTo>
                    <a:pt x="63" y="481"/>
                  </a:lnTo>
                  <a:lnTo>
                    <a:pt x="72" y="528"/>
                  </a:lnTo>
                  <a:lnTo>
                    <a:pt x="95" y="565"/>
                  </a:lnTo>
                  <a:lnTo>
                    <a:pt x="127" y="597"/>
                  </a:lnTo>
                  <a:lnTo>
                    <a:pt x="160" y="635"/>
                  </a:lnTo>
                  <a:lnTo>
                    <a:pt x="156" y="660"/>
                  </a:lnTo>
                  <a:lnTo>
                    <a:pt x="135" y="656"/>
                  </a:lnTo>
                  <a:lnTo>
                    <a:pt x="30" y="481"/>
                  </a:lnTo>
                  <a:lnTo>
                    <a:pt x="42" y="414"/>
                  </a:lnTo>
                  <a:lnTo>
                    <a:pt x="68" y="354"/>
                  </a:lnTo>
                  <a:lnTo>
                    <a:pt x="0" y="300"/>
                  </a:lnTo>
                  <a:lnTo>
                    <a:pt x="6" y="253"/>
                  </a:lnTo>
                  <a:lnTo>
                    <a:pt x="34" y="181"/>
                  </a:lnTo>
                  <a:lnTo>
                    <a:pt x="68" y="122"/>
                  </a:lnTo>
                  <a:lnTo>
                    <a:pt x="108" y="65"/>
                  </a:lnTo>
                  <a:lnTo>
                    <a:pt x="154" y="4"/>
                  </a:lnTo>
                  <a:lnTo>
                    <a:pt x="175" y="0"/>
                  </a:lnTo>
                  <a:lnTo>
                    <a:pt x="179" y="25"/>
                  </a:lnTo>
                  <a:lnTo>
                    <a:pt x="179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0" name="Freeform 157"/>
            <p:cNvSpPr>
              <a:spLocks/>
            </p:cNvSpPr>
            <p:nvPr/>
          </p:nvSpPr>
          <p:spPr bwMode="auto">
            <a:xfrm>
              <a:off x="6429" y="3219"/>
              <a:ext cx="200" cy="58"/>
            </a:xfrm>
            <a:custGeom>
              <a:avLst/>
              <a:gdLst/>
              <a:ahLst/>
              <a:cxnLst>
                <a:cxn ang="0">
                  <a:pos x="372" y="110"/>
                </a:cxn>
                <a:cxn ang="0">
                  <a:pos x="351" y="87"/>
                </a:cxn>
                <a:cxn ang="0">
                  <a:pos x="323" y="80"/>
                </a:cxn>
                <a:cxn ang="0">
                  <a:pos x="253" y="89"/>
                </a:cxn>
                <a:cxn ang="0">
                  <a:pos x="175" y="87"/>
                </a:cxn>
                <a:cxn ang="0">
                  <a:pos x="100" y="61"/>
                </a:cxn>
                <a:cxn ang="0">
                  <a:pos x="60" y="38"/>
                </a:cxn>
                <a:cxn ang="0">
                  <a:pos x="21" y="32"/>
                </a:cxn>
                <a:cxn ang="0">
                  <a:pos x="0" y="23"/>
                </a:cxn>
                <a:cxn ang="0">
                  <a:pos x="11" y="0"/>
                </a:cxn>
                <a:cxn ang="0">
                  <a:pos x="60" y="4"/>
                </a:cxn>
                <a:cxn ang="0">
                  <a:pos x="110" y="28"/>
                </a:cxn>
                <a:cxn ang="0">
                  <a:pos x="178" y="53"/>
                </a:cxn>
                <a:cxn ang="0">
                  <a:pos x="247" y="55"/>
                </a:cxn>
                <a:cxn ang="0">
                  <a:pos x="336" y="47"/>
                </a:cxn>
                <a:cxn ang="0">
                  <a:pos x="372" y="61"/>
                </a:cxn>
                <a:cxn ang="0">
                  <a:pos x="401" y="93"/>
                </a:cxn>
                <a:cxn ang="0">
                  <a:pos x="395" y="116"/>
                </a:cxn>
                <a:cxn ang="0">
                  <a:pos x="372" y="110"/>
                </a:cxn>
                <a:cxn ang="0">
                  <a:pos x="372" y="110"/>
                </a:cxn>
              </a:cxnLst>
              <a:rect l="0" t="0" r="r" b="b"/>
              <a:pathLst>
                <a:path w="401" h="116">
                  <a:moveTo>
                    <a:pt x="372" y="110"/>
                  </a:moveTo>
                  <a:lnTo>
                    <a:pt x="351" y="87"/>
                  </a:lnTo>
                  <a:lnTo>
                    <a:pt x="323" y="80"/>
                  </a:lnTo>
                  <a:lnTo>
                    <a:pt x="253" y="89"/>
                  </a:lnTo>
                  <a:lnTo>
                    <a:pt x="175" y="87"/>
                  </a:lnTo>
                  <a:lnTo>
                    <a:pt x="100" y="61"/>
                  </a:lnTo>
                  <a:lnTo>
                    <a:pt x="60" y="38"/>
                  </a:lnTo>
                  <a:lnTo>
                    <a:pt x="21" y="32"/>
                  </a:lnTo>
                  <a:lnTo>
                    <a:pt x="0" y="23"/>
                  </a:lnTo>
                  <a:lnTo>
                    <a:pt x="11" y="0"/>
                  </a:lnTo>
                  <a:lnTo>
                    <a:pt x="60" y="4"/>
                  </a:lnTo>
                  <a:lnTo>
                    <a:pt x="110" y="28"/>
                  </a:lnTo>
                  <a:lnTo>
                    <a:pt x="178" y="53"/>
                  </a:lnTo>
                  <a:lnTo>
                    <a:pt x="247" y="55"/>
                  </a:lnTo>
                  <a:lnTo>
                    <a:pt x="336" y="47"/>
                  </a:lnTo>
                  <a:lnTo>
                    <a:pt x="372" y="61"/>
                  </a:lnTo>
                  <a:lnTo>
                    <a:pt x="401" y="93"/>
                  </a:lnTo>
                  <a:lnTo>
                    <a:pt x="395" y="116"/>
                  </a:lnTo>
                  <a:lnTo>
                    <a:pt x="372" y="110"/>
                  </a:lnTo>
                  <a:lnTo>
                    <a:pt x="372" y="1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1" name="Freeform 158"/>
            <p:cNvSpPr>
              <a:spLocks/>
            </p:cNvSpPr>
            <p:nvPr/>
          </p:nvSpPr>
          <p:spPr bwMode="auto">
            <a:xfrm>
              <a:off x="6425" y="3232"/>
              <a:ext cx="87" cy="116"/>
            </a:xfrm>
            <a:custGeom>
              <a:avLst/>
              <a:gdLst/>
              <a:ahLst/>
              <a:cxnLst>
                <a:cxn ang="0">
                  <a:pos x="30" y="17"/>
                </a:cxn>
                <a:cxn ang="0">
                  <a:pos x="38" y="43"/>
                </a:cxn>
                <a:cxn ang="0">
                  <a:pos x="53" y="62"/>
                </a:cxn>
                <a:cxn ang="0">
                  <a:pos x="99" y="91"/>
                </a:cxn>
                <a:cxn ang="0">
                  <a:pos x="143" y="133"/>
                </a:cxn>
                <a:cxn ang="0">
                  <a:pos x="173" y="188"/>
                </a:cxn>
                <a:cxn ang="0">
                  <a:pos x="173" y="222"/>
                </a:cxn>
                <a:cxn ang="0">
                  <a:pos x="165" y="231"/>
                </a:cxn>
                <a:cxn ang="0">
                  <a:pos x="156" y="226"/>
                </a:cxn>
                <a:cxn ang="0">
                  <a:pos x="126" y="167"/>
                </a:cxn>
                <a:cxn ang="0">
                  <a:pos x="105" y="140"/>
                </a:cxn>
                <a:cxn ang="0">
                  <a:pos x="82" y="119"/>
                </a:cxn>
                <a:cxn ang="0">
                  <a:pos x="0" y="17"/>
                </a:cxn>
                <a:cxn ang="0">
                  <a:pos x="15" y="0"/>
                </a:cxn>
                <a:cxn ang="0">
                  <a:pos x="30" y="17"/>
                </a:cxn>
                <a:cxn ang="0">
                  <a:pos x="30" y="17"/>
                </a:cxn>
              </a:cxnLst>
              <a:rect l="0" t="0" r="r" b="b"/>
              <a:pathLst>
                <a:path w="173" h="231">
                  <a:moveTo>
                    <a:pt x="30" y="17"/>
                  </a:moveTo>
                  <a:lnTo>
                    <a:pt x="38" y="43"/>
                  </a:lnTo>
                  <a:lnTo>
                    <a:pt x="53" y="62"/>
                  </a:lnTo>
                  <a:lnTo>
                    <a:pt x="99" y="91"/>
                  </a:lnTo>
                  <a:lnTo>
                    <a:pt x="143" y="133"/>
                  </a:lnTo>
                  <a:lnTo>
                    <a:pt x="173" y="188"/>
                  </a:lnTo>
                  <a:lnTo>
                    <a:pt x="173" y="222"/>
                  </a:lnTo>
                  <a:lnTo>
                    <a:pt x="165" y="231"/>
                  </a:lnTo>
                  <a:lnTo>
                    <a:pt x="156" y="226"/>
                  </a:lnTo>
                  <a:lnTo>
                    <a:pt x="126" y="167"/>
                  </a:lnTo>
                  <a:lnTo>
                    <a:pt x="105" y="140"/>
                  </a:lnTo>
                  <a:lnTo>
                    <a:pt x="82" y="119"/>
                  </a:lnTo>
                  <a:lnTo>
                    <a:pt x="0" y="17"/>
                  </a:lnTo>
                  <a:lnTo>
                    <a:pt x="15" y="0"/>
                  </a:lnTo>
                  <a:lnTo>
                    <a:pt x="30" y="17"/>
                  </a:lnTo>
                  <a:lnTo>
                    <a:pt x="3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2" name="Freeform 159"/>
            <p:cNvSpPr>
              <a:spLocks/>
            </p:cNvSpPr>
            <p:nvPr/>
          </p:nvSpPr>
          <p:spPr bwMode="auto">
            <a:xfrm>
              <a:off x="6387" y="3304"/>
              <a:ext cx="175" cy="143"/>
            </a:xfrm>
            <a:custGeom>
              <a:avLst/>
              <a:gdLst/>
              <a:ahLst/>
              <a:cxnLst>
                <a:cxn ang="0">
                  <a:pos x="342" y="32"/>
                </a:cxn>
                <a:cxn ang="0">
                  <a:pos x="293" y="61"/>
                </a:cxn>
                <a:cxn ang="0">
                  <a:pos x="255" y="93"/>
                </a:cxn>
                <a:cxn ang="0">
                  <a:pos x="219" y="127"/>
                </a:cxn>
                <a:cxn ang="0">
                  <a:pos x="173" y="162"/>
                </a:cxn>
                <a:cxn ang="0">
                  <a:pos x="135" y="188"/>
                </a:cxn>
                <a:cxn ang="0">
                  <a:pos x="97" y="211"/>
                </a:cxn>
                <a:cxn ang="0">
                  <a:pos x="30" y="274"/>
                </a:cxn>
                <a:cxn ang="0">
                  <a:pos x="9" y="285"/>
                </a:cxn>
                <a:cxn ang="0">
                  <a:pos x="0" y="264"/>
                </a:cxn>
                <a:cxn ang="0">
                  <a:pos x="32" y="213"/>
                </a:cxn>
                <a:cxn ang="0">
                  <a:pos x="84" y="181"/>
                </a:cxn>
                <a:cxn ang="0">
                  <a:pos x="158" y="131"/>
                </a:cxn>
                <a:cxn ang="0">
                  <a:pos x="241" y="63"/>
                </a:cxn>
                <a:cxn ang="0">
                  <a:pos x="279" y="30"/>
                </a:cxn>
                <a:cxn ang="0">
                  <a:pos x="329" y="0"/>
                </a:cxn>
                <a:cxn ang="0">
                  <a:pos x="350" y="10"/>
                </a:cxn>
                <a:cxn ang="0">
                  <a:pos x="342" y="32"/>
                </a:cxn>
                <a:cxn ang="0">
                  <a:pos x="342" y="32"/>
                </a:cxn>
              </a:cxnLst>
              <a:rect l="0" t="0" r="r" b="b"/>
              <a:pathLst>
                <a:path w="350" h="285">
                  <a:moveTo>
                    <a:pt x="342" y="32"/>
                  </a:moveTo>
                  <a:lnTo>
                    <a:pt x="293" y="61"/>
                  </a:lnTo>
                  <a:lnTo>
                    <a:pt x="255" y="93"/>
                  </a:lnTo>
                  <a:lnTo>
                    <a:pt x="219" y="127"/>
                  </a:lnTo>
                  <a:lnTo>
                    <a:pt x="173" y="162"/>
                  </a:lnTo>
                  <a:lnTo>
                    <a:pt x="135" y="188"/>
                  </a:lnTo>
                  <a:lnTo>
                    <a:pt x="97" y="211"/>
                  </a:lnTo>
                  <a:lnTo>
                    <a:pt x="30" y="274"/>
                  </a:lnTo>
                  <a:lnTo>
                    <a:pt x="9" y="285"/>
                  </a:lnTo>
                  <a:lnTo>
                    <a:pt x="0" y="264"/>
                  </a:lnTo>
                  <a:lnTo>
                    <a:pt x="32" y="213"/>
                  </a:lnTo>
                  <a:lnTo>
                    <a:pt x="84" y="181"/>
                  </a:lnTo>
                  <a:lnTo>
                    <a:pt x="158" y="131"/>
                  </a:lnTo>
                  <a:lnTo>
                    <a:pt x="241" y="63"/>
                  </a:lnTo>
                  <a:lnTo>
                    <a:pt x="279" y="30"/>
                  </a:lnTo>
                  <a:lnTo>
                    <a:pt x="329" y="0"/>
                  </a:lnTo>
                  <a:lnTo>
                    <a:pt x="350" y="10"/>
                  </a:lnTo>
                  <a:lnTo>
                    <a:pt x="342" y="32"/>
                  </a:lnTo>
                  <a:lnTo>
                    <a:pt x="342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3" name="Freeform 160"/>
            <p:cNvSpPr>
              <a:spLocks/>
            </p:cNvSpPr>
            <p:nvPr/>
          </p:nvSpPr>
          <p:spPr bwMode="auto">
            <a:xfrm>
              <a:off x="6387" y="3350"/>
              <a:ext cx="213" cy="120"/>
            </a:xfrm>
            <a:custGeom>
              <a:avLst/>
              <a:gdLst/>
              <a:ahLst/>
              <a:cxnLst>
                <a:cxn ang="0">
                  <a:pos x="420" y="31"/>
                </a:cxn>
                <a:cxn ang="0">
                  <a:pos x="359" y="76"/>
                </a:cxn>
                <a:cxn ang="0">
                  <a:pos x="331" y="99"/>
                </a:cxn>
                <a:cxn ang="0">
                  <a:pos x="298" y="122"/>
                </a:cxn>
                <a:cxn ang="0">
                  <a:pos x="262" y="143"/>
                </a:cxn>
                <a:cxn ang="0">
                  <a:pos x="228" y="160"/>
                </a:cxn>
                <a:cxn ang="0">
                  <a:pos x="163" y="185"/>
                </a:cxn>
                <a:cxn ang="0">
                  <a:pos x="21" y="242"/>
                </a:cxn>
                <a:cxn ang="0">
                  <a:pos x="0" y="232"/>
                </a:cxn>
                <a:cxn ang="0">
                  <a:pos x="8" y="209"/>
                </a:cxn>
                <a:cxn ang="0">
                  <a:pos x="283" y="91"/>
                </a:cxn>
                <a:cxn ang="0">
                  <a:pos x="344" y="46"/>
                </a:cxn>
                <a:cxn ang="0">
                  <a:pos x="373" y="23"/>
                </a:cxn>
                <a:cxn ang="0">
                  <a:pos x="405" y="0"/>
                </a:cxn>
                <a:cxn ang="0">
                  <a:pos x="426" y="6"/>
                </a:cxn>
                <a:cxn ang="0">
                  <a:pos x="420" y="31"/>
                </a:cxn>
                <a:cxn ang="0">
                  <a:pos x="420" y="31"/>
                </a:cxn>
              </a:cxnLst>
              <a:rect l="0" t="0" r="r" b="b"/>
              <a:pathLst>
                <a:path w="426" h="242">
                  <a:moveTo>
                    <a:pt x="420" y="31"/>
                  </a:moveTo>
                  <a:lnTo>
                    <a:pt x="359" y="76"/>
                  </a:lnTo>
                  <a:lnTo>
                    <a:pt x="331" y="99"/>
                  </a:lnTo>
                  <a:lnTo>
                    <a:pt x="298" y="122"/>
                  </a:lnTo>
                  <a:lnTo>
                    <a:pt x="262" y="143"/>
                  </a:lnTo>
                  <a:lnTo>
                    <a:pt x="228" y="160"/>
                  </a:lnTo>
                  <a:lnTo>
                    <a:pt x="163" y="185"/>
                  </a:lnTo>
                  <a:lnTo>
                    <a:pt x="21" y="242"/>
                  </a:lnTo>
                  <a:lnTo>
                    <a:pt x="0" y="232"/>
                  </a:lnTo>
                  <a:lnTo>
                    <a:pt x="8" y="209"/>
                  </a:lnTo>
                  <a:lnTo>
                    <a:pt x="283" y="91"/>
                  </a:lnTo>
                  <a:lnTo>
                    <a:pt x="344" y="46"/>
                  </a:lnTo>
                  <a:lnTo>
                    <a:pt x="373" y="23"/>
                  </a:lnTo>
                  <a:lnTo>
                    <a:pt x="405" y="0"/>
                  </a:lnTo>
                  <a:lnTo>
                    <a:pt x="426" y="6"/>
                  </a:lnTo>
                  <a:lnTo>
                    <a:pt x="420" y="31"/>
                  </a:lnTo>
                  <a:lnTo>
                    <a:pt x="42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4" name="Freeform 161"/>
            <p:cNvSpPr>
              <a:spLocks/>
            </p:cNvSpPr>
            <p:nvPr/>
          </p:nvSpPr>
          <p:spPr bwMode="auto">
            <a:xfrm>
              <a:off x="6349" y="3359"/>
              <a:ext cx="136" cy="53"/>
            </a:xfrm>
            <a:custGeom>
              <a:avLst/>
              <a:gdLst/>
              <a:ahLst/>
              <a:cxnLst>
                <a:cxn ang="0">
                  <a:pos x="264" y="33"/>
                </a:cxn>
                <a:cxn ang="0">
                  <a:pos x="213" y="57"/>
                </a:cxn>
                <a:cxn ang="0">
                  <a:pos x="156" y="71"/>
                </a:cxn>
                <a:cxn ang="0">
                  <a:pos x="84" y="74"/>
                </a:cxn>
                <a:cxn ang="0">
                  <a:pos x="23" y="105"/>
                </a:cxn>
                <a:cxn ang="0">
                  <a:pos x="2" y="107"/>
                </a:cxn>
                <a:cxn ang="0">
                  <a:pos x="0" y="82"/>
                </a:cxn>
                <a:cxn ang="0">
                  <a:pos x="32" y="55"/>
                </a:cxn>
                <a:cxn ang="0">
                  <a:pos x="68" y="44"/>
                </a:cxn>
                <a:cxn ang="0">
                  <a:pos x="154" y="36"/>
                </a:cxn>
                <a:cxn ang="0">
                  <a:pos x="251" y="0"/>
                </a:cxn>
                <a:cxn ang="0">
                  <a:pos x="272" y="10"/>
                </a:cxn>
                <a:cxn ang="0">
                  <a:pos x="264" y="33"/>
                </a:cxn>
                <a:cxn ang="0">
                  <a:pos x="264" y="33"/>
                </a:cxn>
              </a:cxnLst>
              <a:rect l="0" t="0" r="r" b="b"/>
              <a:pathLst>
                <a:path w="272" h="107">
                  <a:moveTo>
                    <a:pt x="264" y="33"/>
                  </a:moveTo>
                  <a:lnTo>
                    <a:pt x="213" y="57"/>
                  </a:lnTo>
                  <a:lnTo>
                    <a:pt x="156" y="71"/>
                  </a:lnTo>
                  <a:lnTo>
                    <a:pt x="84" y="74"/>
                  </a:lnTo>
                  <a:lnTo>
                    <a:pt x="23" y="105"/>
                  </a:lnTo>
                  <a:lnTo>
                    <a:pt x="2" y="107"/>
                  </a:lnTo>
                  <a:lnTo>
                    <a:pt x="0" y="82"/>
                  </a:lnTo>
                  <a:lnTo>
                    <a:pt x="32" y="55"/>
                  </a:lnTo>
                  <a:lnTo>
                    <a:pt x="68" y="44"/>
                  </a:lnTo>
                  <a:lnTo>
                    <a:pt x="154" y="36"/>
                  </a:lnTo>
                  <a:lnTo>
                    <a:pt x="251" y="0"/>
                  </a:lnTo>
                  <a:lnTo>
                    <a:pt x="272" y="10"/>
                  </a:lnTo>
                  <a:lnTo>
                    <a:pt x="264" y="33"/>
                  </a:lnTo>
                  <a:lnTo>
                    <a:pt x="264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5" name="Freeform 162"/>
            <p:cNvSpPr>
              <a:spLocks/>
            </p:cNvSpPr>
            <p:nvPr/>
          </p:nvSpPr>
          <p:spPr bwMode="auto">
            <a:xfrm>
              <a:off x="6389" y="3334"/>
              <a:ext cx="119" cy="59"/>
            </a:xfrm>
            <a:custGeom>
              <a:avLst/>
              <a:gdLst/>
              <a:ahLst/>
              <a:cxnLst>
                <a:cxn ang="0">
                  <a:pos x="215" y="30"/>
                </a:cxn>
                <a:cxn ang="0">
                  <a:pos x="49" y="53"/>
                </a:cxn>
                <a:cxn ang="0">
                  <a:pos x="30" y="68"/>
                </a:cxn>
                <a:cxn ang="0">
                  <a:pos x="49" y="101"/>
                </a:cxn>
                <a:cxn ang="0">
                  <a:pos x="30" y="118"/>
                </a:cxn>
                <a:cxn ang="0">
                  <a:pos x="11" y="101"/>
                </a:cxn>
                <a:cxn ang="0">
                  <a:pos x="0" y="53"/>
                </a:cxn>
                <a:cxn ang="0">
                  <a:pos x="13" y="34"/>
                </a:cxn>
                <a:cxn ang="0">
                  <a:pos x="32" y="21"/>
                </a:cxn>
                <a:cxn ang="0">
                  <a:pos x="232" y="0"/>
                </a:cxn>
                <a:cxn ang="0">
                  <a:pos x="237" y="9"/>
                </a:cxn>
                <a:cxn ang="0">
                  <a:pos x="215" y="30"/>
                </a:cxn>
                <a:cxn ang="0">
                  <a:pos x="215" y="30"/>
                </a:cxn>
              </a:cxnLst>
              <a:rect l="0" t="0" r="r" b="b"/>
              <a:pathLst>
                <a:path w="237" h="118">
                  <a:moveTo>
                    <a:pt x="215" y="30"/>
                  </a:moveTo>
                  <a:lnTo>
                    <a:pt x="49" y="53"/>
                  </a:lnTo>
                  <a:lnTo>
                    <a:pt x="30" y="68"/>
                  </a:lnTo>
                  <a:lnTo>
                    <a:pt x="49" y="101"/>
                  </a:lnTo>
                  <a:lnTo>
                    <a:pt x="30" y="118"/>
                  </a:lnTo>
                  <a:lnTo>
                    <a:pt x="11" y="101"/>
                  </a:lnTo>
                  <a:lnTo>
                    <a:pt x="0" y="53"/>
                  </a:lnTo>
                  <a:lnTo>
                    <a:pt x="13" y="34"/>
                  </a:lnTo>
                  <a:lnTo>
                    <a:pt x="32" y="21"/>
                  </a:lnTo>
                  <a:lnTo>
                    <a:pt x="232" y="0"/>
                  </a:lnTo>
                  <a:lnTo>
                    <a:pt x="237" y="9"/>
                  </a:lnTo>
                  <a:lnTo>
                    <a:pt x="215" y="30"/>
                  </a:lnTo>
                  <a:lnTo>
                    <a:pt x="215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6" name="Freeform 163"/>
            <p:cNvSpPr>
              <a:spLocks/>
            </p:cNvSpPr>
            <p:nvPr/>
          </p:nvSpPr>
          <p:spPr bwMode="auto">
            <a:xfrm>
              <a:off x="6490" y="3382"/>
              <a:ext cx="171" cy="66"/>
            </a:xfrm>
            <a:custGeom>
              <a:avLst/>
              <a:gdLst/>
              <a:ahLst/>
              <a:cxnLst>
                <a:cxn ang="0">
                  <a:pos x="14" y="93"/>
                </a:cxn>
                <a:cxn ang="0">
                  <a:pos x="103" y="99"/>
                </a:cxn>
                <a:cxn ang="0">
                  <a:pos x="187" y="87"/>
                </a:cxn>
                <a:cxn ang="0">
                  <a:pos x="230" y="47"/>
                </a:cxn>
                <a:cxn ang="0">
                  <a:pos x="322" y="0"/>
                </a:cxn>
                <a:cxn ang="0">
                  <a:pos x="343" y="7"/>
                </a:cxn>
                <a:cxn ang="0">
                  <a:pos x="335" y="30"/>
                </a:cxn>
                <a:cxn ang="0">
                  <a:pos x="246" y="78"/>
                </a:cxn>
                <a:cxn ang="0">
                  <a:pos x="198" y="120"/>
                </a:cxn>
                <a:cxn ang="0">
                  <a:pos x="111" y="131"/>
                </a:cxn>
                <a:cxn ang="0">
                  <a:pos x="17" y="127"/>
                </a:cxn>
                <a:cxn ang="0">
                  <a:pos x="0" y="112"/>
                </a:cxn>
                <a:cxn ang="0">
                  <a:pos x="14" y="93"/>
                </a:cxn>
                <a:cxn ang="0">
                  <a:pos x="14" y="93"/>
                </a:cxn>
              </a:cxnLst>
              <a:rect l="0" t="0" r="r" b="b"/>
              <a:pathLst>
                <a:path w="343" h="131">
                  <a:moveTo>
                    <a:pt x="14" y="93"/>
                  </a:moveTo>
                  <a:lnTo>
                    <a:pt x="103" y="99"/>
                  </a:lnTo>
                  <a:lnTo>
                    <a:pt x="187" y="87"/>
                  </a:lnTo>
                  <a:lnTo>
                    <a:pt x="230" y="47"/>
                  </a:lnTo>
                  <a:lnTo>
                    <a:pt x="322" y="0"/>
                  </a:lnTo>
                  <a:lnTo>
                    <a:pt x="343" y="7"/>
                  </a:lnTo>
                  <a:lnTo>
                    <a:pt x="335" y="30"/>
                  </a:lnTo>
                  <a:lnTo>
                    <a:pt x="246" y="78"/>
                  </a:lnTo>
                  <a:lnTo>
                    <a:pt x="198" y="120"/>
                  </a:lnTo>
                  <a:lnTo>
                    <a:pt x="111" y="131"/>
                  </a:lnTo>
                  <a:lnTo>
                    <a:pt x="17" y="127"/>
                  </a:lnTo>
                  <a:lnTo>
                    <a:pt x="0" y="112"/>
                  </a:lnTo>
                  <a:lnTo>
                    <a:pt x="14" y="93"/>
                  </a:lnTo>
                  <a:lnTo>
                    <a:pt x="14" y="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7" name="Freeform 164"/>
            <p:cNvSpPr>
              <a:spLocks/>
            </p:cNvSpPr>
            <p:nvPr/>
          </p:nvSpPr>
          <p:spPr bwMode="auto">
            <a:xfrm>
              <a:off x="6642" y="3251"/>
              <a:ext cx="65" cy="13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95" y="55"/>
                </a:cxn>
                <a:cxn ang="0">
                  <a:pos x="129" y="135"/>
                </a:cxn>
                <a:cxn ang="0">
                  <a:pos x="131" y="226"/>
                </a:cxn>
                <a:cxn ang="0">
                  <a:pos x="127" y="237"/>
                </a:cxn>
                <a:cxn ang="0">
                  <a:pos x="98" y="268"/>
                </a:cxn>
                <a:cxn ang="0">
                  <a:pos x="78" y="273"/>
                </a:cxn>
                <a:cxn ang="0">
                  <a:pos x="70" y="250"/>
                </a:cxn>
                <a:cxn ang="0">
                  <a:pos x="79" y="209"/>
                </a:cxn>
                <a:cxn ang="0">
                  <a:pos x="76" y="220"/>
                </a:cxn>
                <a:cxn ang="0">
                  <a:pos x="70" y="74"/>
                </a:cxn>
                <a:cxn ang="0">
                  <a:pos x="38" y="49"/>
                </a:cxn>
                <a:cxn ang="0">
                  <a:pos x="1" y="26"/>
                </a:cxn>
                <a:cxn ang="0">
                  <a:pos x="0" y="1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131" h="273">
                  <a:moveTo>
                    <a:pt x="22" y="0"/>
                  </a:moveTo>
                  <a:lnTo>
                    <a:pt x="95" y="55"/>
                  </a:lnTo>
                  <a:lnTo>
                    <a:pt x="129" y="135"/>
                  </a:lnTo>
                  <a:lnTo>
                    <a:pt x="131" y="226"/>
                  </a:lnTo>
                  <a:lnTo>
                    <a:pt x="127" y="237"/>
                  </a:lnTo>
                  <a:lnTo>
                    <a:pt x="98" y="268"/>
                  </a:lnTo>
                  <a:lnTo>
                    <a:pt x="78" y="273"/>
                  </a:lnTo>
                  <a:lnTo>
                    <a:pt x="70" y="250"/>
                  </a:lnTo>
                  <a:lnTo>
                    <a:pt x="79" y="209"/>
                  </a:lnTo>
                  <a:lnTo>
                    <a:pt x="76" y="220"/>
                  </a:lnTo>
                  <a:lnTo>
                    <a:pt x="70" y="74"/>
                  </a:lnTo>
                  <a:lnTo>
                    <a:pt x="38" y="49"/>
                  </a:lnTo>
                  <a:lnTo>
                    <a:pt x="1" y="26"/>
                  </a:lnTo>
                  <a:lnTo>
                    <a:pt x="0" y="1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8" name="Freeform 165"/>
            <p:cNvSpPr>
              <a:spLocks/>
            </p:cNvSpPr>
            <p:nvPr/>
          </p:nvSpPr>
          <p:spPr bwMode="auto">
            <a:xfrm>
              <a:off x="6531" y="2589"/>
              <a:ext cx="135" cy="130"/>
            </a:xfrm>
            <a:custGeom>
              <a:avLst/>
              <a:gdLst/>
              <a:ahLst/>
              <a:cxnLst>
                <a:cxn ang="0">
                  <a:pos x="270" y="22"/>
                </a:cxn>
                <a:cxn ang="0">
                  <a:pos x="243" y="64"/>
                </a:cxn>
                <a:cxn ang="0">
                  <a:pos x="217" y="102"/>
                </a:cxn>
                <a:cxn ang="0">
                  <a:pos x="192" y="136"/>
                </a:cxn>
                <a:cxn ang="0">
                  <a:pos x="164" y="167"/>
                </a:cxn>
                <a:cxn ang="0">
                  <a:pos x="101" y="218"/>
                </a:cxn>
                <a:cxn ang="0">
                  <a:pos x="63" y="239"/>
                </a:cxn>
                <a:cxn ang="0">
                  <a:pos x="19" y="258"/>
                </a:cxn>
                <a:cxn ang="0">
                  <a:pos x="0" y="247"/>
                </a:cxn>
                <a:cxn ang="0">
                  <a:pos x="10" y="226"/>
                </a:cxn>
                <a:cxn ang="0">
                  <a:pos x="86" y="188"/>
                </a:cxn>
                <a:cxn ang="0">
                  <a:pos x="145" y="140"/>
                </a:cxn>
                <a:cxn ang="0">
                  <a:pos x="196" y="78"/>
                </a:cxn>
                <a:cxn ang="0">
                  <a:pos x="219" y="43"/>
                </a:cxn>
                <a:cxn ang="0">
                  <a:pos x="243" y="3"/>
                </a:cxn>
                <a:cxn ang="0">
                  <a:pos x="266" y="0"/>
                </a:cxn>
                <a:cxn ang="0">
                  <a:pos x="270" y="22"/>
                </a:cxn>
                <a:cxn ang="0">
                  <a:pos x="270" y="22"/>
                </a:cxn>
              </a:cxnLst>
              <a:rect l="0" t="0" r="r" b="b"/>
              <a:pathLst>
                <a:path w="270" h="258">
                  <a:moveTo>
                    <a:pt x="270" y="22"/>
                  </a:moveTo>
                  <a:lnTo>
                    <a:pt x="243" y="64"/>
                  </a:lnTo>
                  <a:lnTo>
                    <a:pt x="217" y="102"/>
                  </a:lnTo>
                  <a:lnTo>
                    <a:pt x="192" y="136"/>
                  </a:lnTo>
                  <a:lnTo>
                    <a:pt x="164" y="167"/>
                  </a:lnTo>
                  <a:lnTo>
                    <a:pt x="101" y="218"/>
                  </a:lnTo>
                  <a:lnTo>
                    <a:pt x="63" y="239"/>
                  </a:lnTo>
                  <a:lnTo>
                    <a:pt x="19" y="258"/>
                  </a:lnTo>
                  <a:lnTo>
                    <a:pt x="0" y="247"/>
                  </a:lnTo>
                  <a:lnTo>
                    <a:pt x="10" y="226"/>
                  </a:lnTo>
                  <a:lnTo>
                    <a:pt x="86" y="188"/>
                  </a:lnTo>
                  <a:lnTo>
                    <a:pt x="145" y="140"/>
                  </a:lnTo>
                  <a:lnTo>
                    <a:pt x="196" y="78"/>
                  </a:lnTo>
                  <a:lnTo>
                    <a:pt x="219" y="43"/>
                  </a:lnTo>
                  <a:lnTo>
                    <a:pt x="243" y="3"/>
                  </a:lnTo>
                  <a:lnTo>
                    <a:pt x="266" y="0"/>
                  </a:lnTo>
                  <a:lnTo>
                    <a:pt x="270" y="22"/>
                  </a:lnTo>
                  <a:lnTo>
                    <a:pt x="27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9" name="Freeform 166"/>
            <p:cNvSpPr>
              <a:spLocks/>
            </p:cNvSpPr>
            <p:nvPr/>
          </p:nvSpPr>
          <p:spPr bwMode="auto">
            <a:xfrm>
              <a:off x="6438" y="2727"/>
              <a:ext cx="96" cy="195"/>
            </a:xfrm>
            <a:custGeom>
              <a:avLst/>
              <a:gdLst/>
              <a:ahLst/>
              <a:cxnLst>
                <a:cxn ang="0">
                  <a:pos x="192" y="25"/>
                </a:cxn>
                <a:cxn ang="0">
                  <a:pos x="144" y="95"/>
                </a:cxn>
                <a:cxn ang="0">
                  <a:pos x="114" y="173"/>
                </a:cxn>
                <a:cxn ang="0">
                  <a:pos x="89" y="225"/>
                </a:cxn>
                <a:cxn ang="0">
                  <a:pos x="60" y="274"/>
                </a:cxn>
                <a:cxn ang="0">
                  <a:pos x="32" y="320"/>
                </a:cxn>
                <a:cxn ang="0">
                  <a:pos x="49" y="344"/>
                </a:cxn>
                <a:cxn ang="0">
                  <a:pos x="72" y="365"/>
                </a:cxn>
                <a:cxn ang="0">
                  <a:pos x="66" y="390"/>
                </a:cxn>
                <a:cxn ang="0">
                  <a:pos x="45" y="384"/>
                </a:cxn>
                <a:cxn ang="0">
                  <a:pos x="0" y="323"/>
                </a:cxn>
                <a:cxn ang="0">
                  <a:pos x="11" y="287"/>
                </a:cxn>
                <a:cxn ang="0">
                  <a:pos x="34" y="255"/>
                </a:cxn>
                <a:cxn ang="0">
                  <a:pos x="85" y="160"/>
                </a:cxn>
                <a:cxn ang="0">
                  <a:pos x="119" y="76"/>
                </a:cxn>
                <a:cxn ang="0">
                  <a:pos x="138" y="38"/>
                </a:cxn>
                <a:cxn ang="0">
                  <a:pos x="169" y="0"/>
                </a:cxn>
                <a:cxn ang="0">
                  <a:pos x="192" y="0"/>
                </a:cxn>
                <a:cxn ang="0">
                  <a:pos x="192" y="25"/>
                </a:cxn>
                <a:cxn ang="0">
                  <a:pos x="192" y="25"/>
                </a:cxn>
              </a:cxnLst>
              <a:rect l="0" t="0" r="r" b="b"/>
              <a:pathLst>
                <a:path w="192" h="390">
                  <a:moveTo>
                    <a:pt x="192" y="25"/>
                  </a:moveTo>
                  <a:lnTo>
                    <a:pt x="144" y="95"/>
                  </a:lnTo>
                  <a:lnTo>
                    <a:pt x="114" y="173"/>
                  </a:lnTo>
                  <a:lnTo>
                    <a:pt x="89" y="225"/>
                  </a:lnTo>
                  <a:lnTo>
                    <a:pt x="60" y="274"/>
                  </a:lnTo>
                  <a:lnTo>
                    <a:pt x="32" y="320"/>
                  </a:lnTo>
                  <a:lnTo>
                    <a:pt x="49" y="344"/>
                  </a:lnTo>
                  <a:lnTo>
                    <a:pt x="72" y="365"/>
                  </a:lnTo>
                  <a:lnTo>
                    <a:pt x="66" y="390"/>
                  </a:lnTo>
                  <a:lnTo>
                    <a:pt x="45" y="384"/>
                  </a:lnTo>
                  <a:lnTo>
                    <a:pt x="0" y="323"/>
                  </a:lnTo>
                  <a:lnTo>
                    <a:pt x="11" y="287"/>
                  </a:lnTo>
                  <a:lnTo>
                    <a:pt x="34" y="255"/>
                  </a:lnTo>
                  <a:lnTo>
                    <a:pt x="85" y="160"/>
                  </a:lnTo>
                  <a:lnTo>
                    <a:pt x="119" y="76"/>
                  </a:lnTo>
                  <a:lnTo>
                    <a:pt x="138" y="38"/>
                  </a:lnTo>
                  <a:lnTo>
                    <a:pt x="169" y="0"/>
                  </a:lnTo>
                  <a:lnTo>
                    <a:pt x="192" y="0"/>
                  </a:lnTo>
                  <a:lnTo>
                    <a:pt x="192" y="25"/>
                  </a:lnTo>
                  <a:lnTo>
                    <a:pt x="192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0" name="Freeform 167"/>
            <p:cNvSpPr>
              <a:spLocks/>
            </p:cNvSpPr>
            <p:nvPr/>
          </p:nvSpPr>
          <p:spPr bwMode="auto">
            <a:xfrm>
              <a:off x="6261" y="2883"/>
              <a:ext cx="198" cy="204"/>
            </a:xfrm>
            <a:custGeom>
              <a:avLst/>
              <a:gdLst/>
              <a:ahLst/>
              <a:cxnLst>
                <a:cxn ang="0">
                  <a:pos x="390" y="30"/>
                </a:cxn>
                <a:cxn ang="0">
                  <a:pos x="304" y="93"/>
                </a:cxn>
                <a:cxn ang="0">
                  <a:pos x="270" y="131"/>
                </a:cxn>
                <a:cxn ang="0">
                  <a:pos x="230" y="175"/>
                </a:cxn>
                <a:cxn ang="0">
                  <a:pos x="179" y="234"/>
                </a:cxn>
                <a:cxn ang="0">
                  <a:pos x="126" y="293"/>
                </a:cxn>
                <a:cxn ang="0">
                  <a:pos x="25" y="407"/>
                </a:cxn>
                <a:cxn ang="0">
                  <a:pos x="2" y="409"/>
                </a:cxn>
                <a:cxn ang="0">
                  <a:pos x="0" y="384"/>
                </a:cxn>
                <a:cxn ang="0">
                  <a:pos x="48" y="321"/>
                </a:cxn>
                <a:cxn ang="0">
                  <a:pos x="99" y="260"/>
                </a:cxn>
                <a:cxn ang="0">
                  <a:pos x="152" y="203"/>
                </a:cxn>
                <a:cxn ang="0">
                  <a:pos x="202" y="144"/>
                </a:cxn>
                <a:cxn ang="0">
                  <a:pos x="243" y="99"/>
                </a:cxn>
                <a:cxn ang="0">
                  <a:pos x="283" y="63"/>
                </a:cxn>
                <a:cxn ang="0">
                  <a:pos x="325" y="30"/>
                </a:cxn>
                <a:cxn ang="0">
                  <a:pos x="377" y="0"/>
                </a:cxn>
                <a:cxn ang="0">
                  <a:pos x="397" y="8"/>
                </a:cxn>
                <a:cxn ang="0">
                  <a:pos x="390" y="30"/>
                </a:cxn>
                <a:cxn ang="0">
                  <a:pos x="390" y="30"/>
                </a:cxn>
              </a:cxnLst>
              <a:rect l="0" t="0" r="r" b="b"/>
              <a:pathLst>
                <a:path w="397" h="409">
                  <a:moveTo>
                    <a:pt x="390" y="30"/>
                  </a:moveTo>
                  <a:lnTo>
                    <a:pt x="304" y="93"/>
                  </a:lnTo>
                  <a:lnTo>
                    <a:pt x="270" y="131"/>
                  </a:lnTo>
                  <a:lnTo>
                    <a:pt x="230" y="175"/>
                  </a:lnTo>
                  <a:lnTo>
                    <a:pt x="179" y="234"/>
                  </a:lnTo>
                  <a:lnTo>
                    <a:pt x="126" y="293"/>
                  </a:lnTo>
                  <a:lnTo>
                    <a:pt x="25" y="407"/>
                  </a:lnTo>
                  <a:lnTo>
                    <a:pt x="2" y="409"/>
                  </a:lnTo>
                  <a:lnTo>
                    <a:pt x="0" y="384"/>
                  </a:lnTo>
                  <a:lnTo>
                    <a:pt x="48" y="321"/>
                  </a:lnTo>
                  <a:lnTo>
                    <a:pt x="99" y="260"/>
                  </a:lnTo>
                  <a:lnTo>
                    <a:pt x="152" y="203"/>
                  </a:lnTo>
                  <a:lnTo>
                    <a:pt x="202" y="144"/>
                  </a:lnTo>
                  <a:lnTo>
                    <a:pt x="243" y="99"/>
                  </a:lnTo>
                  <a:lnTo>
                    <a:pt x="283" y="63"/>
                  </a:lnTo>
                  <a:lnTo>
                    <a:pt x="325" y="30"/>
                  </a:lnTo>
                  <a:lnTo>
                    <a:pt x="377" y="0"/>
                  </a:lnTo>
                  <a:lnTo>
                    <a:pt x="397" y="8"/>
                  </a:lnTo>
                  <a:lnTo>
                    <a:pt x="390" y="30"/>
                  </a:lnTo>
                  <a:lnTo>
                    <a:pt x="39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1" name="Freeform 168"/>
            <p:cNvSpPr>
              <a:spLocks/>
            </p:cNvSpPr>
            <p:nvPr/>
          </p:nvSpPr>
          <p:spPr bwMode="auto">
            <a:xfrm>
              <a:off x="6228" y="3126"/>
              <a:ext cx="84" cy="11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92" y="51"/>
                </a:cxn>
                <a:cxn ang="0">
                  <a:pos x="130" y="131"/>
                </a:cxn>
                <a:cxn ang="0">
                  <a:pos x="139" y="169"/>
                </a:cxn>
                <a:cxn ang="0">
                  <a:pos x="160" y="195"/>
                </a:cxn>
                <a:cxn ang="0">
                  <a:pos x="168" y="218"/>
                </a:cxn>
                <a:cxn ang="0">
                  <a:pos x="147" y="226"/>
                </a:cxn>
                <a:cxn ang="0">
                  <a:pos x="114" y="192"/>
                </a:cxn>
                <a:cxn ang="0">
                  <a:pos x="101" y="140"/>
                </a:cxn>
                <a:cxn ang="0">
                  <a:pos x="86" y="104"/>
                </a:cxn>
                <a:cxn ang="0">
                  <a:pos x="69" y="74"/>
                </a:cxn>
                <a:cxn ang="0">
                  <a:pos x="44" y="51"/>
                </a:cxn>
                <a:cxn ang="0">
                  <a:pos x="10" y="32"/>
                </a:cxn>
                <a:cxn ang="0">
                  <a:pos x="0" y="11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168" h="226">
                  <a:moveTo>
                    <a:pt x="21" y="0"/>
                  </a:moveTo>
                  <a:lnTo>
                    <a:pt x="92" y="51"/>
                  </a:lnTo>
                  <a:lnTo>
                    <a:pt x="130" y="131"/>
                  </a:lnTo>
                  <a:lnTo>
                    <a:pt x="139" y="169"/>
                  </a:lnTo>
                  <a:lnTo>
                    <a:pt x="160" y="195"/>
                  </a:lnTo>
                  <a:lnTo>
                    <a:pt x="168" y="218"/>
                  </a:lnTo>
                  <a:lnTo>
                    <a:pt x="147" y="226"/>
                  </a:lnTo>
                  <a:lnTo>
                    <a:pt x="114" y="192"/>
                  </a:lnTo>
                  <a:lnTo>
                    <a:pt x="101" y="140"/>
                  </a:lnTo>
                  <a:lnTo>
                    <a:pt x="86" y="104"/>
                  </a:lnTo>
                  <a:lnTo>
                    <a:pt x="69" y="74"/>
                  </a:lnTo>
                  <a:lnTo>
                    <a:pt x="44" y="51"/>
                  </a:lnTo>
                  <a:lnTo>
                    <a:pt x="10" y="32"/>
                  </a:lnTo>
                  <a:lnTo>
                    <a:pt x="0" y="11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2" name="Freeform 169"/>
            <p:cNvSpPr>
              <a:spLocks/>
            </p:cNvSpPr>
            <p:nvPr/>
          </p:nvSpPr>
          <p:spPr bwMode="auto">
            <a:xfrm>
              <a:off x="6941" y="2566"/>
              <a:ext cx="192" cy="10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08" y="40"/>
                </a:cxn>
                <a:cxn ang="0">
                  <a:pos x="148" y="59"/>
                </a:cxn>
                <a:cxn ang="0">
                  <a:pos x="195" y="78"/>
                </a:cxn>
                <a:cxn ang="0">
                  <a:pos x="368" y="146"/>
                </a:cxn>
                <a:cxn ang="0">
                  <a:pos x="384" y="177"/>
                </a:cxn>
                <a:cxn ang="0">
                  <a:pos x="378" y="200"/>
                </a:cxn>
                <a:cxn ang="0">
                  <a:pos x="357" y="192"/>
                </a:cxn>
                <a:cxn ang="0">
                  <a:pos x="344" y="171"/>
                </a:cxn>
                <a:cxn ang="0">
                  <a:pos x="304" y="150"/>
                </a:cxn>
                <a:cxn ang="0">
                  <a:pos x="266" y="137"/>
                </a:cxn>
                <a:cxn ang="0">
                  <a:pos x="186" y="110"/>
                </a:cxn>
                <a:cxn ang="0">
                  <a:pos x="98" y="72"/>
                </a:cxn>
                <a:cxn ang="0">
                  <a:pos x="58" y="53"/>
                </a:cxn>
                <a:cxn ang="0">
                  <a:pos x="9" y="34"/>
                </a:cxn>
                <a:cxn ang="0">
                  <a:pos x="0" y="11"/>
                </a:cxn>
                <a:cxn ang="0">
                  <a:pos x="7" y="2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384" h="200">
                  <a:moveTo>
                    <a:pt x="19" y="0"/>
                  </a:moveTo>
                  <a:lnTo>
                    <a:pt x="108" y="40"/>
                  </a:lnTo>
                  <a:lnTo>
                    <a:pt x="148" y="59"/>
                  </a:lnTo>
                  <a:lnTo>
                    <a:pt x="195" y="78"/>
                  </a:lnTo>
                  <a:lnTo>
                    <a:pt x="368" y="146"/>
                  </a:lnTo>
                  <a:lnTo>
                    <a:pt x="384" y="177"/>
                  </a:lnTo>
                  <a:lnTo>
                    <a:pt x="378" y="200"/>
                  </a:lnTo>
                  <a:lnTo>
                    <a:pt x="357" y="192"/>
                  </a:lnTo>
                  <a:lnTo>
                    <a:pt x="344" y="171"/>
                  </a:lnTo>
                  <a:lnTo>
                    <a:pt x="304" y="150"/>
                  </a:lnTo>
                  <a:lnTo>
                    <a:pt x="266" y="137"/>
                  </a:lnTo>
                  <a:lnTo>
                    <a:pt x="186" y="110"/>
                  </a:lnTo>
                  <a:lnTo>
                    <a:pt x="98" y="72"/>
                  </a:lnTo>
                  <a:lnTo>
                    <a:pt x="58" y="53"/>
                  </a:lnTo>
                  <a:lnTo>
                    <a:pt x="9" y="34"/>
                  </a:lnTo>
                  <a:lnTo>
                    <a:pt x="0" y="11"/>
                  </a:lnTo>
                  <a:lnTo>
                    <a:pt x="7" y="2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3" name="Freeform 170"/>
            <p:cNvSpPr>
              <a:spLocks/>
            </p:cNvSpPr>
            <p:nvPr/>
          </p:nvSpPr>
          <p:spPr bwMode="auto">
            <a:xfrm>
              <a:off x="6613" y="2697"/>
              <a:ext cx="456" cy="529"/>
            </a:xfrm>
            <a:custGeom>
              <a:avLst/>
              <a:gdLst/>
              <a:ahLst/>
              <a:cxnLst>
                <a:cxn ang="0">
                  <a:pos x="910" y="25"/>
                </a:cxn>
                <a:cxn ang="0">
                  <a:pos x="868" y="86"/>
                </a:cxn>
                <a:cxn ang="0">
                  <a:pos x="830" y="139"/>
                </a:cxn>
                <a:cxn ang="0">
                  <a:pos x="794" y="189"/>
                </a:cxn>
                <a:cxn ang="0">
                  <a:pos x="756" y="234"/>
                </a:cxn>
                <a:cxn ang="0">
                  <a:pos x="718" y="280"/>
                </a:cxn>
                <a:cxn ang="0">
                  <a:pos x="680" y="327"/>
                </a:cxn>
                <a:cxn ang="0">
                  <a:pos x="638" y="379"/>
                </a:cxn>
                <a:cxn ang="0">
                  <a:pos x="595" y="438"/>
                </a:cxn>
                <a:cxn ang="0">
                  <a:pos x="549" y="504"/>
                </a:cxn>
                <a:cxn ang="0">
                  <a:pos x="509" y="565"/>
                </a:cxn>
                <a:cxn ang="0">
                  <a:pos x="467" y="624"/>
                </a:cxn>
                <a:cxn ang="0">
                  <a:pos x="414" y="679"/>
                </a:cxn>
                <a:cxn ang="0">
                  <a:pos x="328" y="765"/>
                </a:cxn>
                <a:cxn ang="0">
                  <a:pos x="262" y="837"/>
                </a:cxn>
                <a:cxn ang="0">
                  <a:pos x="197" y="894"/>
                </a:cxn>
                <a:cxn ang="0">
                  <a:pos x="142" y="943"/>
                </a:cxn>
                <a:cxn ang="0">
                  <a:pos x="87" y="995"/>
                </a:cxn>
                <a:cxn ang="0">
                  <a:pos x="26" y="1059"/>
                </a:cxn>
                <a:cxn ang="0">
                  <a:pos x="5" y="1059"/>
                </a:cxn>
                <a:cxn ang="0">
                  <a:pos x="0" y="1048"/>
                </a:cxn>
                <a:cxn ang="0">
                  <a:pos x="5" y="1034"/>
                </a:cxn>
                <a:cxn ang="0">
                  <a:pos x="36" y="1000"/>
                </a:cxn>
                <a:cxn ang="0">
                  <a:pos x="66" y="968"/>
                </a:cxn>
                <a:cxn ang="0">
                  <a:pos x="117" y="913"/>
                </a:cxn>
                <a:cxn ang="0">
                  <a:pos x="173" y="860"/>
                </a:cxn>
                <a:cxn ang="0">
                  <a:pos x="235" y="801"/>
                </a:cxn>
                <a:cxn ang="0">
                  <a:pos x="300" y="736"/>
                </a:cxn>
                <a:cxn ang="0">
                  <a:pos x="338" y="683"/>
                </a:cxn>
                <a:cxn ang="0">
                  <a:pos x="376" y="633"/>
                </a:cxn>
                <a:cxn ang="0">
                  <a:pos x="429" y="580"/>
                </a:cxn>
                <a:cxn ang="0">
                  <a:pos x="471" y="523"/>
                </a:cxn>
                <a:cxn ang="0">
                  <a:pos x="509" y="464"/>
                </a:cxn>
                <a:cxn ang="0">
                  <a:pos x="528" y="432"/>
                </a:cxn>
                <a:cxn ang="0">
                  <a:pos x="553" y="400"/>
                </a:cxn>
                <a:cxn ang="0">
                  <a:pos x="597" y="343"/>
                </a:cxn>
                <a:cxn ang="0">
                  <a:pos x="640" y="293"/>
                </a:cxn>
                <a:cxn ang="0">
                  <a:pos x="682" y="247"/>
                </a:cxn>
                <a:cxn ang="0">
                  <a:pos x="722" y="206"/>
                </a:cxn>
                <a:cxn ang="0">
                  <a:pos x="762" y="162"/>
                </a:cxn>
                <a:cxn ang="0">
                  <a:pos x="802" y="116"/>
                </a:cxn>
                <a:cxn ang="0">
                  <a:pos x="844" y="65"/>
                </a:cxn>
                <a:cxn ang="0">
                  <a:pos x="884" y="6"/>
                </a:cxn>
                <a:cxn ang="0">
                  <a:pos x="907" y="0"/>
                </a:cxn>
                <a:cxn ang="0">
                  <a:pos x="910" y="25"/>
                </a:cxn>
                <a:cxn ang="0">
                  <a:pos x="910" y="25"/>
                </a:cxn>
              </a:cxnLst>
              <a:rect l="0" t="0" r="r" b="b"/>
              <a:pathLst>
                <a:path w="910" h="1059">
                  <a:moveTo>
                    <a:pt x="910" y="25"/>
                  </a:moveTo>
                  <a:lnTo>
                    <a:pt x="868" y="86"/>
                  </a:lnTo>
                  <a:lnTo>
                    <a:pt x="830" y="139"/>
                  </a:lnTo>
                  <a:lnTo>
                    <a:pt x="794" y="189"/>
                  </a:lnTo>
                  <a:lnTo>
                    <a:pt x="756" y="234"/>
                  </a:lnTo>
                  <a:lnTo>
                    <a:pt x="718" y="280"/>
                  </a:lnTo>
                  <a:lnTo>
                    <a:pt x="680" y="327"/>
                  </a:lnTo>
                  <a:lnTo>
                    <a:pt x="638" y="379"/>
                  </a:lnTo>
                  <a:lnTo>
                    <a:pt x="595" y="438"/>
                  </a:lnTo>
                  <a:lnTo>
                    <a:pt x="549" y="504"/>
                  </a:lnTo>
                  <a:lnTo>
                    <a:pt x="509" y="565"/>
                  </a:lnTo>
                  <a:lnTo>
                    <a:pt x="467" y="624"/>
                  </a:lnTo>
                  <a:lnTo>
                    <a:pt x="414" y="679"/>
                  </a:lnTo>
                  <a:lnTo>
                    <a:pt x="328" y="765"/>
                  </a:lnTo>
                  <a:lnTo>
                    <a:pt x="262" y="837"/>
                  </a:lnTo>
                  <a:lnTo>
                    <a:pt x="197" y="894"/>
                  </a:lnTo>
                  <a:lnTo>
                    <a:pt x="142" y="943"/>
                  </a:lnTo>
                  <a:lnTo>
                    <a:pt x="87" y="995"/>
                  </a:lnTo>
                  <a:lnTo>
                    <a:pt x="26" y="1059"/>
                  </a:lnTo>
                  <a:lnTo>
                    <a:pt x="5" y="1059"/>
                  </a:lnTo>
                  <a:lnTo>
                    <a:pt x="0" y="1048"/>
                  </a:lnTo>
                  <a:lnTo>
                    <a:pt x="5" y="1034"/>
                  </a:lnTo>
                  <a:lnTo>
                    <a:pt x="36" y="1000"/>
                  </a:lnTo>
                  <a:lnTo>
                    <a:pt x="66" y="968"/>
                  </a:lnTo>
                  <a:lnTo>
                    <a:pt x="117" y="913"/>
                  </a:lnTo>
                  <a:lnTo>
                    <a:pt x="173" y="860"/>
                  </a:lnTo>
                  <a:lnTo>
                    <a:pt x="235" y="801"/>
                  </a:lnTo>
                  <a:lnTo>
                    <a:pt x="300" y="736"/>
                  </a:lnTo>
                  <a:lnTo>
                    <a:pt x="338" y="683"/>
                  </a:lnTo>
                  <a:lnTo>
                    <a:pt x="376" y="633"/>
                  </a:lnTo>
                  <a:lnTo>
                    <a:pt x="429" y="580"/>
                  </a:lnTo>
                  <a:lnTo>
                    <a:pt x="471" y="523"/>
                  </a:lnTo>
                  <a:lnTo>
                    <a:pt x="509" y="464"/>
                  </a:lnTo>
                  <a:lnTo>
                    <a:pt x="528" y="432"/>
                  </a:lnTo>
                  <a:lnTo>
                    <a:pt x="553" y="400"/>
                  </a:lnTo>
                  <a:lnTo>
                    <a:pt x="597" y="343"/>
                  </a:lnTo>
                  <a:lnTo>
                    <a:pt x="640" y="293"/>
                  </a:lnTo>
                  <a:lnTo>
                    <a:pt x="682" y="247"/>
                  </a:lnTo>
                  <a:lnTo>
                    <a:pt x="722" y="206"/>
                  </a:lnTo>
                  <a:lnTo>
                    <a:pt x="762" y="162"/>
                  </a:lnTo>
                  <a:lnTo>
                    <a:pt x="802" y="116"/>
                  </a:lnTo>
                  <a:lnTo>
                    <a:pt x="844" y="65"/>
                  </a:lnTo>
                  <a:lnTo>
                    <a:pt x="884" y="6"/>
                  </a:lnTo>
                  <a:lnTo>
                    <a:pt x="907" y="0"/>
                  </a:lnTo>
                  <a:lnTo>
                    <a:pt x="910" y="25"/>
                  </a:lnTo>
                  <a:lnTo>
                    <a:pt x="91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4" name="Freeform 171"/>
            <p:cNvSpPr>
              <a:spLocks/>
            </p:cNvSpPr>
            <p:nvPr/>
          </p:nvSpPr>
          <p:spPr bwMode="auto">
            <a:xfrm>
              <a:off x="6699" y="2834"/>
              <a:ext cx="469" cy="587"/>
            </a:xfrm>
            <a:custGeom>
              <a:avLst/>
              <a:gdLst/>
              <a:ahLst/>
              <a:cxnLst>
                <a:cxn ang="0">
                  <a:pos x="939" y="80"/>
                </a:cxn>
                <a:cxn ang="0">
                  <a:pos x="897" y="247"/>
                </a:cxn>
                <a:cxn ang="0">
                  <a:pos x="755" y="584"/>
                </a:cxn>
                <a:cxn ang="0">
                  <a:pos x="732" y="635"/>
                </a:cxn>
                <a:cxn ang="0">
                  <a:pos x="713" y="688"/>
                </a:cxn>
                <a:cxn ang="0">
                  <a:pos x="677" y="726"/>
                </a:cxn>
                <a:cxn ang="0">
                  <a:pos x="642" y="757"/>
                </a:cxn>
                <a:cxn ang="0">
                  <a:pos x="604" y="781"/>
                </a:cxn>
                <a:cxn ang="0">
                  <a:pos x="568" y="800"/>
                </a:cxn>
                <a:cxn ang="0">
                  <a:pos x="490" y="838"/>
                </a:cxn>
                <a:cxn ang="0">
                  <a:pos x="448" y="861"/>
                </a:cxn>
                <a:cxn ang="0">
                  <a:pos x="405" y="890"/>
                </a:cxn>
                <a:cxn ang="0">
                  <a:pos x="346" y="937"/>
                </a:cxn>
                <a:cxn ang="0">
                  <a:pos x="296" y="983"/>
                </a:cxn>
                <a:cxn ang="0">
                  <a:pos x="245" y="1030"/>
                </a:cxn>
                <a:cxn ang="0">
                  <a:pos x="184" y="1078"/>
                </a:cxn>
                <a:cxn ang="0">
                  <a:pos x="142" y="1106"/>
                </a:cxn>
                <a:cxn ang="0">
                  <a:pos x="104" y="1129"/>
                </a:cxn>
                <a:cxn ang="0">
                  <a:pos x="66" y="1152"/>
                </a:cxn>
                <a:cxn ang="0">
                  <a:pos x="21" y="1175"/>
                </a:cxn>
                <a:cxn ang="0">
                  <a:pos x="0" y="1165"/>
                </a:cxn>
                <a:cxn ang="0">
                  <a:pos x="7" y="1143"/>
                </a:cxn>
                <a:cxn ang="0">
                  <a:pos x="70" y="1093"/>
                </a:cxn>
                <a:cxn ang="0">
                  <a:pos x="129" y="1038"/>
                </a:cxn>
                <a:cxn ang="0">
                  <a:pos x="195" y="987"/>
                </a:cxn>
                <a:cxn ang="0">
                  <a:pos x="256" y="933"/>
                </a:cxn>
                <a:cxn ang="0">
                  <a:pos x="319" y="880"/>
                </a:cxn>
                <a:cxn ang="0">
                  <a:pos x="384" y="831"/>
                </a:cxn>
                <a:cxn ang="0">
                  <a:pos x="661" y="622"/>
                </a:cxn>
                <a:cxn ang="0">
                  <a:pos x="694" y="542"/>
                </a:cxn>
                <a:cxn ang="0">
                  <a:pos x="737" y="453"/>
                </a:cxn>
                <a:cxn ang="0">
                  <a:pos x="775" y="373"/>
                </a:cxn>
                <a:cxn ang="0">
                  <a:pos x="813" y="293"/>
                </a:cxn>
                <a:cxn ang="0">
                  <a:pos x="834" y="249"/>
                </a:cxn>
                <a:cxn ang="0">
                  <a:pos x="859" y="203"/>
                </a:cxn>
                <a:cxn ang="0">
                  <a:pos x="884" y="103"/>
                </a:cxn>
                <a:cxn ang="0">
                  <a:pos x="901" y="0"/>
                </a:cxn>
                <a:cxn ang="0">
                  <a:pos x="926" y="25"/>
                </a:cxn>
                <a:cxn ang="0">
                  <a:pos x="939" y="80"/>
                </a:cxn>
                <a:cxn ang="0">
                  <a:pos x="939" y="80"/>
                </a:cxn>
              </a:cxnLst>
              <a:rect l="0" t="0" r="r" b="b"/>
              <a:pathLst>
                <a:path w="939" h="1175">
                  <a:moveTo>
                    <a:pt x="939" y="80"/>
                  </a:moveTo>
                  <a:lnTo>
                    <a:pt x="897" y="247"/>
                  </a:lnTo>
                  <a:lnTo>
                    <a:pt x="755" y="584"/>
                  </a:lnTo>
                  <a:lnTo>
                    <a:pt x="732" y="635"/>
                  </a:lnTo>
                  <a:lnTo>
                    <a:pt x="713" y="688"/>
                  </a:lnTo>
                  <a:lnTo>
                    <a:pt x="677" y="726"/>
                  </a:lnTo>
                  <a:lnTo>
                    <a:pt x="642" y="757"/>
                  </a:lnTo>
                  <a:lnTo>
                    <a:pt x="604" y="781"/>
                  </a:lnTo>
                  <a:lnTo>
                    <a:pt x="568" y="800"/>
                  </a:lnTo>
                  <a:lnTo>
                    <a:pt x="490" y="838"/>
                  </a:lnTo>
                  <a:lnTo>
                    <a:pt x="448" y="861"/>
                  </a:lnTo>
                  <a:lnTo>
                    <a:pt x="405" y="890"/>
                  </a:lnTo>
                  <a:lnTo>
                    <a:pt x="346" y="937"/>
                  </a:lnTo>
                  <a:lnTo>
                    <a:pt x="296" y="983"/>
                  </a:lnTo>
                  <a:lnTo>
                    <a:pt x="245" y="1030"/>
                  </a:lnTo>
                  <a:lnTo>
                    <a:pt x="184" y="1078"/>
                  </a:lnTo>
                  <a:lnTo>
                    <a:pt x="142" y="1106"/>
                  </a:lnTo>
                  <a:lnTo>
                    <a:pt x="104" y="1129"/>
                  </a:lnTo>
                  <a:lnTo>
                    <a:pt x="66" y="1152"/>
                  </a:lnTo>
                  <a:lnTo>
                    <a:pt x="21" y="1175"/>
                  </a:lnTo>
                  <a:lnTo>
                    <a:pt x="0" y="1165"/>
                  </a:lnTo>
                  <a:lnTo>
                    <a:pt x="7" y="1143"/>
                  </a:lnTo>
                  <a:lnTo>
                    <a:pt x="70" y="1093"/>
                  </a:lnTo>
                  <a:lnTo>
                    <a:pt x="129" y="1038"/>
                  </a:lnTo>
                  <a:lnTo>
                    <a:pt x="195" y="987"/>
                  </a:lnTo>
                  <a:lnTo>
                    <a:pt x="256" y="933"/>
                  </a:lnTo>
                  <a:lnTo>
                    <a:pt x="319" y="880"/>
                  </a:lnTo>
                  <a:lnTo>
                    <a:pt x="384" y="831"/>
                  </a:lnTo>
                  <a:lnTo>
                    <a:pt x="661" y="622"/>
                  </a:lnTo>
                  <a:lnTo>
                    <a:pt x="694" y="542"/>
                  </a:lnTo>
                  <a:lnTo>
                    <a:pt x="737" y="453"/>
                  </a:lnTo>
                  <a:lnTo>
                    <a:pt x="775" y="373"/>
                  </a:lnTo>
                  <a:lnTo>
                    <a:pt x="813" y="293"/>
                  </a:lnTo>
                  <a:lnTo>
                    <a:pt x="834" y="249"/>
                  </a:lnTo>
                  <a:lnTo>
                    <a:pt x="859" y="203"/>
                  </a:lnTo>
                  <a:lnTo>
                    <a:pt x="884" y="103"/>
                  </a:lnTo>
                  <a:lnTo>
                    <a:pt x="901" y="0"/>
                  </a:lnTo>
                  <a:lnTo>
                    <a:pt x="926" y="25"/>
                  </a:lnTo>
                  <a:lnTo>
                    <a:pt x="939" y="80"/>
                  </a:lnTo>
                  <a:lnTo>
                    <a:pt x="939" y="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" name="Freeform 172"/>
            <p:cNvSpPr>
              <a:spLocks/>
            </p:cNvSpPr>
            <p:nvPr/>
          </p:nvSpPr>
          <p:spPr bwMode="auto">
            <a:xfrm>
              <a:off x="6962" y="2712"/>
              <a:ext cx="413" cy="798"/>
            </a:xfrm>
            <a:custGeom>
              <a:avLst/>
              <a:gdLst/>
              <a:ahLst/>
              <a:cxnLst>
                <a:cxn ang="0">
                  <a:pos x="502" y="101"/>
                </a:cxn>
                <a:cxn ang="0">
                  <a:pos x="502" y="218"/>
                </a:cxn>
                <a:cxn ang="0">
                  <a:pos x="485" y="696"/>
                </a:cxn>
                <a:cxn ang="0">
                  <a:pos x="559" y="861"/>
                </a:cxn>
                <a:cxn ang="0">
                  <a:pos x="628" y="986"/>
                </a:cxn>
                <a:cxn ang="0">
                  <a:pos x="698" y="1110"/>
                </a:cxn>
                <a:cxn ang="0">
                  <a:pos x="759" y="1201"/>
                </a:cxn>
                <a:cxn ang="0">
                  <a:pos x="826" y="1386"/>
                </a:cxn>
                <a:cxn ang="0">
                  <a:pos x="795" y="1475"/>
                </a:cxn>
                <a:cxn ang="0">
                  <a:pos x="691" y="1568"/>
                </a:cxn>
                <a:cxn ang="0">
                  <a:pos x="518" y="1581"/>
                </a:cxn>
                <a:cxn ang="0">
                  <a:pos x="377" y="1596"/>
                </a:cxn>
                <a:cxn ang="0">
                  <a:pos x="326" y="1545"/>
                </a:cxn>
                <a:cxn ang="0">
                  <a:pos x="253" y="1477"/>
                </a:cxn>
                <a:cxn ang="0">
                  <a:pos x="187" y="1427"/>
                </a:cxn>
                <a:cxn ang="0">
                  <a:pos x="122" y="1386"/>
                </a:cxn>
                <a:cxn ang="0">
                  <a:pos x="52" y="1347"/>
                </a:cxn>
                <a:cxn ang="0">
                  <a:pos x="0" y="1306"/>
                </a:cxn>
                <a:cxn ang="0">
                  <a:pos x="327" y="1443"/>
                </a:cxn>
                <a:cxn ang="0">
                  <a:pos x="518" y="1536"/>
                </a:cxn>
                <a:cxn ang="0">
                  <a:pos x="706" y="1490"/>
                </a:cxn>
                <a:cxn ang="0">
                  <a:pos x="776" y="1359"/>
                </a:cxn>
                <a:cxn ang="0">
                  <a:pos x="744" y="1245"/>
                </a:cxn>
                <a:cxn ang="0">
                  <a:pos x="698" y="1167"/>
                </a:cxn>
                <a:cxn ang="0">
                  <a:pos x="634" y="1066"/>
                </a:cxn>
                <a:cxn ang="0">
                  <a:pos x="569" y="945"/>
                </a:cxn>
                <a:cxn ang="0">
                  <a:pos x="510" y="838"/>
                </a:cxn>
                <a:cxn ang="0">
                  <a:pos x="432" y="711"/>
                </a:cxn>
                <a:cxn ang="0">
                  <a:pos x="445" y="566"/>
                </a:cxn>
                <a:cxn ang="0">
                  <a:pos x="472" y="218"/>
                </a:cxn>
                <a:cxn ang="0">
                  <a:pos x="472" y="108"/>
                </a:cxn>
                <a:cxn ang="0">
                  <a:pos x="451" y="0"/>
                </a:cxn>
                <a:cxn ang="0">
                  <a:pos x="470" y="11"/>
                </a:cxn>
              </a:cxnLst>
              <a:rect l="0" t="0" r="r" b="b"/>
              <a:pathLst>
                <a:path w="826" h="1596">
                  <a:moveTo>
                    <a:pt x="470" y="11"/>
                  </a:moveTo>
                  <a:lnTo>
                    <a:pt x="502" y="101"/>
                  </a:lnTo>
                  <a:lnTo>
                    <a:pt x="506" y="159"/>
                  </a:lnTo>
                  <a:lnTo>
                    <a:pt x="502" y="218"/>
                  </a:lnTo>
                  <a:lnTo>
                    <a:pt x="508" y="424"/>
                  </a:lnTo>
                  <a:lnTo>
                    <a:pt x="485" y="696"/>
                  </a:lnTo>
                  <a:lnTo>
                    <a:pt x="518" y="777"/>
                  </a:lnTo>
                  <a:lnTo>
                    <a:pt x="559" y="861"/>
                  </a:lnTo>
                  <a:lnTo>
                    <a:pt x="596" y="927"/>
                  </a:lnTo>
                  <a:lnTo>
                    <a:pt x="628" y="986"/>
                  </a:lnTo>
                  <a:lnTo>
                    <a:pt x="660" y="1045"/>
                  </a:lnTo>
                  <a:lnTo>
                    <a:pt x="698" y="1110"/>
                  </a:lnTo>
                  <a:lnTo>
                    <a:pt x="729" y="1156"/>
                  </a:lnTo>
                  <a:lnTo>
                    <a:pt x="759" y="1201"/>
                  </a:lnTo>
                  <a:lnTo>
                    <a:pt x="807" y="1294"/>
                  </a:lnTo>
                  <a:lnTo>
                    <a:pt x="826" y="1386"/>
                  </a:lnTo>
                  <a:lnTo>
                    <a:pt x="818" y="1431"/>
                  </a:lnTo>
                  <a:lnTo>
                    <a:pt x="795" y="1475"/>
                  </a:lnTo>
                  <a:lnTo>
                    <a:pt x="746" y="1539"/>
                  </a:lnTo>
                  <a:lnTo>
                    <a:pt x="691" y="1568"/>
                  </a:lnTo>
                  <a:lnTo>
                    <a:pt x="637" y="1579"/>
                  </a:lnTo>
                  <a:lnTo>
                    <a:pt x="518" y="1581"/>
                  </a:lnTo>
                  <a:lnTo>
                    <a:pt x="447" y="1593"/>
                  </a:lnTo>
                  <a:lnTo>
                    <a:pt x="377" y="1596"/>
                  </a:lnTo>
                  <a:lnTo>
                    <a:pt x="358" y="1587"/>
                  </a:lnTo>
                  <a:lnTo>
                    <a:pt x="326" y="1545"/>
                  </a:lnTo>
                  <a:lnTo>
                    <a:pt x="289" y="1503"/>
                  </a:lnTo>
                  <a:lnTo>
                    <a:pt x="253" y="1477"/>
                  </a:lnTo>
                  <a:lnTo>
                    <a:pt x="219" y="1452"/>
                  </a:lnTo>
                  <a:lnTo>
                    <a:pt x="187" y="1427"/>
                  </a:lnTo>
                  <a:lnTo>
                    <a:pt x="154" y="1406"/>
                  </a:lnTo>
                  <a:lnTo>
                    <a:pt x="122" y="1386"/>
                  </a:lnTo>
                  <a:lnTo>
                    <a:pt x="88" y="1366"/>
                  </a:lnTo>
                  <a:lnTo>
                    <a:pt x="52" y="1347"/>
                  </a:lnTo>
                  <a:lnTo>
                    <a:pt x="10" y="1328"/>
                  </a:lnTo>
                  <a:lnTo>
                    <a:pt x="0" y="1306"/>
                  </a:lnTo>
                  <a:lnTo>
                    <a:pt x="21" y="1296"/>
                  </a:lnTo>
                  <a:lnTo>
                    <a:pt x="327" y="1443"/>
                  </a:lnTo>
                  <a:lnTo>
                    <a:pt x="398" y="1517"/>
                  </a:lnTo>
                  <a:lnTo>
                    <a:pt x="518" y="1536"/>
                  </a:lnTo>
                  <a:lnTo>
                    <a:pt x="616" y="1530"/>
                  </a:lnTo>
                  <a:lnTo>
                    <a:pt x="706" y="1490"/>
                  </a:lnTo>
                  <a:lnTo>
                    <a:pt x="750" y="1433"/>
                  </a:lnTo>
                  <a:lnTo>
                    <a:pt x="776" y="1359"/>
                  </a:lnTo>
                  <a:lnTo>
                    <a:pt x="761" y="1283"/>
                  </a:lnTo>
                  <a:lnTo>
                    <a:pt x="744" y="1245"/>
                  </a:lnTo>
                  <a:lnTo>
                    <a:pt x="723" y="1205"/>
                  </a:lnTo>
                  <a:lnTo>
                    <a:pt x="698" y="1167"/>
                  </a:lnTo>
                  <a:lnTo>
                    <a:pt x="673" y="1129"/>
                  </a:lnTo>
                  <a:lnTo>
                    <a:pt x="634" y="1066"/>
                  </a:lnTo>
                  <a:lnTo>
                    <a:pt x="601" y="1005"/>
                  </a:lnTo>
                  <a:lnTo>
                    <a:pt x="569" y="945"/>
                  </a:lnTo>
                  <a:lnTo>
                    <a:pt x="531" y="878"/>
                  </a:lnTo>
                  <a:lnTo>
                    <a:pt x="510" y="838"/>
                  </a:lnTo>
                  <a:lnTo>
                    <a:pt x="481" y="800"/>
                  </a:lnTo>
                  <a:lnTo>
                    <a:pt x="432" y="711"/>
                  </a:lnTo>
                  <a:lnTo>
                    <a:pt x="430" y="633"/>
                  </a:lnTo>
                  <a:lnTo>
                    <a:pt x="445" y="566"/>
                  </a:lnTo>
                  <a:lnTo>
                    <a:pt x="478" y="420"/>
                  </a:lnTo>
                  <a:lnTo>
                    <a:pt x="472" y="218"/>
                  </a:lnTo>
                  <a:lnTo>
                    <a:pt x="476" y="163"/>
                  </a:lnTo>
                  <a:lnTo>
                    <a:pt x="472" y="108"/>
                  </a:lnTo>
                  <a:lnTo>
                    <a:pt x="441" y="21"/>
                  </a:lnTo>
                  <a:lnTo>
                    <a:pt x="451" y="0"/>
                  </a:lnTo>
                  <a:lnTo>
                    <a:pt x="470" y="11"/>
                  </a:lnTo>
                  <a:lnTo>
                    <a:pt x="47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" name="Freeform 173"/>
            <p:cNvSpPr>
              <a:spLocks/>
            </p:cNvSpPr>
            <p:nvPr/>
          </p:nvSpPr>
          <p:spPr bwMode="auto">
            <a:xfrm>
              <a:off x="6942" y="3218"/>
              <a:ext cx="56" cy="193"/>
            </a:xfrm>
            <a:custGeom>
              <a:avLst/>
              <a:gdLst/>
              <a:ahLst/>
              <a:cxnLst>
                <a:cxn ang="0">
                  <a:pos x="86" y="0"/>
                </a:cxn>
                <a:cxn ang="0">
                  <a:pos x="111" y="51"/>
                </a:cxn>
                <a:cxn ang="0">
                  <a:pos x="113" y="112"/>
                </a:cxn>
                <a:cxn ang="0">
                  <a:pos x="99" y="175"/>
                </a:cxn>
                <a:cxn ang="0">
                  <a:pos x="73" y="226"/>
                </a:cxn>
                <a:cxn ang="0">
                  <a:pos x="50" y="296"/>
                </a:cxn>
                <a:cxn ang="0">
                  <a:pos x="33" y="373"/>
                </a:cxn>
                <a:cxn ang="0">
                  <a:pos x="14" y="386"/>
                </a:cxn>
                <a:cxn ang="0">
                  <a:pos x="0" y="367"/>
                </a:cxn>
                <a:cxn ang="0">
                  <a:pos x="8" y="285"/>
                </a:cxn>
                <a:cxn ang="0">
                  <a:pos x="37" y="203"/>
                </a:cxn>
                <a:cxn ang="0">
                  <a:pos x="52" y="127"/>
                </a:cxn>
                <a:cxn ang="0">
                  <a:pos x="37" y="89"/>
                </a:cxn>
                <a:cxn ang="0">
                  <a:pos x="14" y="53"/>
                </a:cxn>
                <a:cxn ang="0">
                  <a:pos x="18" y="36"/>
                </a:cxn>
                <a:cxn ang="0">
                  <a:pos x="40" y="15"/>
                </a:cxn>
                <a:cxn ang="0">
                  <a:pos x="67" y="0"/>
                </a:cxn>
                <a:cxn ang="0">
                  <a:pos x="86" y="0"/>
                </a:cxn>
                <a:cxn ang="0">
                  <a:pos x="86" y="0"/>
                </a:cxn>
              </a:cxnLst>
              <a:rect l="0" t="0" r="r" b="b"/>
              <a:pathLst>
                <a:path w="113" h="386">
                  <a:moveTo>
                    <a:pt x="86" y="0"/>
                  </a:moveTo>
                  <a:lnTo>
                    <a:pt x="111" y="51"/>
                  </a:lnTo>
                  <a:lnTo>
                    <a:pt x="113" y="112"/>
                  </a:lnTo>
                  <a:lnTo>
                    <a:pt x="99" y="175"/>
                  </a:lnTo>
                  <a:lnTo>
                    <a:pt x="73" y="226"/>
                  </a:lnTo>
                  <a:lnTo>
                    <a:pt x="50" y="296"/>
                  </a:lnTo>
                  <a:lnTo>
                    <a:pt x="33" y="373"/>
                  </a:lnTo>
                  <a:lnTo>
                    <a:pt x="14" y="386"/>
                  </a:lnTo>
                  <a:lnTo>
                    <a:pt x="0" y="367"/>
                  </a:lnTo>
                  <a:lnTo>
                    <a:pt x="8" y="285"/>
                  </a:lnTo>
                  <a:lnTo>
                    <a:pt x="37" y="203"/>
                  </a:lnTo>
                  <a:lnTo>
                    <a:pt x="52" y="127"/>
                  </a:lnTo>
                  <a:lnTo>
                    <a:pt x="37" y="89"/>
                  </a:lnTo>
                  <a:lnTo>
                    <a:pt x="14" y="53"/>
                  </a:lnTo>
                  <a:lnTo>
                    <a:pt x="18" y="36"/>
                  </a:lnTo>
                  <a:lnTo>
                    <a:pt x="40" y="15"/>
                  </a:lnTo>
                  <a:lnTo>
                    <a:pt x="67" y="0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7" name="Freeform 174"/>
            <p:cNvSpPr>
              <a:spLocks/>
            </p:cNvSpPr>
            <p:nvPr/>
          </p:nvSpPr>
          <p:spPr bwMode="auto">
            <a:xfrm>
              <a:off x="6821" y="3325"/>
              <a:ext cx="97" cy="77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49" y="0"/>
                </a:cxn>
                <a:cxn ang="0">
                  <a:pos x="80" y="17"/>
                </a:cxn>
                <a:cxn ang="0">
                  <a:pos x="133" y="80"/>
                </a:cxn>
                <a:cxn ang="0">
                  <a:pos x="190" y="121"/>
                </a:cxn>
                <a:cxn ang="0">
                  <a:pos x="196" y="146"/>
                </a:cxn>
                <a:cxn ang="0">
                  <a:pos x="173" y="154"/>
                </a:cxn>
                <a:cxn ang="0">
                  <a:pos x="105" y="120"/>
                </a:cxn>
                <a:cxn ang="0">
                  <a:pos x="67" y="59"/>
                </a:cxn>
                <a:cxn ang="0">
                  <a:pos x="48" y="38"/>
                </a:cxn>
                <a:cxn ang="0">
                  <a:pos x="19" y="36"/>
                </a:cxn>
                <a:cxn ang="0">
                  <a:pos x="0" y="23"/>
                </a:cxn>
                <a:cxn ang="0">
                  <a:pos x="11" y="2"/>
                </a:cxn>
                <a:cxn ang="0">
                  <a:pos x="11" y="2"/>
                </a:cxn>
              </a:cxnLst>
              <a:rect l="0" t="0" r="r" b="b"/>
              <a:pathLst>
                <a:path w="196" h="154">
                  <a:moveTo>
                    <a:pt x="11" y="2"/>
                  </a:moveTo>
                  <a:lnTo>
                    <a:pt x="49" y="0"/>
                  </a:lnTo>
                  <a:lnTo>
                    <a:pt x="80" y="17"/>
                  </a:lnTo>
                  <a:lnTo>
                    <a:pt x="133" y="80"/>
                  </a:lnTo>
                  <a:lnTo>
                    <a:pt x="190" y="121"/>
                  </a:lnTo>
                  <a:lnTo>
                    <a:pt x="196" y="146"/>
                  </a:lnTo>
                  <a:lnTo>
                    <a:pt x="173" y="154"/>
                  </a:lnTo>
                  <a:lnTo>
                    <a:pt x="105" y="120"/>
                  </a:lnTo>
                  <a:lnTo>
                    <a:pt x="67" y="59"/>
                  </a:lnTo>
                  <a:lnTo>
                    <a:pt x="48" y="38"/>
                  </a:lnTo>
                  <a:lnTo>
                    <a:pt x="19" y="36"/>
                  </a:lnTo>
                  <a:lnTo>
                    <a:pt x="0" y="23"/>
                  </a:lnTo>
                  <a:lnTo>
                    <a:pt x="11" y="2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8" name="Freeform 175"/>
            <p:cNvSpPr>
              <a:spLocks/>
            </p:cNvSpPr>
            <p:nvPr/>
          </p:nvSpPr>
          <p:spPr bwMode="auto">
            <a:xfrm>
              <a:off x="6065" y="3128"/>
              <a:ext cx="138" cy="69"/>
            </a:xfrm>
            <a:custGeom>
              <a:avLst/>
              <a:gdLst/>
              <a:ahLst/>
              <a:cxnLst>
                <a:cxn ang="0">
                  <a:pos x="29" y="6"/>
                </a:cxn>
                <a:cxn ang="0">
                  <a:pos x="48" y="25"/>
                </a:cxn>
                <a:cxn ang="0">
                  <a:pos x="71" y="35"/>
                </a:cxn>
                <a:cxn ang="0">
                  <a:pos x="120" y="55"/>
                </a:cxn>
                <a:cxn ang="0">
                  <a:pos x="152" y="80"/>
                </a:cxn>
                <a:cxn ang="0">
                  <a:pos x="185" y="97"/>
                </a:cxn>
                <a:cxn ang="0">
                  <a:pos x="259" y="103"/>
                </a:cxn>
                <a:cxn ang="0">
                  <a:pos x="278" y="116"/>
                </a:cxn>
                <a:cxn ang="0">
                  <a:pos x="265" y="137"/>
                </a:cxn>
                <a:cxn ang="0">
                  <a:pos x="179" y="132"/>
                </a:cxn>
                <a:cxn ang="0">
                  <a:pos x="103" y="84"/>
                </a:cxn>
                <a:cxn ang="0">
                  <a:pos x="0" y="27"/>
                </a:cxn>
                <a:cxn ang="0">
                  <a:pos x="4" y="0"/>
                </a:cxn>
                <a:cxn ang="0">
                  <a:pos x="29" y="6"/>
                </a:cxn>
                <a:cxn ang="0">
                  <a:pos x="29" y="6"/>
                </a:cxn>
              </a:cxnLst>
              <a:rect l="0" t="0" r="r" b="b"/>
              <a:pathLst>
                <a:path w="278" h="137">
                  <a:moveTo>
                    <a:pt x="29" y="6"/>
                  </a:moveTo>
                  <a:lnTo>
                    <a:pt x="48" y="25"/>
                  </a:lnTo>
                  <a:lnTo>
                    <a:pt x="71" y="35"/>
                  </a:lnTo>
                  <a:lnTo>
                    <a:pt x="120" y="55"/>
                  </a:lnTo>
                  <a:lnTo>
                    <a:pt x="152" y="80"/>
                  </a:lnTo>
                  <a:lnTo>
                    <a:pt x="185" y="97"/>
                  </a:lnTo>
                  <a:lnTo>
                    <a:pt x="259" y="103"/>
                  </a:lnTo>
                  <a:lnTo>
                    <a:pt x="278" y="116"/>
                  </a:lnTo>
                  <a:lnTo>
                    <a:pt x="265" y="137"/>
                  </a:lnTo>
                  <a:lnTo>
                    <a:pt x="179" y="132"/>
                  </a:lnTo>
                  <a:lnTo>
                    <a:pt x="103" y="84"/>
                  </a:lnTo>
                  <a:lnTo>
                    <a:pt x="0" y="27"/>
                  </a:lnTo>
                  <a:lnTo>
                    <a:pt x="4" y="0"/>
                  </a:lnTo>
                  <a:lnTo>
                    <a:pt x="29" y="6"/>
                  </a:lnTo>
                  <a:lnTo>
                    <a:pt x="29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9" name="Freeform 176"/>
            <p:cNvSpPr>
              <a:spLocks/>
            </p:cNvSpPr>
            <p:nvPr/>
          </p:nvSpPr>
          <p:spPr bwMode="auto">
            <a:xfrm>
              <a:off x="6072" y="3102"/>
              <a:ext cx="132" cy="38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144" y="0"/>
                </a:cxn>
                <a:cxn ang="0">
                  <a:pos x="260" y="48"/>
                </a:cxn>
                <a:cxn ang="0">
                  <a:pos x="264" y="72"/>
                </a:cxn>
                <a:cxn ang="0">
                  <a:pos x="243" y="76"/>
                </a:cxn>
                <a:cxn ang="0">
                  <a:pos x="214" y="57"/>
                </a:cxn>
                <a:cxn ang="0">
                  <a:pos x="188" y="46"/>
                </a:cxn>
                <a:cxn ang="0">
                  <a:pos x="135" y="34"/>
                </a:cxn>
                <a:cxn ang="0">
                  <a:pos x="17" y="36"/>
                </a:cxn>
                <a:cxn ang="0">
                  <a:pos x="0" y="19"/>
                </a:cxn>
                <a:cxn ang="0">
                  <a:pos x="15" y="2"/>
                </a:cxn>
                <a:cxn ang="0">
                  <a:pos x="15" y="2"/>
                </a:cxn>
              </a:cxnLst>
              <a:rect l="0" t="0" r="r" b="b"/>
              <a:pathLst>
                <a:path w="264" h="76">
                  <a:moveTo>
                    <a:pt x="15" y="2"/>
                  </a:moveTo>
                  <a:lnTo>
                    <a:pt x="144" y="0"/>
                  </a:lnTo>
                  <a:lnTo>
                    <a:pt x="260" y="48"/>
                  </a:lnTo>
                  <a:lnTo>
                    <a:pt x="264" y="72"/>
                  </a:lnTo>
                  <a:lnTo>
                    <a:pt x="243" y="76"/>
                  </a:lnTo>
                  <a:lnTo>
                    <a:pt x="214" y="57"/>
                  </a:lnTo>
                  <a:lnTo>
                    <a:pt x="188" y="46"/>
                  </a:lnTo>
                  <a:lnTo>
                    <a:pt x="135" y="34"/>
                  </a:lnTo>
                  <a:lnTo>
                    <a:pt x="17" y="36"/>
                  </a:lnTo>
                  <a:lnTo>
                    <a:pt x="0" y="19"/>
                  </a:lnTo>
                  <a:lnTo>
                    <a:pt x="15" y="2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0" name="Freeform 177"/>
            <p:cNvSpPr>
              <a:spLocks/>
            </p:cNvSpPr>
            <p:nvPr/>
          </p:nvSpPr>
          <p:spPr bwMode="auto">
            <a:xfrm>
              <a:off x="6001" y="3197"/>
              <a:ext cx="109" cy="112"/>
            </a:xfrm>
            <a:custGeom>
              <a:avLst/>
              <a:gdLst/>
              <a:ahLst/>
              <a:cxnLst>
                <a:cxn ang="0">
                  <a:pos x="219" y="27"/>
                </a:cxn>
                <a:cxn ang="0">
                  <a:pos x="152" y="82"/>
                </a:cxn>
                <a:cxn ang="0">
                  <a:pos x="118" y="101"/>
                </a:cxn>
                <a:cxn ang="0">
                  <a:pos x="78" y="120"/>
                </a:cxn>
                <a:cxn ang="0">
                  <a:pos x="36" y="156"/>
                </a:cxn>
                <a:cxn ang="0">
                  <a:pos x="36" y="198"/>
                </a:cxn>
                <a:cxn ang="0">
                  <a:pos x="38" y="223"/>
                </a:cxn>
                <a:cxn ang="0">
                  <a:pos x="15" y="225"/>
                </a:cxn>
                <a:cxn ang="0">
                  <a:pos x="0" y="192"/>
                </a:cxn>
                <a:cxn ang="0">
                  <a:pos x="8" y="152"/>
                </a:cxn>
                <a:cxn ang="0">
                  <a:pos x="32" y="114"/>
                </a:cxn>
                <a:cxn ang="0">
                  <a:pos x="65" y="88"/>
                </a:cxn>
                <a:cxn ang="0">
                  <a:pos x="198" y="0"/>
                </a:cxn>
                <a:cxn ang="0">
                  <a:pos x="219" y="2"/>
                </a:cxn>
                <a:cxn ang="0">
                  <a:pos x="219" y="27"/>
                </a:cxn>
                <a:cxn ang="0">
                  <a:pos x="219" y="27"/>
                </a:cxn>
              </a:cxnLst>
              <a:rect l="0" t="0" r="r" b="b"/>
              <a:pathLst>
                <a:path w="219" h="225">
                  <a:moveTo>
                    <a:pt x="219" y="27"/>
                  </a:moveTo>
                  <a:lnTo>
                    <a:pt x="152" y="82"/>
                  </a:lnTo>
                  <a:lnTo>
                    <a:pt x="118" y="101"/>
                  </a:lnTo>
                  <a:lnTo>
                    <a:pt x="78" y="120"/>
                  </a:lnTo>
                  <a:lnTo>
                    <a:pt x="36" y="156"/>
                  </a:lnTo>
                  <a:lnTo>
                    <a:pt x="36" y="198"/>
                  </a:lnTo>
                  <a:lnTo>
                    <a:pt x="38" y="223"/>
                  </a:lnTo>
                  <a:lnTo>
                    <a:pt x="15" y="225"/>
                  </a:lnTo>
                  <a:lnTo>
                    <a:pt x="0" y="192"/>
                  </a:lnTo>
                  <a:lnTo>
                    <a:pt x="8" y="152"/>
                  </a:lnTo>
                  <a:lnTo>
                    <a:pt x="32" y="114"/>
                  </a:lnTo>
                  <a:lnTo>
                    <a:pt x="65" y="88"/>
                  </a:lnTo>
                  <a:lnTo>
                    <a:pt x="198" y="0"/>
                  </a:lnTo>
                  <a:lnTo>
                    <a:pt x="219" y="2"/>
                  </a:lnTo>
                  <a:lnTo>
                    <a:pt x="219" y="27"/>
                  </a:lnTo>
                  <a:lnTo>
                    <a:pt x="219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1" name="Freeform 178"/>
            <p:cNvSpPr>
              <a:spLocks/>
            </p:cNvSpPr>
            <p:nvPr/>
          </p:nvSpPr>
          <p:spPr bwMode="auto">
            <a:xfrm>
              <a:off x="6106" y="3217"/>
              <a:ext cx="94" cy="84"/>
            </a:xfrm>
            <a:custGeom>
              <a:avLst/>
              <a:gdLst/>
              <a:ahLst/>
              <a:cxnLst>
                <a:cxn ang="0">
                  <a:pos x="27" y="8"/>
                </a:cxn>
                <a:cxn ang="0">
                  <a:pos x="50" y="51"/>
                </a:cxn>
                <a:cxn ang="0">
                  <a:pos x="86" y="91"/>
                </a:cxn>
                <a:cxn ang="0">
                  <a:pos x="129" y="122"/>
                </a:cxn>
                <a:cxn ang="0">
                  <a:pos x="175" y="135"/>
                </a:cxn>
                <a:cxn ang="0">
                  <a:pos x="188" y="154"/>
                </a:cxn>
                <a:cxn ang="0">
                  <a:pos x="171" y="169"/>
                </a:cxn>
                <a:cxn ang="0">
                  <a:pos x="65" y="129"/>
                </a:cxn>
                <a:cxn ang="0">
                  <a:pos x="21" y="86"/>
                </a:cxn>
                <a:cxn ang="0">
                  <a:pos x="0" y="25"/>
                </a:cxn>
                <a:cxn ang="0">
                  <a:pos x="10" y="0"/>
                </a:cxn>
                <a:cxn ang="0">
                  <a:pos x="27" y="8"/>
                </a:cxn>
                <a:cxn ang="0">
                  <a:pos x="27" y="8"/>
                </a:cxn>
              </a:cxnLst>
              <a:rect l="0" t="0" r="r" b="b"/>
              <a:pathLst>
                <a:path w="188" h="169">
                  <a:moveTo>
                    <a:pt x="27" y="8"/>
                  </a:moveTo>
                  <a:lnTo>
                    <a:pt x="50" y="51"/>
                  </a:lnTo>
                  <a:lnTo>
                    <a:pt x="86" y="91"/>
                  </a:lnTo>
                  <a:lnTo>
                    <a:pt x="129" y="122"/>
                  </a:lnTo>
                  <a:lnTo>
                    <a:pt x="175" y="135"/>
                  </a:lnTo>
                  <a:lnTo>
                    <a:pt x="188" y="154"/>
                  </a:lnTo>
                  <a:lnTo>
                    <a:pt x="171" y="169"/>
                  </a:lnTo>
                  <a:lnTo>
                    <a:pt x="65" y="129"/>
                  </a:lnTo>
                  <a:lnTo>
                    <a:pt x="21" y="86"/>
                  </a:lnTo>
                  <a:lnTo>
                    <a:pt x="0" y="25"/>
                  </a:lnTo>
                  <a:lnTo>
                    <a:pt x="10" y="0"/>
                  </a:lnTo>
                  <a:lnTo>
                    <a:pt x="27" y="8"/>
                  </a:lnTo>
                  <a:lnTo>
                    <a:pt x="27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2" name="Freeform 179"/>
            <p:cNvSpPr>
              <a:spLocks/>
            </p:cNvSpPr>
            <p:nvPr/>
          </p:nvSpPr>
          <p:spPr bwMode="auto">
            <a:xfrm>
              <a:off x="6020" y="3262"/>
              <a:ext cx="116" cy="116"/>
            </a:xfrm>
            <a:custGeom>
              <a:avLst/>
              <a:gdLst/>
              <a:ahLst/>
              <a:cxnLst>
                <a:cxn ang="0">
                  <a:pos x="230" y="27"/>
                </a:cxn>
                <a:cxn ang="0">
                  <a:pos x="169" y="73"/>
                </a:cxn>
                <a:cxn ang="0">
                  <a:pos x="129" y="143"/>
                </a:cxn>
                <a:cxn ang="0">
                  <a:pos x="106" y="177"/>
                </a:cxn>
                <a:cxn ang="0">
                  <a:pos x="82" y="206"/>
                </a:cxn>
                <a:cxn ang="0">
                  <a:pos x="51" y="227"/>
                </a:cxn>
                <a:cxn ang="0">
                  <a:pos x="15" y="232"/>
                </a:cxn>
                <a:cxn ang="0">
                  <a:pos x="0" y="215"/>
                </a:cxn>
                <a:cxn ang="0">
                  <a:pos x="0" y="149"/>
                </a:cxn>
                <a:cxn ang="0">
                  <a:pos x="15" y="130"/>
                </a:cxn>
                <a:cxn ang="0">
                  <a:pos x="32" y="149"/>
                </a:cxn>
                <a:cxn ang="0">
                  <a:pos x="32" y="196"/>
                </a:cxn>
                <a:cxn ang="0">
                  <a:pos x="72" y="170"/>
                </a:cxn>
                <a:cxn ang="0">
                  <a:pos x="103" y="122"/>
                </a:cxn>
                <a:cxn ang="0">
                  <a:pos x="144" y="50"/>
                </a:cxn>
                <a:cxn ang="0">
                  <a:pos x="207" y="0"/>
                </a:cxn>
                <a:cxn ang="0">
                  <a:pos x="232" y="6"/>
                </a:cxn>
                <a:cxn ang="0">
                  <a:pos x="230" y="27"/>
                </a:cxn>
                <a:cxn ang="0">
                  <a:pos x="230" y="27"/>
                </a:cxn>
              </a:cxnLst>
              <a:rect l="0" t="0" r="r" b="b"/>
              <a:pathLst>
                <a:path w="232" h="232">
                  <a:moveTo>
                    <a:pt x="230" y="27"/>
                  </a:moveTo>
                  <a:lnTo>
                    <a:pt x="169" y="73"/>
                  </a:lnTo>
                  <a:lnTo>
                    <a:pt x="129" y="143"/>
                  </a:lnTo>
                  <a:lnTo>
                    <a:pt x="106" y="177"/>
                  </a:lnTo>
                  <a:lnTo>
                    <a:pt x="82" y="206"/>
                  </a:lnTo>
                  <a:lnTo>
                    <a:pt x="51" y="227"/>
                  </a:lnTo>
                  <a:lnTo>
                    <a:pt x="15" y="232"/>
                  </a:lnTo>
                  <a:lnTo>
                    <a:pt x="0" y="215"/>
                  </a:lnTo>
                  <a:lnTo>
                    <a:pt x="0" y="149"/>
                  </a:lnTo>
                  <a:lnTo>
                    <a:pt x="15" y="130"/>
                  </a:lnTo>
                  <a:lnTo>
                    <a:pt x="32" y="149"/>
                  </a:lnTo>
                  <a:lnTo>
                    <a:pt x="32" y="196"/>
                  </a:lnTo>
                  <a:lnTo>
                    <a:pt x="72" y="170"/>
                  </a:lnTo>
                  <a:lnTo>
                    <a:pt x="103" y="122"/>
                  </a:lnTo>
                  <a:lnTo>
                    <a:pt x="144" y="50"/>
                  </a:lnTo>
                  <a:lnTo>
                    <a:pt x="207" y="0"/>
                  </a:lnTo>
                  <a:lnTo>
                    <a:pt x="232" y="6"/>
                  </a:lnTo>
                  <a:lnTo>
                    <a:pt x="230" y="27"/>
                  </a:lnTo>
                  <a:lnTo>
                    <a:pt x="23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3" name="Freeform 180"/>
            <p:cNvSpPr>
              <a:spLocks/>
            </p:cNvSpPr>
            <p:nvPr/>
          </p:nvSpPr>
          <p:spPr bwMode="auto">
            <a:xfrm>
              <a:off x="6104" y="3286"/>
              <a:ext cx="79" cy="104"/>
            </a:xfrm>
            <a:custGeom>
              <a:avLst/>
              <a:gdLst/>
              <a:ahLst/>
              <a:cxnLst>
                <a:cxn ang="0">
                  <a:pos x="158" y="23"/>
                </a:cxn>
                <a:cxn ang="0">
                  <a:pos x="133" y="85"/>
                </a:cxn>
                <a:cxn ang="0">
                  <a:pos x="105" y="127"/>
                </a:cxn>
                <a:cxn ang="0">
                  <a:pos x="69" y="163"/>
                </a:cxn>
                <a:cxn ang="0">
                  <a:pos x="23" y="207"/>
                </a:cxn>
                <a:cxn ang="0">
                  <a:pos x="0" y="205"/>
                </a:cxn>
                <a:cxn ang="0">
                  <a:pos x="2" y="182"/>
                </a:cxn>
                <a:cxn ang="0">
                  <a:pos x="74" y="106"/>
                </a:cxn>
                <a:cxn ang="0">
                  <a:pos x="122" y="9"/>
                </a:cxn>
                <a:cxn ang="0">
                  <a:pos x="147" y="0"/>
                </a:cxn>
                <a:cxn ang="0">
                  <a:pos x="158" y="23"/>
                </a:cxn>
                <a:cxn ang="0">
                  <a:pos x="158" y="23"/>
                </a:cxn>
              </a:cxnLst>
              <a:rect l="0" t="0" r="r" b="b"/>
              <a:pathLst>
                <a:path w="158" h="207">
                  <a:moveTo>
                    <a:pt x="158" y="23"/>
                  </a:moveTo>
                  <a:lnTo>
                    <a:pt x="133" y="85"/>
                  </a:lnTo>
                  <a:lnTo>
                    <a:pt x="105" y="127"/>
                  </a:lnTo>
                  <a:lnTo>
                    <a:pt x="69" y="163"/>
                  </a:lnTo>
                  <a:lnTo>
                    <a:pt x="23" y="207"/>
                  </a:lnTo>
                  <a:lnTo>
                    <a:pt x="0" y="205"/>
                  </a:lnTo>
                  <a:lnTo>
                    <a:pt x="2" y="182"/>
                  </a:lnTo>
                  <a:lnTo>
                    <a:pt x="74" y="106"/>
                  </a:lnTo>
                  <a:lnTo>
                    <a:pt x="122" y="9"/>
                  </a:lnTo>
                  <a:lnTo>
                    <a:pt x="147" y="0"/>
                  </a:lnTo>
                  <a:lnTo>
                    <a:pt x="158" y="23"/>
                  </a:lnTo>
                  <a:lnTo>
                    <a:pt x="158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4" name="Freeform 181"/>
            <p:cNvSpPr>
              <a:spLocks/>
            </p:cNvSpPr>
            <p:nvPr/>
          </p:nvSpPr>
          <p:spPr bwMode="auto">
            <a:xfrm>
              <a:off x="6158" y="3290"/>
              <a:ext cx="78" cy="91"/>
            </a:xfrm>
            <a:custGeom>
              <a:avLst/>
              <a:gdLst/>
              <a:ahLst/>
              <a:cxnLst>
                <a:cxn ang="0">
                  <a:pos x="156" y="22"/>
                </a:cxn>
                <a:cxn ang="0">
                  <a:pos x="125" y="70"/>
                </a:cxn>
                <a:cxn ang="0">
                  <a:pos x="97" y="112"/>
                </a:cxn>
                <a:cxn ang="0">
                  <a:pos x="62" y="148"/>
                </a:cxn>
                <a:cxn ang="0">
                  <a:pos x="21" y="182"/>
                </a:cxn>
                <a:cxn ang="0">
                  <a:pos x="0" y="176"/>
                </a:cxn>
                <a:cxn ang="0">
                  <a:pos x="3" y="152"/>
                </a:cxn>
                <a:cxn ang="0">
                  <a:pos x="74" y="87"/>
                </a:cxn>
                <a:cxn ang="0">
                  <a:pos x="102" y="47"/>
                </a:cxn>
                <a:cxn ang="0">
                  <a:pos x="129" y="3"/>
                </a:cxn>
                <a:cxn ang="0">
                  <a:pos x="152" y="0"/>
                </a:cxn>
                <a:cxn ang="0">
                  <a:pos x="156" y="22"/>
                </a:cxn>
                <a:cxn ang="0">
                  <a:pos x="156" y="22"/>
                </a:cxn>
              </a:cxnLst>
              <a:rect l="0" t="0" r="r" b="b"/>
              <a:pathLst>
                <a:path w="156" h="182">
                  <a:moveTo>
                    <a:pt x="156" y="22"/>
                  </a:moveTo>
                  <a:lnTo>
                    <a:pt x="125" y="70"/>
                  </a:lnTo>
                  <a:lnTo>
                    <a:pt x="97" y="112"/>
                  </a:lnTo>
                  <a:lnTo>
                    <a:pt x="62" y="148"/>
                  </a:lnTo>
                  <a:lnTo>
                    <a:pt x="21" y="182"/>
                  </a:lnTo>
                  <a:lnTo>
                    <a:pt x="0" y="176"/>
                  </a:lnTo>
                  <a:lnTo>
                    <a:pt x="3" y="152"/>
                  </a:lnTo>
                  <a:lnTo>
                    <a:pt x="74" y="87"/>
                  </a:lnTo>
                  <a:lnTo>
                    <a:pt x="102" y="47"/>
                  </a:lnTo>
                  <a:lnTo>
                    <a:pt x="129" y="3"/>
                  </a:lnTo>
                  <a:lnTo>
                    <a:pt x="152" y="0"/>
                  </a:lnTo>
                  <a:lnTo>
                    <a:pt x="156" y="22"/>
                  </a:lnTo>
                  <a:lnTo>
                    <a:pt x="156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5" name="Freeform 182"/>
            <p:cNvSpPr>
              <a:spLocks/>
            </p:cNvSpPr>
            <p:nvPr/>
          </p:nvSpPr>
          <p:spPr bwMode="auto">
            <a:xfrm>
              <a:off x="6223" y="3170"/>
              <a:ext cx="60" cy="134"/>
            </a:xfrm>
            <a:custGeom>
              <a:avLst/>
              <a:gdLst/>
              <a:ahLst/>
              <a:cxnLst>
                <a:cxn ang="0">
                  <a:pos x="47" y="10"/>
                </a:cxn>
                <a:cxn ang="0">
                  <a:pos x="120" y="129"/>
                </a:cxn>
                <a:cxn ang="0">
                  <a:pos x="114" y="179"/>
                </a:cxn>
                <a:cxn ang="0">
                  <a:pos x="95" y="217"/>
                </a:cxn>
                <a:cxn ang="0">
                  <a:pos x="61" y="249"/>
                </a:cxn>
                <a:cxn ang="0">
                  <a:pos x="21" y="268"/>
                </a:cxn>
                <a:cxn ang="0">
                  <a:pos x="0" y="257"/>
                </a:cxn>
                <a:cxn ang="0">
                  <a:pos x="11" y="236"/>
                </a:cxn>
                <a:cxn ang="0">
                  <a:pos x="68" y="198"/>
                </a:cxn>
                <a:cxn ang="0">
                  <a:pos x="87" y="133"/>
                </a:cxn>
                <a:cxn ang="0">
                  <a:pos x="78" y="101"/>
                </a:cxn>
                <a:cxn ang="0">
                  <a:pos x="59" y="76"/>
                </a:cxn>
                <a:cxn ang="0">
                  <a:pos x="21" y="25"/>
                </a:cxn>
                <a:cxn ang="0">
                  <a:pos x="28" y="0"/>
                </a:cxn>
                <a:cxn ang="0">
                  <a:pos x="47" y="10"/>
                </a:cxn>
                <a:cxn ang="0">
                  <a:pos x="47" y="10"/>
                </a:cxn>
              </a:cxnLst>
              <a:rect l="0" t="0" r="r" b="b"/>
              <a:pathLst>
                <a:path w="120" h="268">
                  <a:moveTo>
                    <a:pt x="47" y="10"/>
                  </a:moveTo>
                  <a:lnTo>
                    <a:pt x="120" y="129"/>
                  </a:lnTo>
                  <a:lnTo>
                    <a:pt x="114" y="179"/>
                  </a:lnTo>
                  <a:lnTo>
                    <a:pt x="95" y="217"/>
                  </a:lnTo>
                  <a:lnTo>
                    <a:pt x="61" y="249"/>
                  </a:lnTo>
                  <a:lnTo>
                    <a:pt x="21" y="268"/>
                  </a:lnTo>
                  <a:lnTo>
                    <a:pt x="0" y="257"/>
                  </a:lnTo>
                  <a:lnTo>
                    <a:pt x="11" y="236"/>
                  </a:lnTo>
                  <a:lnTo>
                    <a:pt x="68" y="198"/>
                  </a:lnTo>
                  <a:lnTo>
                    <a:pt x="87" y="133"/>
                  </a:lnTo>
                  <a:lnTo>
                    <a:pt x="78" y="101"/>
                  </a:lnTo>
                  <a:lnTo>
                    <a:pt x="59" y="76"/>
                  </a:lnTo>
                  <a:lnTo>
                    <a:pt x="21" y="25"/>
                  </a:lnTo>
                  <a:lnTo>
                    <a:pt x="28" y="0"/>
                  </a:lnTo>
                  <a:lnTo>
                    <a:pt x="47" y="10"/>
                  </a:lnTo>
                  <a:lnTo>
                    <a:pt x="47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6" name="Freeform 183"/>
            <p:cNvSpPr>
              <a:spLocks/>
            </p:cNvSpPr>
            <p:nvPr/>
          </p:nvSpPr>
          <p:spPr bwMode="auto">
            <a:xfrm>
              <a:off x="6033" y="3238"/>
              <a:ext cx="83" cy="76"/>
            </a:xfrm>
            <a:custGeom>
              <a:avLst/>
              <a:gdLst/>
              <a:ahLst/>
              <a:cxnLst>
                <a:cxn ang="0">
                  <a:pos x="159" y="28"/>
                </a:cxn>
                <a:cxn ang="0">
                  <a:pos x="110" y="61"/>
                </a:cxn>
                <a:cxn ang="0">
                  <a:pos x="66" y="91"/>
                </a:cxn>
                <a:cxn ang="0">
                  <a:pos x="26" y="152"/>
                </a:cxn>
                <a:cxn ang="0">
                  <a:pos x="5" y="152"/>
                </a:cxn>
                <a:cxn ang="0">
                  <a:pos x="0" y="141"/>
                </a:cxn>
                <a:cxn ang="0">
                  <a:pos x="5" y="127"/>
                </a:cxn>
                <a:cxn ang="0">
                  <a:pos x="53" y="61"/>
                </a:cxn>
                <a:cxn ang="0">
                  <a:pos x="70" y="47"/>
                </a:cxn>
                <a:cxn ang="0">
                  <a:pos x="95" y="30"/>
                </a:cxn>
                <a:cxn ang="0">
                  <a:pos x="144" y="0"/>
                </a:cxn>
                <a:cxn ang="0">
                  <a:pos x="165" y="6"/>
                </a:cxn>
                <a:cxn ang="0">
                  <a:pos x="159" y="28"/>
                </a:cxn>
                <a:cxn ang="0">
                  <a:pos x="159" y="28"/>
                </a:cxn>
              </a:cxnLst>
              <a:rect l="0" t="0" r="r" b="b"/>
              <a:pathLst>
                <a:path w="165" h="152">
                  <a:moveTo>
                    <a:pt x="159" y="28"/>
                  </a:moveTo>
                  <a:lnTo>
                    <a:pt x="110" y="61"/>
                  </a:lnTo>
                  <a:lnTo>
                    <a:pt x="66" y="91"/>
                  </a:lnTo>
                  <a:lnTo>
                    <a:pt x="26" y="152"/>
                  </a:lnTo>
                  <a:lnTo>
                    <a:pt x="5" y="152"/>
                  </a:lnTo>
                  <a:lnTo>
                    <a:pt x="0" y="141"/>
                  </a:lnTo>
                  <a:lnTo>
                    <a:pt x="5" y="127"/>
                  </a:lnTo>
                  <a:lnTo>
                    <a:pt x="53" y="61"/>
                  </a:lnTo>
                  <a:lnTo>
                    <a:pt x="70" y="47"/>
                  </a:lnTo>
                  <a:lnTo>
                    <a:pt x="95" y="30"/>
                  </a:lnTo>
                  <a:lnTo>
                    <a:pt x="144" y="0"/>
                  </a:lnTo>
                  <a:lnTo>
                    <a:pt x="165" y="6"/>
                  </a:lnTo>
                  <a:lnTo>
                    <a:pt x="159" y="28"/>
                  </a:lnTo>
                  <a:lnTo>
                    <a:pt x="159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7" name="Freeform 184"/>
            <p:cNvSpPr>
              <a:spLocks/>
            </p:cNvSpPr>
            <p:nvPr/>
          </p:nvSpPr>
          <p:spPr bwMode="auto">
            <a:xfrm>
              <a:off x="6101" y="3272"/>
              <a:ext cx="43" cy="80"/>
            </a:xfrm>
            <a:custGeom>
              <a:avLst/>
              <a:gdLst/>
              <a:ahLst/>
              <a:cxnLst>
                <a:cxn ang="0">
                  <a:pos x="85" y="17"/>
                </a:cxn>
                <a:cxn ang="0">
                  <a:pos x="49" y="80"/>
                </a:cxn>
                <a:cxn ang="0">
                  <a:pos x="28" y="152"/>
                </a:cxn>
                <a:cxn ang="0">
                  <a:pos x="9" y="162"/>
                </a:cxn>
                <a:cxn ang="0">
                  <a:pos x="0" y="141"/>
                </a:cxn>
                <a:cxn ang="0">
                  <a:pos x="57" y="10"/>
                </a:cxn>
                <a:cxn ang="0">
                  <a:pos x="81" y="0"/>
                </a:cxn>
                <a:cxn ang="0">
                  <a:pos x="85" y="17"/>
                </a:cxn>
                <a:cxn ang="0">
                  <a:pos x="85" y="17"/>
                </a:cxn>
              </a:cxnLst>
              <a:rect l="0" t="0" r="r" b="b"/>
              <a:pathLst>
                <a:path w="85" h="162">
                  <a:moveTo>
                    <a:pt x="85" y="17"/>
                  </a:moveTo>
                  <a:lnTo>
                    <a:pt x="49" y="80"/>
                  </a:lnTo>
                  <a:lnTo>
                    <a:pt x="28" y="152"/>
                  </a:lnTo>
                  <a:lnTo>
                    <a:pt x="9" y="162"/>
                  </a:lnTo>
                  <a:lnTo>
                    <a:pt x="0" y="141"/>
                  </a:lnTo>
                  <a:lnTo>
                    <a:pt x="57" y="10"/>
                  </a:lnTo>
                  <a:lnTo>
                    <a:pt x="81" y="0"/>
                  </a:lnTo>
                  <a:lnTo>
                    <a:pt x="85" y="17"/>
                  </a:lnTo>
                  <a:lnTo>
                    <a:pt x="85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8" name="Freeform 185"/>
            <p:cNvSpPr>
              <a:spLocks/>
            </p:cNvSpPr>
            <p:nvPr/>
          </p:nvSpPr>
          <p:spPr bwMode="auto">
            <a:xfrm>
              <a:off x="6481" y="3458"/>
              <a:ext cx="99" cy="411"/>
            </a:xfrm>
            <a:custGeom>
              <a:avLst/>
              <a:gdLst/>
              <a:ahLst/>
              <a:cxnLst>
                <a:cxn ang="0">
                  <a:pos x="141" y="25"/>
                </a:cxn>
                <a:cxn ang="0">
                  <a:pos x="31" y="207"/>
                </a:cxn>
                <a:cxn ang="0">
                  <a:pos x="42" y="289"/>
                </a:cxn>
                <a:cxn ang="0">
                  <a:pos x="69" y="371"/>
                </a:cxn>
                <a:cxn ang="0">
                  <a:pos x="101" y="433"/>
                </a:cxn>
                <a:cxn ang="0">
                  <a:pos x="141" y="490"/>
                </a:cxn>
                <a:cxn ang="0">
                  <a:pos x="173" y="559"/>
                </a:cxn>
                <a:cxn ang="0">
                  <a:pos x="198" y="633"/>
                </a:cxn>
                <a:cxn ang="0">
                  <a:pos x="196" y="804"/>
                </a:cxn>
                <a:cxn ang="0">
                  <a:pos x="179" y="821"/>
                </a:cxn>
                <a:cxn ang="0">
                  <a:pos x="166" y="804"/>
                </a:cxn>
                <a:cxn ang="0">
                  <a:pos x="156" y="641"/>
                </a:cxn>
                <a:cxn ang="0">
                  <a:pos x="139" y="580"/>
                </a:cxn>
                <a:cxn ang="0">
                  <a:pos x="97" y="517"/>
                </a:cxn>
                <a:cxn ang="0">
                  <a:pos x="19" y="390"/>
                </a:cxn>
                <a:cxn ang="0">
                  <a:pos x="0" y="205"/>
                </a:cxn>
                <a:cxn ang="0">
                  <a:pos x="14" y="146"/>
                </a:cxn>
                <a:cxn ang="0">
                  <a:pos x="42" y="101"/>
                </a:cxn>
                <a:cxn ang="0">
                  <a:pos x="78" y="57"/>
                </a:cxn>
                <a:cxn ang="0">
                  <a:pos x="116" y="6"/>
                </a:cxn>
                <a:cxn ang="0">
                  <a:pos x="137" y="0"/>
                </a:cxn>
                <a:cxn ang="0">
                  <a:pos x="141" y="25"/>
                </a:cxn>
                <a:cxn ang="0">
                  <a:pos x="141" y="25"/>
                </a:cxn>
              </a:cxnLst>
              <a:rect l="0" t="0" r="r" b="b"/>
              <a:pathLst>
                <a:path w="198" h="821">
                  <a:moveTo>
                    <a:pt x="141" y="25"/>
                  </a:moveTo>
                  <a:lnTo>
                    <a:pt x="31" y="207"/>
                  </a:lnTo>
                  <a:lnTo>
                    <a:pt x="42" y="289"/>
                  </a:lnTo>
                  <a:lnTo>
                    <a:pt x="69" y="371"/>
                  </a:lnTo>
                  <a:lnTo>
                    <a:pt x="101" y="433"/>
                  </a:lnTo>
                  <a:lnTo>
                    <a:pt x="141" y="490"/>
                  </a:lnTo>
                  <a:lnTo>
                    <a:pt x="173" y="559"/>
                  </a:lnTo>
                  <a:lnTo>
                    <a:pt x="198" y="633"/>
                  </a:lnTo>
                  <a:lnTo>
                    <a:pt x="196" y="804"/>
                  </a:lnTo>
                  <a:lnTo>
                    <a:pt x="179" y="821"/>
                  </a:lnTo>
                  <a:lnTo>
                    <a:pt x="166" y="804"/>
                  </a:lnTo>
                  <a:lnTo>
                    <a:pt x="156" y="641"/>
                  </a:lnTo>
                  <a:lnTo>
                    <a:pt x="139" y="580"/>
                  </a:lnTo>
                  <a:lnTo>
                    <a:pt x="97" y="517"/>
                  </a:lnTo>
                  <a:lnTo>
                    <a:pt x="19" y="390"/>
                  </a:lnTo>
                  <a:lnTo>
                    <a:pt x="0" y="205"/>
                  </a:lnTo>
                  <a:lnTo>
                    <a:pt x="14" y="146"/>
                  </a:lnTo>
                  <a:lnTo>
                    <a:pt x="42" y="101"/>
                  </a:lnTo>
                  <a:lnTo>
                    <a:pt x="78" y="57"/>
                  </a:lnTo>
                  <a:lnTo>
                    <a:pt x="116" y="6"/>
                  </a:lnTo>
                  <a:lnTo>
                    <a:pt x="137" y="0"/>
                  </a:lnTo>
                  <a:lnTo>
                    <a:pt x="141" y="25"/>
                  </a:lnTo>
                  <a:lnTo>
                    <a:pt x="141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9" name="Freeform 186"/>
            <p:cNvSpPr>
              <a:spLocks/>
            </p:cNvSpPr>
            <p:nvPr/>
          </p:nvSpPr>
          <p:spPr bwMode="auto">
            <a:xfrm>
              <a:off x="6712" y="3549"/>
              <a:ext cx="179" cy="199"/>
            </a:xfrm>
            <a:custGeom>
              <a:avLst/>
              <a:gdLst/>
              <a:ahLst/>
              <a:cxnLst>
                <a:cxn ang="0">
                  <a:pos x="358" y="23"/>
                </a:cxn>
                <a:cxn ang="0">
                  <a:pos x="329" y="76"/>
                </a:cxn>
                <a:cxn ang="0">
                  <a:pos x="285" y="114"/>
                </a:cxn>
                <a:cxn ang="0">
                  <a:pos x="219" y="164"/>
                </a:cxn>
                <a:cxn ang="0">
                  <a:pos x="187" y="185"/>
                </a:cxn>
                <a:cxn ang="0">
                  <a:pos x="145" y="202"/>
                </a:cxn>
                <a:cxn ang="0">
                  <a:pos x="93" y="225"/>
                </a:cxn>
                <a:cxn ang="0">
                  <a:pos x="126" y="287"/>
                </a:cxn>
                <a:cxn ang="0">
                  <a:pos x="114" y="314"/>
                </a:cxn>
                <a:cxn ang="0">
                  <a:pos x="69" y="377"/>
                </a:cxn>
                <a:cxn ang="0">
                  <a:pos x="50" y="398"/>
                </a:cxn>
                <a:cxn ang="0">
                  <a:pos x="25" y="398"/>
                </a:cxn>
                <a:cxn ang="0">
                  <a:pos x="6" y="350"/>
                </a:cxn>
                <a:cxn ang="0">
                  <a:pos x="25" y="306"/>
                </a:cxn>
                <a:cxn ang="0">
                  <a:pos x="50" y="274"/>
                </a:cxn>
                <a:cxn ang="0">
                  <a:pos x="46" y="272"/>
                </a:cxn>
                <a:cxn ang="0">
                  <a:pos x="8" y="244"/>
                </a:cxn>
                <a:cxn ang="0">
                  <a:pos x="0" y="198"/>
                </a:cxn>
                <a:cxn ang="0">
                  <a:pos x="27" y="166"/>
                </a:cxn>
                <a:cxn ang="0">
                  <a:pos x="69" y="151"/>
                </a:cxn>
                <a:cxn ang="0">
                  <a:pos x="124" y="128"/>
                </a:cxn>
                <a:cxn ang="0">
                  <a:pos x="259" y="63"/>
                </a:cxn>
                <a:cxn ang="0">
                  <a:pos x="329" y="10"/>
                </a:cxn>
                <a:cxn ang="0">
                  <a:pos x="348" y="0"/>
                </a:cxn>
                <a:cxn ang="0">
                  <a:pos x="358" y="23"/>
                </a:cxn>
                <a:cxn ang="0">
                  <a:pos x="358" y="23"/>
                </a:cxn>
              </a:cxnLst>
              <a:rect l="0" t="0" r="r" b="b"/>
              <a:pathLst>
                <a:path w="358" h="398">
                  <a:moveTo>
                    <a:pt x="358" y="23"/>
                  </a:moveTo>
                  <a:lnTo>
                    <a:pt x="329" y="76"/>
                  </a:lnTo>
                  <a:lnTo>
                    <a:pt x="285" y="114"/>
                  </a:lnTo>
                  <a:lnTo>
                    <a:pt x="219" y="164"/>
                  </a:lnTo>
                  <a:lnTo>
                    <a:pt x="187" y="185"/>
                  </a:lnTo>
                  <a:lnTo>
                    <a:pt x="145" y="202"/>
                  </a:lnTo>
                  <a:lnTo>
                    <a:pt x="93" y="225"/>
                  </a:lnTo>
                  <a:lnTo>
                    <a:pt x="126" y="287"/>
                  </a:lnTo>
                  <a:lnTo>
                    <a:pt x="114" y="314"/>
                  </a:lnTo>
                  <a:lnTo>
                    <a:pt x="69" y="377"/>
                  </a:lnTo>
                  <a:lnTo>
                    <a:pt x="50" y="398"/>
                  </a:lnTo>
                  <a:lnTo>
                    <a:pt x="25" y="398"/>
                  </a:lnTo>
                  <a:lnTo>
                    <a:pt x="6" y="350"/>
                  </a:lnTo>
                  <a:lnTo>
                    <a:pt x="25" y="306"/>
                  </a:lnTo>
                  <a:lnTo>
                    <a:pt x="50" y="274"/>
                  </a:lnTo>
                  <a:lnTo>
                    <a:pt x="46" y="272"/>
                  </a:lnTo>
                  <a:lnTo>
                    <a:pt x="8" y="244"/>
                  </a:lnTo>
                  <a:lnTo>
                    <a:pt x="0" y="198"/>
                  </a:lnTo>
                  <a:lnTo>
                    <a:pt x="27" y="166"/>
                  </a:lnTo>
                  <a:lnTo>
                    <a:pt x="69" y="151"/>
                  </a:lnTo>
                  <a:lnTo>
                    <a:pt x="124" y="128"/>
                  </a:lnTo>
                  <a:lnTo>
                    <a:pt x="259" y="63"/>
                  </a:lnTo>
                  <a:lnTo>
                    <a:pt x="329" y="10"/>
                  </a:lnTo>
                  <a:lnTo>
                    <a:pt x="348" y="0"/>
                  </a:lnTo>
                  <a:lnTo>
                    <a:pt x="358" y="23"/>
                  </a:lnTo>
                  <a:lnTo>
                    <a:pt x="358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0" name="Freeform 187"/>
            <p:cNvSpPr>
              <a:spLocks/>
            </p:cNvSpPr>
            <p:nvPr/>
          </p:nvSpPr>
          <p:spPr bwMode="auto">
            <a:xfrm>
              <a:off x="6617" y="3754"/>
              <a:ext cx="247" cy="216"/>
            </a:xfrm>
            <a:custGeom>
              <a:avLst/>
              <a:gdLst/>
              <a:ahLst/>
              <a:cxnLst>
                <a:cxn ang="0">
                  <a:pos x="287" y="8"/>
                </a:cxn>
                <a:cxn ang="0">
                  <a:pos x="312" y="48"/>
                </a:cxn>
                <a:cxn ang="0">
                  <a:pos x="342" y="74"/>
                </a:cxn>
                <a:cxn ang="0">
                  <a:pos x="377" y="97"/>
                </a:cxn>
                <a:cxn ang="0">
                  <a:pos x="415" y="122"/>
                </a:cxn>
                <a:cxn ang="0">
                  <a:pos x="475" y="192"/>
                </a:cxn>
                <a:cxn ang="0">
                  <a:pos x="494" y="289"/>
                </a:cxn>
                <a:cxn ang="0">
                  <a:pos x="487" y="340"/>
                </a:cxn>
                <a:cxn ang="0">
                  <a:pos x="477" y="363"/>
                </a:cxn>
                <a:cxn ang="0">
                  <a:pos x="462" y="380"/>
                </a:cxn>
                <a:cxn ang="0">
                  <a:pos x="426" y="399"/>
                </a:cxn>
                <a:cxn ang="0">
                  <a:pos x="392" y="407"/>
                </a:cxn>
                <a:cxn ang="0">
                  <a:pos x="314" y="418"/>
                </a:cxn>
                <a:cxn ang="0">
                  <a:pos x="249" y="433"/>
                </a:cxn>
                <a:cxn ang="0">
                  <a:pos x="190" y="432"/>
                </a:cxn>
                <a:cxn ang="0">
                  <a:pos x="67" y="394"/>
                </a:cxn>
                <a:cxn ang="0">
                  <a:pos x="6" y="335"/>
                </a:cxn>
                <a:cxn ang="0">
                  <a:pos x="0" y="310"/>
                </a:cxn>
                <a:cxn ang="0">
                  <a:pos x="23" y="304"/>
                </a:cxn>
                <a:cxn ang="0">
                  <a:pos x="91" y="335"/>
                </a:cxn>
                <a:cxn ang="0">
                  <a:pos x="147" y="354"/>
                </a:cxn>
                <a:cxn ang="0">
                  <a:pos x="194" y="367"/>
                </a:cxn>
                <a:cxn ang="0">
                  <a:pos x="297" y="356"/>
                </a:cxn>
                <a:cxn ang="0">
                  <a:pos x="371" y="356"/>
                </a:cxn>
                <a:cxn ang="0">
                  <a:pos x="437" y="342"/>
                </a:cxn>
                <a:cxn ang="0">
                  <a:pos x="455" y="289"/>
                </a:cxn>
                <a:cxn ang="0">
                  <a:pos x="441" y="211"/>
                </a:cxn>
                <a:cxn ang="0">
                  <a:pos x="424" y="179"/>
                </a:cxn>
                <a:cxn ang="0">
                  <a:pos x="396" y="152"/>
                </a:cxn>
                <a:cxn ang="0">
                  <a:pos x="261" y="23"/>
                </a:cxn>
                <a:cxn ang="0">
                  <a:pos x="266" y="0"/>
                </a:cxn>
                <a:cxn ang="0">
                  <a:pos x="287" y="8"/>
                </a:cxn>
                <a:cxn ang="0">
                  <a:pos x="287" y="8"/>
                </a:cxn>
              </a:cxnLst>
              <a:rect l="0" t="0" r="r" b="b"/>
              <a:pathLst>
                <a:path w="494" h="433">
                  <a:moveTo>
                    <a:pt x="287" y="8"/>
                  </a:moveTo>
                  <a:lnTo>
                    <a:pt x="312" y="48"/>
                  </a:lnTo>
                  <a:lnTo>
                    <a:pt x="342" y="74"/>
                  </a:lnTo>
                  <a:lnTo>
                    <a:pt x="377" y="97"/>
                  </a:lnTo>
                  <a:lnTo>
                    <a:pt x="415" y="122"/>
                  </a:lnTo>
                  <a:lnTo>
                    <a:pt x="475" y="192"/>
                  </a:lnTo>
                  <a:lnTo>
                    <a:pt x="494" y="289"/>
                  </a:lnTo>
                  <a:lnTo>
                    <a:pt x="487" y="340"/>
                  </a:lnTo>
                  <a:lnTo>
                    <a:pt x="477" y="363"/>
                  </a:lnTo>
                  <a:lnTo>
                    <a:pt x="462" y="380"/>
                  </a:lnTo>
                  <a:lnTo>
                    <a:pt x="426" y="399"/>
                  </a:lnTo>
                  <a:lnTo>
                    <a:pt x="392" y="407"/>
                  </a:lnTo>
                  <a:lnTo>
                    <a:pt x="314" y="418"/>
                  </a:lnTo>
                  <a:lnTo>
                    <a:pt x="249" y="433"/>
                  </a:lnTo>
                  <a:lnTo>
                    <a:pt x="190" y="432"/>
                  </a:lnTo>
                  <a:lnTo>
                    <a:pt x="67" y="394"/>
                  </a:lnTo>
                  <a:lnTo>
                    <a:pt x="6" y="335"/>
                  </a:lnTo>
                  <a:lnTo>
                    <a:pt x="0" y="310"/>
                  </a:lnTo>
                  <a:lnTo>
                    <a:pt x="23" y="304"/>
                  </a:lnTo>
                  <a:lnTo>
                    <a:pt x="91" y="335"/>
                  </a:lnTo>
                  <a:lnTo>
                    <a:pt x="147" y="354"/>
                  </a:lnTo>
                  <a:lnTo>
                    <a:pt x="194" y="367"/>
                  </a:lnTo>
                  <a:lnTo>
                    <a:pt x="297" y="356"/>
                  </a:lnTo>
                  <a:lnTo>
                    <a:pt x="371" y="356"/>
                  </a:lnTo>
                  <a:lnTo>
                    <a:pt x="437" y="342"/>
                  </a:lnTo>
                  <a:lnTo>
                    <a:pt x="455" y="289"/>
                  </a:lnTo>
                  <a:lnTo>
                    <a:pt x="441" y="211"/>
                  </a:lnTo>
                  <a:lnTo>
                    <a:pt x="424" y="179"/>
                  </a:lnTo>
                  <a:lnTo>
                    <a:pt x="396" y="152"/>
                  </a:lnTo>
                  <a:lnTo>
                    <a:pt x="261" y="23"/>
                  </a:lnTo>
                  <a:lnTo>
                    <a:pt x="266" y="0"/>
                  </a:lnTo>
                  <a:lnTo>
                    <a:pt x="287" y="8"/>
                  </a:lnTo>
                  <a:lnTo>
                    <a:pt x="287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1" name="Freeform 188"/>
            <p:cNvSpPr>
              <a:spLocks/>
            </p:cNvSpPr>
            <p:nvPr/>
          </p:nvSpPr>
          <p:spPr bwMode="auto">
            <a:xfrm>
              <a:off x="6623" y="3913"/>
              <a:ext cx="24" cy="92"/>
            </a:xfrm>
            <a:custGeom>
              <a:avLst/>
              <a:gdLst/>
              <a:ahLst/>
              <a:cxnLst>
                <a:cxn ang="0">
                  <a:pos x="32" y="12"/>
                </a:cxn>
                <a:cxn ang="0">
                  <a:pos x="47" y="97"/>
                </a:cxn>
                <a:cxn ang="0">
                  <a:pos x="26" y="177"/>
                </a:cxn>
                <a:cxn ang="0">
                  <a:pos x="5" y="185"/>
                </a:cxn>
                <a:cxn ang="0">
                  <a:pos x="0" y="162"/>
                </a:cxn>
                <a:cxn ang="0">
                  <a:pos x="17" y="94"/>
                </a:cxn>
                <a:cxn ang="0">
                  <a:pos x="1" y="21"/>
                </a:cxn>
                <a:cxn ang="0">
                  <a:pos x="13" y="0"/>
                </a:cxn>
                <a:cxn ang="0">
                  <a:pos x="32" y="12"/>
                </a:cxn>
                <a:cxn ang="0">
                  <a:pos x="32" y="12"/>
                </a:cxn>
              </a:cxnLst>
              <a:rect l="0" t="0" r="r" b="b"/>
              <a:pathLst>
                <a:path w="47" h="185">
                  <a:moveTo>
                    <a:pt x="32" y="12"/>
                  </a:moveTo>
                  <a:lnTo>
                    <a:pt x="47" y="97"/>
                  </a:lnTo>
                  <a:lnTo>
                    <a:pt x="26" y="177"/>
                  </a:lnTo>
                  <a:lnTo>
                    <a:pt x="5" y="185"/>
                  </a:lnTo>
                  <a:lnTo>
                    <a:pt x="0" y="162"/>
                  </a:lnTo>
                  <a:lnTo>
                    <a:pt x="17" y="94"/>
                  </a:lnTo>
                  <a:lnTo>
                    <a:pt x="1" y="21"/>
                  </a:lnTo>
                  <a:lnTo>
                    <a:pt x="13" y="0"/>
                  </a:lnTo>
                  <a:lnTo>
                    <a:pt x="32" y="12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2" name="Freeform 189"/>
            <p:cNvSpPr>
              <a:spLocks/>
            </p:cNvSpPr>
            <p:nvPr/>
          </p:nvSpPr>
          <p:spPr bwMode="auto">
            <a:xfrm>
              <a:off x="6627" y="3958"/>
              <a:ext cx="61" cy="47"/>
            </a:xfrm>
            <a:custGeom>
              <a:avLst/>
              <a:gdLst/>
              <a:ahLst/>
              <a:cxnLst>
                <a:cxn ang="0">
                  <a:pos x="10" y="63"/>
                </a:cxn>
                <a:cxn ang="0">
                  <a:pos x="99" y="4"/>
                </a:cxn>
                <a:cxn ang="0">
                  <a:pos x="122" y="0"/>
                </a:cxn>
                <a:cxn ang="0">
                  <a:pos x="124" y="24"/>
                </a:cxn>
                <a:cxn ang="0">
                  <a:pos x="78" y="68"/>
                </a:cxn>
                <a:cxn ang="0">
                  <a:pos x="19" y="95"/>
                </a:cxn>
                <a:cxn ang="0">
                  <a:pos x="0" y="85"/>
                </a:cxn>
                <a:cxn ang="0">
                  <a:pos x="10" y="63"/>
                </a:cxn>
                <a:cxn ang="0">
                  <a:pos x="10" y="63"/>
                </a:cxn>
              </a:cxnLst>
              <a:rect l="0" t="0" r="r" b="b"/>
              <a:pathLst>
                <a:path w="124" h="95">
                  <a:moveTo>
                    <a:pt x="10" y="63"/>
                  </a:moveTo>
                  <a:lnTo>
                    <a:pt x="99" y="4"/>
                  </a:lnTo>
                  <a:lnTo>
                    <a:pt x="122" y="0"/>
                  </a:lnTo>
                  <a:lnTo>
                    <a:pt x="124" y="24"/>
                  </a:lnTo>
                  <a:lnTo>
                    <a:pt x="78" y="68"/>
                  </a:lnTo>
                  <a:lnTo>
                    <a:pt x="19" y="95"/>
                  </a:lnTo>
                  <a:lnTo>
                    <a:pt x="0" y="85"/>
                  </a:lnTo>
                  <a:lnTo>
                    <a:pt x="10" y="63"/>
                  </a:lnTo>
                  <a:lnTo>
                    <a:pt x="10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3" name="Freeform 190"/>
            <p:cNvSpPr>
              <a:spLocks/>
            </p:cNvSpPr>
            <p:nvPr/>
          </p:nvSpPr>
          <p:spPr bwMode="auto">
            <a:xfrm>
              <a:off x="6402" y="3913"/>
              <a:ext cx="326" cy="168"/>
            </a:xfrm>
            <a:custGeom>
              <a:avLst/>
              <a:gdLst/>
              <a:ahLst/>
              <a:cxnLst>
                <a:cxn ang="0">
                  <a:pos x="362" y="33"/>
                </a:cxn>
                <a:cxn ang="0">
                  <a:pos x="303" y="59"/>
                </a:cxn>
                <a:cxn ang="0">
                  <a:pos x="251" y="80"/>
                </a:cxn>
                <a:cxn ang="0">
                  <a:pos x="202" y="101"/>
                </a:cxn>
                <a:cxn ang="0">
                  <a:pos x="143" y="114"/>
                </a:cxn>
                <a:cxn ang="0">
                  <a:pos x="84" y="120"/>
                </a:cxn>
                <a:cxn ang="0">
                  <a:pos x="42" y="151"/>
                </a:cxn>
                <a:cxn ang="0">
                  <a:pos x="33" y="194"/>
                </a:cxn>
                <a:cxn ang="0">
                  <a:pos x="48" y="234"/>
                </a:cxn>
                <a:cxn ang="0">
                  <a:pos x="69" y="249"/>
                </a:cxn>
                <a:cxn ang="0">
                  <a:pos x="92" y="257"/>
                </a:cxn>
                <a:cxn ang="0">
                  <a:pos x="147" y="257"/>
                </a:cxn>
                <a:cxn ang="0">
                  <a:pos x="261" y="248"/>
                </a:cxn>
                <a:cxn ang="0">
                  <a:pos x="333" y="265"/>
                </a:cxn>
                <a:cxn ang="0">
                  <a:pos x="403" y="280"/>
                </a:cxn>
                <a:cxn ang="0">
                  <a:pos x="502" y="276"/>
                </a:cxn>
                <a:cxn ang="0">
                  <a:pos x="565" y="234"/>
                </a:cxn>
                <a:cxn ang="0">
                  <a:pos x="590" y="211"/>
                </a:cxn>
                <a:cxn ang="0">
                  <a:pos x="632" y="192"/>
                </a:cxn>
                <a:cxn ang="0">
                  <a:pos x="653" y="202"/>
                </a:cxn>
                <a:cxn ang="0">
                  <a:pos x="645" y="223"/>
                </a:cxn>
                <a:cxn ang="0">
                  <a:pos x="603" y="253"/>
                </a:cxn>
                <a:cxn ang="0">
                  <a:pos x="567" y="282"/>
                </a:cxn>
                <a:cxn ang="0">
                  <a:pos x="531" y="310"/>
                </a:cxn>
                <a:cxn ang="0">
                  <a:pos x="485" y="333"/>
                </a:cxn>
                <a:cxn ang="0">
                  <a:pos x="436" y="337"/>
                </a:cxn>
                <a:cxn ang="0">
                  <a:pos x="386" y="331"/>
                </a:cxn>
                <a:cxn ang="0">
                  <a:pos x="215" y="322"/>
                </a:cxn>
                <a:cxn ang="0">
                  <a:pos x="113" y="308"/>
                </a:cxn>
                <a:cxn ang="0">
                  <a:pos x="25" y="259"/>
                </a:cxn>
                <a:cxn ang="0">
                  <a:pos x="0" y="200"/>
                </a:cxn>
                <a:cxn ang="0">
                  <a:pos x="14" y="135"/>
                </a:cxn>
                <a:cxn ang="0">
                  <a:pos x="35" y="107"/>
                </a:cxn>
                <a:cxn ang="0">
                  <a:pos x="65" y="92"/>
                </a:cxn>
                <a:cxn ang="0">
                  <a:pos x="137" y="80"/>
                </a:cxn>
                <a:cxn ang="0">
                  <a:pos x="244" y="48"/>
                </a:cxn>
                <a:cxn ang="0">
                  <a:pos x="293" y="25"/>
                </a:cxn>
                <a:cxn ang="0">
                  <a:pos x="352" y="0"/>
                </a:cxn>
                <a:cxn ang="0">
                  <a:pos x="371" y="12"/>
                </a:cxn>
                <a:cxn ang="0">
                  <a:pos x="362" y="33"/>
                </a:cxn>
                <a:cxn ang="0">
                  <a:pos x="362" y="33"/>
                </a:cxn>
              </a:cxnLst>
              <a:rect l="0" t="0" r="r" b="b"/>
              <a:pathLst>
                <a:path w="653" h="337">
                  <a:moveTo>
                    <a:pt x="362" y="33"/>
                  </a:moveTo>
                  <a:lnTo>
                    <a:pt x="303" y="59"/>
                  </a:lnTo>
                  <a:lnTo>
                    <a:pt x="251" y="80"/>
                  </a:lnTo>
                  <a:lnTo>
                    <a:pt x="202" y="101"/>
                  </a:lnTo>
                  <a:lnTo>
                    <a:pt x="143" y="114"/>
                  </a:lnTo>
                  <a:lnTo>
                    <a:pt x="84" y="120"/>
                  </a:lnTo>
                  <a:lnTo>
                    <a:pt x="42" y="151"/>
                  </a:lnTo>
                  <a:lnTo>
                    <a:pt x="33" y="194"/>
                  </a:lnTo>
                  <a:lnTo>
                    <a:pt x="48" y="234"/>
                  </a:lnTo>
                  <a:lnTo>
                    <a:pt x="69" y="249"/>
                  </a:lnTo>
                  <a:lnTo>
                    <a:pt x="92" y="257"/>
                  </a:lnTo>
                  <a:lnTo>
                    <a:pt x="147" y="257"/>
                  </a:lnTo>
                  <a:lnTo>
                    <a:pt x="261" y="248"/>
                  </a:lnTo>
                  <a:lnTo>
                    <a:pt x="333" y="265"/>
                  </a:lnTo>
                  <a:lnTo>
                    <a:pt x="403" y="280"/>
                  </a:lnTo>
                  <a:lnTo>
                    <a:pt x="502" y="276"/>
                  </a:lnTo>
                  <a:lnTo>
                    <a:pt x="565" y="234"/>
                  </a:lnTo>
                  <a:lnTo>
                    <a:pt x="590" y="211"/>
                  </a:lnTo>
                  <a:lnTo>
                    <a:pt x="632" y="192"/>
                  </a:lnTo>
                  <a:lnTo>
                    <a:pt x="653" y="202"/>
                  </a:lnTo>
                  <a:lnTo>
                    <a:pt x="645" y="223"/>
                  </a:lnTo>
                  <a:lnTo>
                    <a:pt x="603" y="253"/>
                  </a:lnTo>
                  <a:lnTo>
                    <a:pt x="567" y="282"/>
                  </a:lnTo>
                  <a:lnTo>
                    <a:pt x="531" y="310"/>
                  </a:lnTo>
                  <a:lnTo>
                    <a:pt x="485" y="333"/>
                  </a:lnTo>
                  <a:lnTo>
                    <a:pt x="436" y="337"/>
                  </a:lnTo>
                  <a:lnTo>
                    <a:pt x="386" y="331"/>
                  </a:lnTo>
                  <a:lnTo>
                    <a:pt x="215" y="322"/>
                  </a:lnTo>
                  <a:lnTo>
                    <a:pt x="113" y="308"/>
                  </a:lnTo>
                  <a:lnTo>
                    <a:pt x="25" y="259"/>
                  </a:lnTo>
                  <a:lnTo>
                    <a:pt x="0" y="200"/>
                  </a:lnTo>
                  <a:lnTo>
                    <a:pt x="14" y="135"/>
                  </a:lnTo>
                  <a:lnTo>
                    <a:pt x="35" y="107"/>
                  </a:lnTo>
                  <a:lnTo>
                    <a:pt x="65" y="92"/>
                  </a:lnTo>
                  <a:lnTo>
                    <a:pt x="137" y="80"/>
                  </a:lnTo>
                  <a:lnTo>
                    <a:pt x="244" y="48"/>
                  </a:lnTo>
                  <a:lnTo>
                    <a:pt x="293" y="25"/>
                  </a:lnTo>
                  <a:lnTo>
                    <a:pt x="352" y="0"/>
                  </a:lnTo>
                  <a:lnTo>
                    <a:pt x="371" y="12"/>
                  </a:lnTo>
                  <a:lnTo>
                    <a:pt x="362" y="33"/>
                  </a:lnTo>
                  <a:lnTo>
                    <a:pt x="362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4" name="Freeform 191"/>
            <p:cNvSpPr>
              <a:spLocks/>
            </p:cNvSpPr>
            <p:nvPr/>
          </p:nvSpPr>
          <p:spPr bwMode="auto">
            <a:xfrm>
              <a:off x="6507" y="3974"/>
              <a:ext cx="64" cy="88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97" y="69"/>
                </a:cxn>
                <a:cxn ang="0">
                  <a:pos x="129" y="160"/>
                </a:cxn>
                <a:cxn ang="0">
                  <a:pos x="119" y="173"/>
                </a:cxn>
                <a:cxn ang="0">
                  <a:pos x="95" y="177"/>
                </a:cxn>
                <a:cxn ang="0">
                  <a:pos x="58" y="160"/>
                </a:cxn>
                <a:cxn ang="0">
                  <a:pos x="58" y="95"/>
                </a:cxn>
                <a:cxn ang="0">
                  <a:pos x="1" y="25"/>
                </a:cxn>
                <a:cxn ang="0">
                  <a:pos x="0" y="0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129" h="177">
                  <a:moveTo>
                    <a:pt x="22" y="0"/>
                  </a:moveTo>
                  <a:lnTo>
                    <a:pt x="97" y="69"/>
                  </a:lnTo>
                  <a:lnTo>
                    <a:pt x="129" y="160"/>
                  </a:lnTo>
                  <a:lnTo>
                    <a:pt x="119" y="173"/>
                  </a:lnTo>
                  <a:lnTo>
                    <a:pt x="95" y="177"/>
                  </a:lnTo>
                  <a:lnTo>
                    <a:pt x="58" y="160"/>
                  </a:lnTo>
                  <a:lnTo>
                    <a:pt x="58" y="95"/>
                  </a:lnTo>
                  <a:lnTo>
                    <a:pt x="1" y="25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5" name="Freeform 192"/>
            <p:cNvSpPr>
              <a:spLocks/>
            </p:cNvSpPr>
            <p:nvPr/>
          </p:nvSpPr>
          <p:spPr bwMode="auto">
            <a:xfrm>
              <a:off x="6693" y="3953"/>
              <a:ext cx="131" cy="108"/>
            </a:xfrm>
            <a:custGeom>
              <a:avLst/>
              <a:gdLst/>
              <a:ahLst/>
              <a:cxnLst>
                <a:cxn ang="0">
                  <a:pos x="21" y="135"/>
                </a:cxn>
                <a:cxn ang="0">
                  <a:pos x="88" y="162"/>
                </a:cxn>
                <a:cxn ang="0">
                  <a:pos x="158" y="131"/>
                </a:cxn>
                <a:cxn ang="0">
                  <a:pos x="217" y="86"/>
                </a:cxn>
                <a:cxn ang="0">
                  <a:pos x="198" y="25"/>
                </a:cxn>
                <a:cxn ang="0">
                  <a:pos x="207" y="0"/>
                </a:cxn>
                <a:cxn ang="0">
                  <a:pos x="230" y="12"/>
                </a:cxn>
                <a:cxn ang="0">
                  <a:pos x="259" y="78"/>
                </a:cxn>
                <a:cxn ang="0">
                  <a:pos x="263" y="111"/>
                </a:cxn>
                <a:cxn ang="0">
                  <a:pos x="232" y="145"/>
                </a:cxn>
                <a:cxn ang="0">
                  <a:pos x="181" y="175"/>
                </a:cxn>
                <a:cxn ang="0">
                  <a:pos x="124" y="200"/>
                </a:cxn>
                <a:cxn ang="0">
                  <a:pos x="80" y="215"/>
                </a:cxn>
                <a:cxn ang="0">
                  <a:pos x="48" y="209"/>
                </a:cxn>
                <a:cxn ang="0">
                  <a:pos x="10" y="188"/>
                </a:cxn>
                <a:cxn ang="0">
                  <a:pos x="0" y="154"/>
                </a:cxn>
                <a:cxn ang="0">
                  <a:pos x="8" y="137"/>
                </a:cxn>
                <a:cxn ang="0">
                  <a:pos x="21" y="135"/>
                </a:cxn>
                <a:cxn ang="0">
                  <a:pos x="21" y="135"/>
                </a:cxn>
              </a:cxnLst>
              <a:rect l="0" t="0" r="r" b="b"/>
              <a:pathLst>
                <a:path w="263" h="215">
                  <a:moveTo>
                    <a:pt x="21" y="135"/>
                  </a:moveTo>
                  <a:lnTo>
                    <a:pt x="88" y="162"/>
                  </a:lnTo>
                  <a:lnTo>
                    <a:pt x="158" y="131"/>
                  </a:lnTo>
                  <a:lnTo>
                    <a:pt x="217" y="86"/>
                  </a:lnTo>
                  <a:lnTo>
                    <a:pt x="198" y="25"/>
                  </a:lnTo>
                  <a:lnTo>
                    <a:pt x="207" y="0"/>
                  </a:lnTo>
                  <a:lnTo>
                    <a:pt x="230" y="12"/>
                  </a:lnTo>
                  <a:lnTo>
                    <a:pt x="259" y="78"/>
                  </a:lnTo>
                  <a:lnTo>
                    <a:pt x="263" y="111"/>
                  </a:lnTo>
                  <a:lnTo>
                    <a:pt x="232" y="145"/>
                  </a:lnTo>
                  <a:lnTo>
                    <a:pt x="181" y="175"/>
                  </a:lnTo>
                  <a:lnTo>
                    <a:pt x="124" y="200"/>
                  </a:lnTo>
                  <a:lnTo>
                    <a:pt x="80" y="215"/>
                  </a:lnTo>
                  <a:lnTo>
                    <a:pt x="48" y="209"/>
                  </a:lnTo>
                  <a:lnTo>
                    <a:pt x="10" y="188"/>
                  </a:lnTo>
                  <a:lnTo>
                    <a:pt x="0" y="154"/>
                  </a:lnTo>
                  <a:lnTo>
                    <a:pt x="8" y="137"/>
                  </a:lnTo>
                  <a:lnTo>
                    <a:pt x="21" y="135"/>
                  </a:lnTo>
                  <a:lnTo>
                    <a:pt x="21" y="1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6" name="Freeform 193"/>
            <p:cNvSpPr>
              <a:spLocks/>
            </p:cNvSpPr>
            <p:nvPr/>
          </p:nvSpPr>
          <p:spPr bwMode="auto">
            <a:xfrm>
              <a:off x="6860" y="3417"/>
              <a:ext cx="49" cy="400"/>
            </a:xfrm>
            <a:custGeom>
              <a:avLst/>
              <a:gdLst/>
              <a:ahLst/>
              <a:cxnLst>
                <a:cxn ang="0">
                  <a:pos x="30" y="14"/>
                </a:cxn>
                <a:cxn ang="0">
                  <a:pos x="51" y="173"/>
                </a:cxn>
                <a:cxn ang="0">
                  <a:pos x="97" y="593"/>
                </a:cxn>
                <a:cxn ang="0">
                  <a:pos x="82" y="690"/>
                </a:cxn>
                <a:cxn ang="0">
                  <a:pos x="87" y="780"/>
                </a:cxn>
                <a:cxn ang="0">
                  <a:pos x="76" y="800"/>
                </a:cxn>
                <a:cxn ang="0">
                  <a:pos x="57" y="787"/>
                </a:cxn>
                <a:cxn ang="0">
                  <a:pos x="17" y="694"/>
                </a:cxn>
                <a:cxn ang="0">
                  <a:pos x="15" y="681"/>
                </a:cxn>
                <a:cxn ang="0">
                  <a:pos x="30" y="582"/>
                </a:cxn>
                <a:cxn ang="0">
                  <a:pos x="38" y="378"/>
                </a:cxn>
                <a:cxn ang="0">
                  <a:pos x="19" y="175"/>
                </a:cxn>
                <a:cxn ang="0">
                  <a:pos x="0" y="21"/>
                </a:cxn>
                <a:cxn ang="0">
                  <a:pos x="11" y="0"/>
                </a:cxn>
                <a:cxn ang="0">
                  <a:pos x="30" y="14"/>
                </a:cxn>
                <a:cxn ang="0">
                  <a:pos x="30" y="14"/>
                </a:cxn>
              </a:cxnLst>
              <a:rect l="0" t="0" r="r" b="b"/>
              <a:pathLst>
                <a:path w="97" h="800">
                  <a:moveTo>
                    <a:pt x="30" y="14"/>
                  </a:moveTo>
                  <a:lnTo>
                    <a:pt x="51" y="173"/>
                  </a:lnTo>
                  <a:lnTo>
                    <a:pt x="97" y="593"/>
                  </a:lnTo>
                  <a:lnTo>
                    <a:pt x="82" y="690"/>
                  </a:lnTo>
                  <a:lnTo>
                    <a:pt x="87" y="780"/>
                  </a:lnTo>
                  <a:lnTo>
                    <a:pt x="76" y="800"/>
                  </a:lnTo>
                  <a:lnTo>
                    <a:pt x="57" y="787"/>
                  </a:lnTo>
                  <a:lnTo>
                    <a:pt x="17" y="694"/>
                  </a:lnTo>
                  <a:lnTo>
                    <a:pt x="15" y="681"/>
                  </a:lnTo>
                  <a:lnTo>
                    <a:pt x="30" y="582"/>
                  </a:lnTo>
                  <a:lnTo>
                    <a:pt x="38" y="378"/>
                  </a:lnTo>
                  <a:lnTo>
                    <a:pt x="19" y="175"/>
                  </a:lnTo>
                  <a:lnTo>
                    <a:pt x="0" y="21"/>
                  </a:lnTo>
                  <a:lnTo>
                    <a:pt x="11" y="0"/>
                  </a:lnTo>
                  <a:lnTo>
                    <a:pt x="30" y="14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7" name="Freeform 194"/>
            <p:cNvSpPr>
              <a:spLocks/>
            </p:cNvSpPr>
            <p:nvPr/>
          </p:nvSpPr>
          <p:spPr bwMode="auto">
            <a:xfrm>
              <a:off x="6911" y="3812"/>
              <a:ext cx="282" cy="269"/>
            </a:xfrm>
            <a:custGeom>
              <a:avLst/>
              <a:gdLst/>
              <a:ahLst/>
              <a:cxnLst>
                <a:cxn ang="0">
                  <a:pos x="40" y="13"/>
                </a:cxn>
                <a:cxn ang="0">
                  <a:pos x="43" y="44"/>
                </a:cxn>
                <a:cxn ang="0">
                  <a:pos x="85" y="78"/>
                </a:cxn>
                <a:cxn ang="0">
                  <a:pos x="127" y="97"/>
                </a:cxn>
                <a:cxn ang="0">
                  <a:pos x="226" y="122"/>
                </a:cxn>
                <a:cxn ang="0">
                  <a:pos x="340" y="209"/>
                </a:cxn>
                <a:cxn ang="0">
                  <a:pos x="344" y="285"/>
                </a:cxn>
                <a:cxn ang="0">
                  <a:pos x="355" y="315"/>
                </a:cxn>
                <a:cxn ang="0">
                  <a:pos x="378" y="336"/>
                </a:cxn>
                <a:cxn ang="0">
                  <a:pos x="433" y="361"/>
                </a:cxn>
                <a:cxn ang="0">
                  <a:pos x="547" y="424"/>
                </a:cxn>
                <a:cxn ang="0">
                  <a:pos x="564" y="494"/>
                </a:cxn>
                <a:cxn ang="0">
                  <a:pos x="561" y="523"/>
                </a:cxn>
                <a:cxn ang="0">
                  <a:pos x="543" y="538"/>
                </a:cxn>
                <a:cxn ang="0">
                  <a:pos x="521" y="536"/>
                </a:cxn>
                <a:cxn ang="0">
                  <a:pos x="504" y="513"/>
                </a:cxn>
                <a:cxn ang="0">
                  <a:pos x="488" y="456"/>
                </a:cxn>
                <a:cxn ang="0">
                  <a:pos x="464" y="430"/>
                </a:cxn>
                <a:cxn ang="0">
                  <a:pos x="435" y="411"/>
                </a:cxn>
                <a:cxn ang="0">
                  <a:pos x="376" y="384"/>
                </a:cxn>
                <a:cxn ang="0">
                  <a:pos x="323" y="355"/>
                </a:cxn>
                <a:cxn ang="0">
                  <a:pos x="291" y="300"/>
                </a:cxn>
                <a:cxn ang="0">
                  <a:pos x="289" y="219"/>
                </a:cxn>
                <a:cxn ang="0">
                  <a:pos x="262" y="175"/>
                </a:cxn>
                <a:cxn ang="0">
                  <a:pos x="216" y="154"/>
                </a:cxn>
                <a:cxn ang="0">
                  <a:pos x="110" y="124"/>
                </a:cxn>
                <a:cxn ang="0">
                  <a:pos x="19" y="63"/>
                </a:cxn>
                <a:cxn ang="0">
                  <a:pos x="0" y="30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40" y="13"/>
                </a:cxn>
                <a:cxn ang="0">
                  <a:pos x="40" y="13"/>
                </a:cxn>
              </a:cxnLst>
              <a:rect l="0" t="0" r="r" b="b"/>
              <a:pathLst>
                <a:path w="564" h="538">
                  <a:moveTo>
                    <a:pt x="40" y="13"/>
                  </a:moveTo>
                  <a:lnTo>
                    <a:pt x="43" y="44"/>
                  </a:lnTo>
                  <a:lnTo>
                    <a:pt x="85" y="78"/>
                  </a:lnTo>
                  <a:lnTo>
                    <a:pt x="127" y="97"/>
                  </a:lnTo>
                  <a:lnTo>
                    <a:pt x="226" y="122"/>
                  </a:lnTo>
                  <a:lnTo>
                    <a:pt x="340" y="209"/>
                  </a:lnTo>
                  <a:lnTo>
                    <a:pt x="344" y="285"/>
                  </a:lnTo>
                  <a:lnTo>
                    <a:pt x="355" y="315"/>
                  </a:lnTo>
                  <a:lnTo>
                    <a:pt x="378" y="336"/>
                  </a:lnTo>
                  <a:lnTo>
                    <a:pt x="433" y="361"/>
                  </a:lnTo>
                  <a:lnTo>
                    <a:pt x="547" y="424"/>
                  </a:lnTo>
                  <a:lnTo>
                    <a:pt x="564" y="494"/>
                  </a:lnTo>
                  <a:lnTo>
                    <a:pt x="561" y="523"/>
                  </a:lnTo>
                  <a:lnTo>
                    <a:pt x="543" y="538"/>
                  </a:lnTo>
                  <a:lnTo>
                    <a:pt x="521" y="536"/>
                  </a:lnTo>
                  <a:lnTo>
                    <a:pt x="504" y="513"/>
                  </a:lnTo>
                  <a:lnTo>
                    <a:pt x="488" y="456"/>
                  </a:lnTo>
                  <a:lnTo>
                    <a:pt x="464" y="430"/>
                  </a:lnTo>
                  <a:lnTo>
                    <a:pt x="435" y="411"/>
                  </a:lnTo>
                  <a:lnTo>
                    <a:pt x="376" y="384"/>
                  </a:lnTo>
                  <a:lnTo>
                    <a:pt x="323" y="355"/>
                  </a:lnTo>
                  <a:lnTo>
                    <a:pt x="291" y="300"/>
                  </a:lnTo>
                  <a:lnTo>
                    <a:pt x="289" y="219"/>
                  </a:lnTo>
                  <a:lnTo>
                    <a:pt x="262" y="175"/>
                  </a:lnTo>
                  <a:lnTo>
                    <a:pt x="216" y="154"/>
                  </a:lnTo>
                  <a:lnTo>
                    <a:pt x="110" y="124"/>
                  </a:lnTo>
                  <a:lnTo>
                    <a:pt x="19" y="63"/>
                  </a:lnTo>
                  <a:lnTo>
                    <a:pt x="0" y="30"/>
                  </a:lnTo>
                  <a:lnTo>
                    <a:pt x="0" y="13"/>
                  </a:lnTo>
                  <a:lnTo>
                    <a:pt x="13" y="0"/>
                  </a:lnTo>
                  <a:lnTo>
                    <a:pt x="40" y="13"/>
                  </a:lnTo>
                  <a:lnTo>
                    <a:pt x="4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8" name="Freeform 195"/>
            <p:cNvSpPr>
              <a:spLocks/>
            </p:cNvSpPr>
            <p:nvPr/>
          </p:nvSpPr>
          <p:spPr bwMode="auto">
            <a:xfrm>
              <a:off x="6357" y="4137"/>
              <a:ext cx="1109" cy="151"/>
            </a:xfrm>
            <a:custGeom>
              <a:avLst/>
              <a:gdLst/>
              <a:ahLst/>
              <a:cxnLst>
                <a:cxn ang="0">
                  <a:pos x="312" y="4"/>
                </a:cxn>
                <a:cxn ang="0">
                  <a:pos x="804" y="19"/>
                </a:cxn>
                <a:cxn ang="0">
                  <a:pos x="818" y="46"/>
                </a:cxn>
                <a:cxn ang="0">
                  <a:pos x="778" y="72"/>
                </a:cxn>
                <a:cxn ang="0">
                  <a:pos x="567" y="110"/>
                </a:cxn>
                <a:cxn ang="0">
                  <a:pos x="413" y="166"/>
                </a:cxn>
                <a:cxn ang="0">
                  <a:pos x="728" y="107"/>
                </a:cxn>
                <a:cxn ang="0">
                  <a:pos x="1044" y="88"/>
                </a:cxn>
                <a:cxn ang="0">
                  <a:pos x="1192" y="101"/>
                </a:cxn>
                <a:cxn ang="0">
                  <a:pos x="1202" y="154"/>
                </a:cxn>
                <a:cxn ang="0">
                  <a:pos x="1044" y="223"/>
                </a:cxn>
                <a:cxn ang="0">
                  <a:pos x="1517" y="236"/>
                </a:cxn>
                <a:cxn ang="0">
                  <a:pos x="1909" y="219"/>
                </a:cxn>
                <a:cxn ang="0">
                  <a:pos x="1917" y="186"/>
                </a:cxn>
                <a:cxn ang="0">
                  <a:pos x="1833" y="162"/>
                </a:cxn>
                <a:cxn ang="0">
                  <a:pos x="1980" y="88"/>
                </a:cxn>
                <a:cxn ang="0">
                  <a:pos x="2187" y="154"/>
                </a:cxn>
                <a:cxn ang="0">
                  <a:pos x="2215" y="207"/>
                </a:cxn>
                <a:cxn ang="0">
                  <a:pos x="2156" y="249"/>
                </a:cxn>
                <a:cxn ang="0">
                  <a:pos x="2046" y="270"/>
                </a:cxn>
                <a:cxn ang="0">
                  <a:pos x="1738" y="287"/>
                </a:cxn>
                <a:cxn ang="0">
                  <a:pos x="1297" y="302"/>
                </a:cxn>
                <a:cxn ang="0">
                  <a:pos x="966" y="278"/>
                </a:cxn>
                <a:cxn ang="0">
                  <a:pos x="947" y="232"/>
                </a:cxn>
                <a:cxn ang="0">
                  <a:pos x="1023" y="171"/>
                </a:cxn>
                <a:cxn ang="0">
                  <a:pos x="1042" y="145"/>
                </a:cxn>
                <a:cxn ang="0">
                  <a:pos x="417" y="200"/>
                </a:cxn>
                <a:cxn ang="0">
                  <a:pos x="190" y="215"/>
                </a:cxn>
                <a:cxn ang="0">
                  <a:pos x="205" y="139"/>
                </a:cxn>
                <a:cxn ang="0">
                  <a:pos x="293" y="110"/>
                </a:cxn>
                <a:cxn ang="0">
                  <a:pos x="559" y="78"/>
                </a:cxn>
                <a:cxn ang="0">
                  <a:pos x="711" y="44"/>
                </a:cxn>
                <a:cxn ang="0">
                  <a:pos x="17" y="61"/>
                </a:cxn>
                <a:cxn ang="0">
                  <a:pos x="13" y="27"/>
                </a:cxn>
              </a:cxnLst>
              <a:rect l="0" t="0" r="r" b="b"/>
              <a:pathLst>
                <a:path w="2219" h="302">
                  <a:moveTo>
                    <a:pt x="13" y="27"/>
                  </a:moveTo>
                  <a:lnTo>
                    <a:pt x="312" y="4"/>
                  </a:lnTo>
                  <a:lnTo>
                    <a:pt x="612" y="0"/>
                  </a:lnTo>
                  <a:lnTo>
                    <a:pt x="804" y="19"/>
                  </a:lnTo>
                  <a:lnTo>
                    <a:pt x="820" y="27"/>
                  </a:lnTo>
                  <a:lnTo>
                    <a:pt x="818" y="46"/>
                  </a:lnTo>
                  <a:lnTo>
                    <a:pt x="801" y="65"/>
                  </a:lnTo>
                  <a:lnTo>
                    <a:pt x="778" y="72"/>
                  </a:lnTo>
                  <a:lnTo>
                    <a:pt x="726" y="78"/>
                  </a:lnTo>
                  <a:lnTo>
                    <a:pt x="567" y="110"/>
                  </a:lnTo>
                  <a:lnTo>
                    <a:pt x="289" y="162"/>
                  </a:lnTo>
                  <a:lnTo>
                    <a:pt x="413" y="166"/>
                  </a:lnTo>
                  <a:lnTo>
                    <a:pt x="628" y="126"/>
                  </a:lnTo>
                  <a:lnTo>
                    <a:pt x="728" y="107"/>
                  </a:lnTo>
                  <a:lnTo>
                    <a:pt x="844" y="88"/>
                  </a:lnTo>
                  <a:lnTo>
                    <a:pt x="1044" y="88"/>
                  </a:lnTo>
                  <a:lnTo>
                    <a:pt x="1111" y="97"/>
                  </a:lnTo>
                  <a:lnTo>
                    <a:pt x="1192" y="101"/>
                  </a:lnTo>
                  <a:lnTo>
                    <a:pt x="1219" y="122"/>
                  </a:lnTo>
                  <a:lnTo>
                    <a:pt x="1202" y="154"/>
                  </a:lnTo>
                  <a:lnTo>
                    <a:pt x="1152" y="181"/>
                  </a:lnTo>
                  <a:lnTo>
                    <a:pt x="1044" y="223"/>
                  </a:lnTo>
                  <a:lnTo>
                    <a:pt x="1299" y="245"/>
                  </a:lnTo>
                  <a:lnTo>
                    <a:pt x="1517" y="236"/>
                  </a:lnTo>
                  <a:lnTo>
                    <a:pt x="1734" y="213"/>
                  </a:lnTo>
                  <a:lnTo>
                    <a:pt x="1909" y="219"/>
                  </a:lnTo>
                  <a:lnTo>
                    <a:pt x="1940" y="204"/>
                  </a:lnTo>
                  <a:lnTo>
                    <a:pt x="1917" y="186"/>
                  </a:lnTo>
                  <a:lnTo>
                    <a:pt x="1869" y="171"/>
                  </a:lnTo>
                  <a:lnTo>
                    <a:pt x="1833" y="162"/>
                  </a:lnTo>
                  <a:lnTo>
                    <a:pt x="1940" y="135"/>
                  </a:lnTo>
                  <a:lnTo>
                    <a:pt x="1980" y="88"/>
                  </a:lnTo>
                  <a:lnTo>
                    <a:pt x="2122" y="137"/>
                  </a:lnTo>
                  <a:lnTo>
                    <a:pt x="2187" y="154"/>
                  </a:lnTo>
                  <a:lnTo>
                    <a:pt x="2219" y="186"/>
                  </a:lnTo>
                  <a:lnTo>
                    <a:pt x="2215" y="207"/>
                  </a:lnTo>
                  <a:lnTo>
                    <a:pt x="2196" y="226"/>
                  </a:lnTo>
                  <a:lnTo>
                    <a:pt x="2156" y="249"/>
                  </a:lnTo>
                  <a:lnTo>
                    <a:pt x="2118" y="262"/>
                  </a:lnTo>
                  <a:lnTo>
                    <a:pt x="2046" y="270"/>
                  </a:lnTo>
                  <a:lnTo>
                    <a:pt x="1884" y="270"/>
                  </a:lnTo>
                  <a:lnTo>
                    <a:pt x="1738" y="287"/>
                  </a:lnTo>
                  <a:lnTo>
                    <a:pt x="1517" y="302"/>
                  </a:lnTo>
                  <a:lnTo>
                    <a:pt x="1297" y="302"/>
                  </a:lnTo>
                  <a:lnTo>
                    <a:pt x="1131" y="287"/>
                  </a:lnTo>
                  <a:lnTo>
                    <a:pt x="966" y="278"/>
                  </a:lnTo>
                  <a:lnTo>
                    <a:pt x="939" y="264"/>
                  </a:lnTo>
                  <a:lnTo>
                    <a:pt x="947" y="232"/>
                  </a:lnTo>
                  <a:lnTo>
                    <a:pt x="972" y="198"/>
                  </a:lnTo>
                  <a:lnTo>
                    <a:pt x="1023" y="171"/>
                  </a:lnTo>
                  <a:lnTo>
                    <a:pt x="1073" y="147"/>
                  </a:lnTo>
                  <a:lnTo>
                    <a:pt x="1042" y="145"/>
                  </a:lnTo>
                  <a:lnTo>
                    <a:pt x="846" y="145"/>
                  </a:lnTo>
                  <a:lnTo>
                    <a:pt x="417" y="200"/>
                  </a:lnTo>
                  <a:lnTo>
                    <a:pt x="304" y="215"/>
                  </a:lnTo>
                  <a:lnTo>
                    <a:pt x="190" y="215"/>
                  </a:lnTo>
                  <a:lnTo>
                    <a:pt x="185" y="179"/>
                  </a:lnTo>
                  <a:lnTo>
                    <a:pt x="205" y="139"/>
                  </a:lnTo>
                  <a:lnTo>
                    <a:pt x="249" y="122"/>
                  </a:lnTo>
                  <a:lnTo>
                    <a:pt x="293" y="110"/>
                  </a:lnTo>
                  <a:lnTo>
                    <a:pt x="379" y="99"/>
                  </a:lnTo>
                  <a:lnTo>
                    <a:pt x="559" y="78"/>
                  </a:lnTo>
                  <a:lnTo>
                    <a:pt x="637" y="59"/>
                  </a:lnTo>
                  <a:lnTo>
                    <a:pt x="711" y="44"/>
                  </a:lnTo>
                  <a:lnTo>
                    <a:pt x="612" y="34"/>
                  </a:lnTo>
                  <a:lnTo>
                    <a:pt x="17" y="61"/>
                  </a:lnTo>
                  <a:lnTo>
                    <a:pt x="0" y="46"/>
                  </a:lnTo>
                  <a:lnTo>
                    <a:pt x="13" y="27"/>
                  </a:lnTo>
                  <a:lnTo>
                    <a:pt x="1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9" name="Freeform 196"/>
            <p:cNvSpPr>
              <a:spLocks/>
            </p:cNvSpPr>
            <p:nvPr/>
          </p:nvSpPr>
          <p:spPr bwMode="auto">
            <a:xfrm>
              <a:off x="6242" y="3090"/>
              <a:ext cx="41" cy="32"/>
            </a:xfrm>
            <a:custGeom>
              <a:avLst/>
              <a:gdLst/>
              <a:ahLst/>
              <a:cxnLst>
                <a:cxn ang="0">
                  <a:pos x="76" y="36"/>
                </a:cxn>
                <a:cxn ang="0">
                  <a:pos x="25" y="65"/>
                </a:cxn>
                <a:cxn ang="0">
                  <a:pos x="0" y="55"/>
                </a:cxn>
                <a:cxn ang="0">
                  <a:pos x="8" y="29"/>
                </a:cxn>
                <a:cxn ang="0">
                  <a:pos x="59" y="0"/>
                </a:cxn>
                <a:cxn ang="0">
                  <a:pos x="84" y="10"/>
                </a:cxn>
                <a:cxn ang="0">
                  <a:pos x="76" y="36"/>
                </a:cxn>
                <a:cxn ang="0">
                  <a:pos x="76" y="36"/>
                </a:cxn>
              </a:cxnLst>
              <a:rect l="0" t="0" r="r" b="b"/>
              <a:pathLst>
                <a:path w="84" h="65">
                  <a:moveTo>
                    <a:pt x="76" y="36"/>
                  </a:moveTo>
                  <a:lnTo>
                    <a:pt x="25" y="65"/>
                  </a:lnTo>
                  <a:lnTo>
                    <a:pt x="0" y="55"/>
                  </a:lnTo>
                  <a:lnTo>
                    <a:pt x="8" y="29"/>
                  </a:lnTo>
                  <a:lnTo>
                    <a:pt x="59" y="0"/>
                  </a:lnTo>
                  <a:lnTo>
                    <a:pt x="84" y="10"/>
                  </a:lnTo>
                  <a:lnTo>
                    <a:pt x="76" y="36"/>
                  </a:lnTo>
                  <a:lnTo>
                    <a:pt x="76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0" name="Freeform 197"/>
            <p:cNvSpPr>
              <a:spLocks/>
            </p:cNvSpPr>
            <p:nvPr/>
          </p:nvSpPr>
          <p:spPr bwMode="auto">
            <a:xfrm>
              <a:off x="6297" y="3179"/>
              <a:ext cx="68" cy="58"/>
            </a:xfrm>
            <a:custGeom>
              <a:avLst/>
              <a:gdLst/>
              <a:ahLst/>
              <a:cxnLst>
                <a:cxn ang="0">
                  <a:pos x="118" y="40"/>
                </a:cxn>
                <a:cxn ang="0">
                  <a:pos x="76" y="72"/>
                </a:cxn>
                <a:cxn ang="0">
                  <a:pos x="36" y="112"/>
                </a:cxn>
                <a:cxn ang="0">
                  <a:pos x="14" y="118"/>
                </a:cxn>
                <a:cxn ang="0">
                  <a:pos x="0" y="101"/>
                </a:cxn>
                <a:cxn ang="0">
                  <a:pos x="2" y="76"/>
                </a:cxn>
                <a:cxn ang="0">
                  <a:pos x="19" y="53"/>
                </a:cxn>
                <a:cxn ang="0">
                  <a:pos x="40" y="36"/>
                </a:cxn>
                <a:cxn ang="0">
                  <a:pos x="67" y="19"/>
                </a:cxn>
                <a:cxn ang="0">
                  <a:pos x="93" y="6"/>
                </a:cxn>
                <a:cxn ang="0">
                  <a:pos x="118" y="0"/>
                </a:cxn>
                <a:cxn ang="0">
                  <a:pos x="137" y="19"/>
                </a:cxn>
                <a:cxn ang="0">
                  <a:pos x="118" y="40"/>
                </a:cxn>
                <a:cxn ang="0">
                  <a:pos x="118" y="40"/>
                </a:cxn>
              </a:cxnLst>
              <a:rect l="0" t="0" r="r" b="b"/>
              <a:pathLst>
                <a:path w="137" h="118">
                  <a:moveTo>
                    <a:pt x="118" y="40"/>
                  </a:moveTo>
                  <a:lnTo>
                    <a:pt x="76" y="72"/>
                  </a:lnTo>
                  <a:lnTo>
                    <a:pt x="36" y="112"/>
                  </a:lnTo>
                  <a:lnTo>
                    <a:pt x="14" y="118"/>
                  </a:lnTo>
                  <a:lnTo>
                    <a:pt x="0" y="101"/>
                  </a:lnTo>
                  <a:lnTo>
                    <a:pt x="2" y="76"/>
                  </a:lnTo>
                  <a:lnTo>
                    <a:pt x="19" y="53"/>
                  </a:lnTo>
                  <a:lnTo>
                    <a:pt x="40" y="36"/>
                  </a:lnTo>
                  <a:lnTo>
                    <a:pt x="67" y="19"/>
                  </a:lnTo>
                  <a:lnTo>
                    <a:pt x="93" y="6"/>
                  </a:lnTo>
                  <a:lnTo>
                    <a:pt x="118" y="0"/>
                  </a:lnTo>
                  <a:lnTo>
                    <a:pt x="137" y="19"/>
                  </a:lnTo>
                  <a:lnTo>
                    <a:pt x="118" y="40"/>
                  </a:lnTo>
                  <a:lnTo>
                    <a:pt x="118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1" name="Freeform 198"/>
            <p:cNvSpPr>
              <a:spLocks/>
            </p:cNvSpPr>
            <p:nvPr/>
          </p:nvSpPr>
          <p:spPr bwMode="auto">
            <a:xfrm>
              <a:off x="6671" y="2382"/>
              <a:ext cx="28" cy="31"/>
            </a:xfrm>
            <a:custGeom>
              <a:avLst/>
              <a:gdLst/>
              <a:ahLst/>
              <a:cxnLst>
                <a:cxn ang="0">
                  <a:pos x="56" y="25"/>
                </a:cxn>
                <a:cxn ang="0">
                  <a:pos x="50" y="50"/>
                </a:cxn>
                <a:cxn ang="0">
                  <a:pos x="31" y="63"/>
                </a:cxn>
                <a:cxn ang="0">
                  <a:pos x="16" y="53"/>
                </a:cxn>
                <a:cxn ang="0">
                  <a:pos x="0" y="33"/>
                </a:cxn>
                <a:cxn ang="0">
                  <a:pos x="16" y="8"/>
                </a:cxn>
                <a:cxn ang="0">
                  <a:pos x="40" y="0"/>
                </a:cxn>
                <a:cxn ang="0">
                  <a:pos x="56" y="25"/>
                </a:cxn>
                <a:cxn ang="0">
                  <a:pos x="56" y="25"/>
                </a:cxn>
              </a:cxnLst>
              <a:rect l="0" t="0" r="r" b="b"/>
              <a:pathLst>
                <a:path w="56" h="63">
                  <a:moveTo>
                    <a:pt x="56" y="25"/>
                  </a:moveTo>
                  <a:lnTo>
                    <a:pt x="50" y="50"/>
                  </a:lnTo>
                  <a:lnTo>
                    <a:pt x="31" y="63"/>
                  </a:lnTo>
                  <a:lnTo>
                    <a:pt x="16" y="53"/>
                  </a:lnTo>
                  <a:lnTo>
                    <a:pt x="0" y="33"/>
                  </a:lnTo>
                  <a:lnTo>
                    <a:pt x="16" y="8"/>
                  </a:lnTo>
                  <a:lnTo>
                    <a:pt x="40" y="0"/>
                  </a:lnTo>
                  <a:lnTo>
                    <a:pt x="56" y="25"/>
                  </a:lnTo>
                  <a:lnTo>
                    <a:pt x="56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2" name="Freeform 199"/>
            <p:cNvSpPr>
              <a:spLocks/>
            </p:cNvSpPr>
            <p:nvPr/>
          </p:nvSpPr>
          <p:spPr bwMode="auto">
            <a:xfrm>
              <a:off x="7138" y="3482"/>
              <a:ext cx="97" cy="240"/>
            </a:xfrm>
            <a:custGeom>
              <a:avLst/>
              <a:gdLst/>
              <a:ahLst/>
              <a:cxnLst>
                <a:cxn ang="0">
                  <a:pos x="194" y="19"/>
                </a:cxn>
                <a:cxn ang="0">
                  <a:pos x="185" y="78"/>
                </a:cxn>
                <a:cxn ang="0">
                  <a:pos x="162" y="126"/>
                </a:cxn>
                <a:cxn ang="0">
                  <a:pos x="133" y="170"/>
                </a:cxn>
                <a:cxn ang="0">
                  <a:pos x="99" y="219"/>
                </a:cxn>
                <a:cxn ang="0">
                  <a:pos x="67" y="263"/>
                </a:cxn>
                <a:cxn ang="0">
                  <a:pos x="97" y="286"/>
                </a:cxn>
                <a:cxn ang="0">
                  <a:pos x="141" y="301"/>
                </a:cxn>
                <a:cxn ang="0">
                  <a:pos x="156" y="329"/>
                </a:cxn>
                <a:cxn ang="0">
                  <a:pos x="143" y="360"/>
                </a:cxn>
                <a:cxn ang="0">
                  <a:pos x="112" y="402"/>
                </a:cxn>
                <a:cxn ang="0">
                  <a:pos x="103" y="457"/>
                </a:cxn>
                <a:cxn ang="0">
                  <a:pos x="93" y="481"/>
                </a:cxn>
                <a:cxn ang="0">
                  <a:pos x="70" y="474"/>
                </a:cxn>
                <a:cxn ang="0">
                  <a:pos x="32" y="364"/>
                </a:cxn>
                <a:cxn ang="0">
                  <a:pos x="46" y="341"/>
                </a:cxn>
                <a:cxn ang="0">
                  <a:pos x="53" y="335"/>
                </a:cxn>
                <a:cxn ang="0">
                  <a:pos x="0" y="278"/>
                </a:cxn>
                <a:cxn ang="0">
                  <a:pos x="12" y="227"/>
                </a:cxn>
                <a:cxn ang="0">
                  <a:pos x="44" y="179"/>
                </a:cxn>
                <a:cxn ang="0">
                  <a:pos x="78" y="137"/>
                </a:cxn>
                <a:cxn ang="0">
                  <a:pos x="116" y="103"/>
                </a:cxn>
                <a:cxn ang="0">
                  <a:pos x="162" y="18"/>
                </a:cxn>
                <a:cxn ang="0">
                  <a:pos x="179" y="0"/>
                </a:cxn>
                <a:cxn ang="0">
                  <a:pos x="194" y="19"/>
                </a:cxn>
                <a:cxn ang="0">
                  <a:pos x="194" y="19"/>
                </a:cxn>
              </a:cxnLst>
              <a:rect l="0" t="0" r="r" b="b"/>
              <a:pathLst>
                <a:path w="194" h="481">
                  <a:moveTo>
                    <a:pt x="194" y="19"/>
                  </a:moveTo>
                  <a:lnTo>
                    <a:pt x="185" y="78"/>
                  </a:lnTo>
                  <a:lnTo>
                    <a:pt x="162" y="126"/>
                  </a:lnTo>
                  <a:lnTo>
                    <a:pt x="133" y="170"/>
                  </a:lnTo>
                  <a:lnTo>
                    <a:pt x="99" y="219"/>
                  </a:lnTo>
                  <a:lnTo>
                    <a:pt x="67" y="263"/>
                  </a:lnTo>
                  <a:lnTo>
                    <a:pt x="97" y="286"/>
                  </a:lnTo>
                  <a:lnTo>
                    <a:pt x="141" y="301"/>
                  </a:lnTo>
                  <a:lnTo>
                    <a:pt x="156" y="329"/>
                  </a:lnTo>
                  <a:lnTo>
                    <a:pt x="143" y="360"/>
                  </a:lnTo>
                  <a:lnTo>
                    <a:pt x="112" y="402"/>
                  </a:lnTo>
                  <a:lnTo>
                    <a:pt x="103" y="457"/>
                  </a:lnTo>
                  <a:lnTo>
                    <a:pt x="93" y="481"/>
                  </a:lnTo>
                  <a:lnTo>
                    <a:pt x="70" y="474"/>
                  </a:lnTo>
                  <a:lnTo>
                    <a:pt x="32" y="364"/>
                  </a:lnTo>
                  <a:lnTo>
                    <a:pt x="46" y="341"/>
                  </a:lnTo>
                  <a:lnTo>
                    <a:pt x="53" y="335"/>
                  </a:lnTo>
                  <a:lnTo>
                    <a:pt x="0" y="278"/>
                  </a:lnTo>
                  <a:lnTo>
                    <a:pt x="12" y="227"/>
                  </a:lnTo>
                  <a:lnTo>
                    <a:pt x="44" y="179"/>
                  </a:lnTo>
                  <a:lnTo>
                    <a:pt x="78" y="137"/>
                  </a:lnTo>
                  <a:lnTo>
                    <a:pt x="116" y="103"/>
                  </a:lnTo>
                  <a:lnTo>
                    <a:pt x="162" y="18"/>
                  </a:lnTo>
                  <a:lnTo>
                    <a:pt x="179" y="0"/>
                  </a:lnTo>
                  <a:lnTo>
                    <a:pt x="194" y="19"/>
                  </a:lnTo>
                  <a:lnTo>
                    <a:pt x="194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3" name="Freeform 200"/>
            <p:cNvSpPr>
              <a:spLocks/>
            </p:cNvSpPr>
            <p:nvPr/>
          </p:nvSpPr>
          <p:spPr bwMode="auto">
            <a:xfrm>
              <a:off x="7216" y="3704"/>
              <a:ext cx="169" cy="15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63" y="23"/>
                </a:cxn>
                <a:cxn ang="0">
                  <a:pos x="101" y="38"/>
                </a:cxn>
                <a:cxn ang="0">
                  <a:pos x="183" y="65"/>
                </a:cxn>
                <a:cxn ang="0">
                  <a:pos x="276" y="128"/>
                </a:cxn>
                <a:cxn ang="0">
                  <a:pos x="339" y="223"/>
                </a:cxn>
                <a:cxn ang="0">
                  <a:pos x="335" y="274"/>
                </a:cxn>
                <a:cxn ang="0">
                  <a:pos x="329" y="293"/>
                </a:cxn>
                <a:cxn ang="0">
                  <a:pos x="316" y="302"/>
                </a:cxn>
                <a:cxn ang="0">
                  <a:pos x="289" y="282"/>
                </a:cxn>
                <a:cxn ang="0">
                  <a:pos x="274" y="244"/>
                </a:cxn>
                <a:cxn ang="0">
                  <a:pos x="255" y="198"/>
                </a:cxn>
                <a:cxn ang="0">
                  <a:pos x="234" y="158"/>
                </a:cxn>
                <a:cxn ang="0">
                  <a:pos x="207" y="126"/>
                </a:cxn>
                <a:cxn ang="0">
                  <a:pos x="169" y="99"/>
                </a:cxn>
                <a:cxn ang="0">
                  <a:pos x="6" y="31"/>
                </a:cxn>
                <a:cxn ang="0">
                  <a:pos x="0" y="6"/>
                </a:cxn>
                <a:cxn ang="0">
                  <a:pos x="25" y="0"/>
                </a:cxn>
                <a:cxn ang="0">
                  <a:pos x="25" y="0"/>
                </a:cxn>
              </a:cxnLst>
              <a:rect l="0" t="0" r="r" b="b"/>
              <a:pathLst>
                <a:path w="339" h="302">
                  <a:moveTo>
                    <a:pt x="25" y="0"/>
                  </a:moveTo>
                  <a:lnTo>
                    <a:pt x="63" y="23"/>
                  </a:lnTo>
                  <a:lnTo>
                    <a:pt x="101" y="38"/>
                  </a:lnTo>
                  <a:lnTo>
                    <a:pt x="183" y="65"/>
                  </a:lnTo>
                  <a:lnTo>
                    <a:pt x="276" y="128"/>
                  </a:lnTo>
                  <a:lnTo>
                    <a:pt x="339" y="223"/>
                  </a:lnTo>
                  <a:lnTo>
                    <a:pt x="335" y="274"/>
                  </a:lnTo>
                  <a:lnTo>
                    <a:pt x="329" y="293"/>
                  </a:lnTo>
                  <a:lnTo>
                    <a:pt x="316" y="302"/>
                  </a:lnTo>
                  <a:lnTo>
                    <a:pt x="289" y="282"/>
                  </a:lnTo>
                  <a:lnTo>
                    <a:pt x="274" y="244"/>
                  </a:lnTo>
                  <a:lnTo>
                    <a:pt x="255" y="198"/>
                  </a:lnTo>
                  <a:lnTo>
                    <a:pt x="234" y="158"/>
                  </a:lnTo>
                  <a:lnTo>
                    <a:pt x="207" y="126"/>
                  </a:lnTo>
                  <a:lnTo>
                    <a:pt x="169" y="99"/>
                  </a:lnTo>
                  <a:lnTo>
                    <a:pt x="6" y="31"/>
                  </a:lnTo>
                  <a:lnTo>
                    <a:pt x="0" y="6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4" name="Freeform 201"/>
            <p:cNvSpPr>
              <a:spLocks/>
            </p:cNvSpPr>
            <p:nvPr/>
          </p:nvSpPr>
          <p:spPr bwMode="auto">
            <a:xfrm>
              <a:off x="7218" y="3881"/>
              <a:ext cx="171" cy="215"/>
            </a:xfrm>
            <a:custGeom>
              <a:avLst/>
              <a:gdLst/>
              <a:ahLst/>
              <a:cxnLst>
                <a:cxn ang="0">
                  <a:pos x="342" y="21"/>
                </a:cxn>
                <a:cxn ang="0">
                  <a:pos x="317" y="121"/>
                </a:cxn>
                <a:cxn ang="0">
                  <a:pos x="298" y="165"/>
                </a:cxn>
                <a:cxn ang="0">
                  <a:pos x="277" y="203"/>
                </a:cxn>
                <a:cxn ang="0">
                  <a:pos x="251" y="239"/>
                </a:cxn>
                <a:cxn ang="0">
                  <a:pos x="220" y="275"/>
                </a:cxn>
                <a:cxn ang="0">
                  <a:pos x="186" y="308"/>
                </a:cxn>
                <a:cxn ang="0">
                  <a:pos x="148" y="342"/>
                </a:cxn>
                <a:cxn ang="0">
                  <a:pos x="51" y="424"/>
                </a:cxn>
                <a:cxn ang="0">
                  <a:pos x="26" y="429"/>
                </a:cxn>
                <a:cxn ang="0">
                  <a:pos x="6" y="416"/>
                </a:cxn>
                <a:cxn ang="0">
                  <a:pos x="0" y="391"/>
                </a:cxn>
                <a:cxn ang="0">
                  <a:pos x="11" y="367"/>
                </a:cxn>
                <a:cxn ang="0">
                  <a:pos x="108" y="283"/>
                </a:cxn>
                <a:cxn ang="0">
                  <a:pos x="177" y="226"/>
                </a:cxn>
                <a:cxn ang="0">
                  <a:pos x="236" y="169"/>
                </a:cxn>
                <a:cxn ang="0">
                  <a:pos x="281" y="102"/>
                </a:cxn>
                <a:cxn ang="0">
                  <a:pos x="308" y="15"/>
                </a:cxn>
                <a:cxn ang="0">
                  <a:pos x="327" y="0"/>
                </a:cxn>
                <a:cxn ang="0">
                  <a:pos x="342" y="21"/>
                </a:cxn>
                <a:cxn ang="0">
                  <a:pos x="342" y="21"/>
                </a:cxn>
              </a:cxnLst>
              <a:rect l="0" t="0" r="r" b="b"/>
              <a:pathLst>
                <a:path w="342" h="429">
                  <a:moveTo>
                    <a:pt x="342" y="21"/>
                  </a:moveTo>
                  <a:lnTo>
                    <a:pt x="317" y="121"/>
                  </a:lnTo>
                  <a:lnTo>
                    <a:pt x="298" y="165"/>
                  </a:lnTo>
                  <a:lnTo>
                    <a:pt x="277" y="203"/>
                  </a:lnTo>
                  <a:lnTo>
                    <a:pt x="251" y="239"/>
                  </a:lnTo>
                  <a:lnTo>
                    <a:pt x="220" y="275"/>
                  </a:lnTo>
                  <a:lnTo>
                    <a:pt x="186" y="308"/>
                  </a:lnTo>
                  <a:lnTo>
                    <a:pt x="148" y="342"/>
                  </a:lnTo>
                  <a:lnTo>
                    <a:pt x="51" y="424"/>
                  </a:lnTo>
                  <a:lnTo>
                    <a:pt x="26" y="429"/>
                  </a:lnTo>
                  <a:lnTo>
                    <a:pt x="6" y="416"/>
                  </a:lnTo>
                  <a:lnTo>
                    <a:pt x="0" y="391"/>
                  </a:lnTo>
                  <a:lnTo>
                    <a:pt x="11" y="367"/>
                  </a:lnTo>
                  <a:lnTo>
                    <a:pt x="108" y="283"/>
                  </a:lnTo>
                  <a:lnTo>
                    <a:pt x="177" y="226"/>
                  </a:lnTo>
                  <a:lnTo>
                    <a:pt x="236" y="169"/>
                  </a:lnTo>
                  <a:lnTo>
                    <a:pt x="281" y="102"/>
                  </a:lnTo>
                  <a:lnTo>
                    <a:pt x="308" y="15"/>
                  </a:lnTo>
                  <a:lnTo>
                    <a:pt x="327" y="0"/>
                  </a:lnTo>
                  <a:lnTo>
                    <a:pt x="342" y="21"/>
                  </a:lnTo>
                  <a:lnTo>
                    <a:pt x="342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5" name="Freeform 202"/>
            <p:cNvSpPr>
              <a:spLocks/>
            </p:cNvSpPr>
            <p:nvPr/>
          </p:nvSpPr>
          <p:spPr bwMode="auto">
            <a:xfrm>
              <a:off x="7316" y="3980"/>
              <a:ext cx="81" cy="97"/>
            </a:xfrm>
            <a:custGeom>
              <a:avLst/>
              <a:gdLst/>
              <a:ahLst/>
              <a:cxnLst>
                <a:cxn ang="0">
                  <a:pos x="23" y="47"/>
                </a:cxn>
                <a:cxn ang="0">
                  <a:pos x="91" y="125"/>
                </a:cxn>
                <a:cxn ang="0">
                  <a:pos x="129" y="15"/>
                </a:cxn>
                <a:cxn ang="0">
                  <a:pos x="137" y="1"/>
                </a:cxn>
                <a:cxn ang="0">
                  <a:pos x="150" y="0"/>
                </a:cxn>
                <a:cxn ang="0">
                  <a:pos x="161" y="22"/>
                </a:cxn>
                <a:cxn ang="0">
                  <a:pos x="140" y="104"/>
                </a:cxn>
                <a:cxn ang="0">
                  <a:pos x="106" y="180"/>
                </a:cxn>
                <a:cxn ang="0">
                  <a:pos x="87" y="193"/>
                </a:cxn>
                <a:cxn ang="0">
                  <a:pos x="72" y="176"/>
                </a:cxn>
                <a:cxn ang="0">
                  <a:pos x="43" y="119"/>
                </a:cxn>
                <a:cxn ang="0">
                  <a:pos x="0" y="76"/>
                </a:cxn>
                <a:cxn ang="0">
                  <a:pos x="0" y="49"/>
                </a:cxn>
                <a:cxn ang="0">
                  <a:pos x="23" y="47"/>
                </a:cxn>
                <a:cxn ang="0">
                  <a:pos x="23" y="47"/>
                </a:cxn>
              </a:cxnLst>
              <a:rect l="0" t="0" r="r" b="b"/>
              <a:pathLst>
                <a:path w="161" h="193">
                  <a:moveTo>
                    <a:pt x="23" y="47"/>
                  </a:moveTo>
                  <a:lnTo>
                    <a:pt x="91" y="125"/>
                  </a:lnTo>
                  <a:lnTo>
                    <a:pt x="129" y="15"/>
                  </a:lnTo>
                  <a:lnTo>
                    <a:pt x="137" y="1"/>
                  </a:lnTo>
                  <a:lnTo>
                    <a:pt x="150" y="0"/>
                  </a:lnTo>
                  <a:lnTo>
                    <a:pt x="161" y="22"/>
                  </a:lnTo>
                  <a:lnTo>
                    <a:pt x="140" y="104"/>
                  </a:lnTo>
                  <a:lnTo>
                    <a:pt x="106" y="180"/>
                  </a:lnTo>
                  <a:lnTo>
                    <a:pt x="87" y="193"/>
                  </a:lnTo>
                  <a:lnTo>
                    <a:pt x="72" y="176"/>
                  </a:lnTo>
                  <a:lnTo>
                    <a:pt x="43" y="119"/>
                  </a:lnTo>
                  <a:lnTo>
                    <a:pt x="0" y="76"/>
                  </a:lnTo>
                  <a:lnTo>
                    <a:pt x="0" y="49"/>
                  </a:lnTo>
                  <a:lnTo>
                    <a:pt x="23" y="47"/>
                  </a:lnTo>
                  <a:lnTo>
                    <a:pt x="2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6" name="Freeform 203"/>
            <p:cNvSpPr>
              <a:spLocks/>
            </p:cNvSpPr>
            <p:nvPr/>
          </p:nvSpPr>
          <p:spPr bwMode="auto">
            <a:xfrm>
              <a:off x="7407" y="3895"/>
              <a:ext cx="78" cy="105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76" y="27"/>
                </a:cxn>
                <a:cxn ang="0">
                  <a:pos x="118" y="69"/>
                </a:cxn>
                <a:cxn ang="0">
                  <a:pos x="156" y="190"/>
                </a:cxn>
                <a:cxn ang="0">
                  <a:pos x="141" y="209"/>
                </a:cxn>
                <a:cxn ang="0">
                  <a:pos x="124" y="192"/>
                </a:cxn>
                <a:cxn ang="0">
                  <a:pos x="114" y="139"/>
                </a:cxn>
                <a:cxn ang="0">
                  <a:pos x="92" y="92"/>
                </a:cxn>
                <a:cxn ang="0">
                  <a:pos x="59" y="57"/>
                </a:cxn>
                <a:cxn ang="0">
                  <a:pos x="12" y="36"/>
                </a:cxn>
                <a:cxn ang="0">
                  <a:pos x="0" y="14"/>
                </a:cxn>
                <a:cxn ang="0">
                  <a:pos x="6" y="2"/>
                </a:cxn>
                <a:cxn ang="0">
                  <a:pos x="21" y="0"/>
                </a:cxn>
                <a:cxn ang="0">
                  <a:pos x="21" y="0"/>
                </a:cxn>
              </a:cxnLst>
              <a:rect l="0" t="0" r="r" b="b"/>
              <a:pathLst>
                <a:path w="156" h="209">
                  <a:moveTo>
                    <a:pt x="21" y="0"/>
                  </a:moveTo>
                  <a:lnTo>
                    <a:pt x="76" y="27"/>
                  </a:lnTo>
                  <a:lnTo>
                    <a:pt x="118" y="69"/>
                  </a:lnTo>
                  <a:lnTo>
                    <a:pt x="156" y="190"/>
                  </a:lnTo>
                  <a:lnTo>
                    <a:pt x="141" y="209"/>
                  </a:lnTo>
                  <a:lnTo>
                    <a:pt x="124" y="192"/>
                  </a:lnTo>
                  <a:lnTo>
                    <a:pt x="114" y="139"/>
                  </a:lnTo>
                  <a:lnTo>
                    <a:pt x="92" y="92"/>
                  </a:lnTo>
                  <a:lnTo>
                    <a:pt x="59" y="57"/>
                  </a:lnTo>
                  <a:lnTo>
                    <a:pt x="12" y="36"/>
                  </a:lnTo>
                  <a:lnTo>
                    <a:pt x="0" y="14"/>
                  </a:lnTo>
                  <a:lnTo>
                    <a:pt x="6" y="2"/>
                  </a:lnTo>
                  <a:lnTo>
                    <a:pt x="21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7" name="Freeform 204"/>
            <p:cNvSpPr>
              <a:spLocks/>
            </p:cNvSpPr>
            <p:nvPr/>
          </p:nvSpPr>
          <p:spPr bwMode="auto">
            <a:xfrm>
              <a:off x="7400" y="4010"/>
              <a:ext cx="87" cy="116"/>
            </a:xfrm>
            <a:custGeom>
              <a:avLst/>
              <a:gdLst/>
              <a:ahLst/>
              <a:cxnLst>
                <a:cxn ang="0">
                  <a:pos x="173" y="21"/>
                </a:cxn>
                <a:cxn ang="0">
                  <a:pos x="160" y="103"/>
                </a:cxn>
                <a:cxn ang="0">
                  <a:pos x="131" y="187"/>
                </a:cxn>
                <a:cxn ang="0">
                  <a:pos x="120" y="217"/>
                </a:cxn>
                <a:cxn ang="0">
                  <a:pos x="101" y="232"/>
                </a:cxn>
                <a:cxn ang="0">
                  <a:pos x="59" y="221"/>
                </a:cxn>
                <a:cxn ang="0">
                  <a:pos x="17" y="209"/>
                </a:cxn>
                <a:cxn ang="0">
                  <a:pos x="0" y="190"/>
                </a:cxn>
                <a:cxn ang="0">
                  <a:pos x="17" y="173"/>
                </a:cxn>
                <a:cxn ang="0">
                  <a:pos x="95" y="171"/>
                </a:cxn>
                <a:cxn ang="0">
                  <a:pos x="133" y="16"/>
                </a:cxn>
                <a:cxn ang="0">
                  <a:pos x="156" y="0"/>
                </a:cxn>
                <a:cxn ang="0">
                  <a:pos x="173" y="21"/>
                </a:cxn>
                <a:cxn ang="0">
                  <a:pos x="173" y="21"/>
                </a:cxn>
              </a:cxnLst>
              <a:rect l="0" t="0" r="r" b="b"/>
              <a:pathLst>
                <a:path w="173" h="232">
                  <a:moveTo>
                    <a:pt x="173" y="21"/>
                  </a:moveTo>
                  <a:lnTo>
                    <a:pt x="160" y="103"/>
                  </a:lnTo>
                  <a:lnTo>
                    <a:pt x="131" y="187"/>
                  </a:lnTo>
                  <a:lnTo>
                    <a:pt x="120" y="217"/>
                  </a:lnTo>
                  <a:lnTo>
                    <a:pt x="101" y="232"/>
                  </a:lnTo>
                  <a:lnTo>
                    <a:pt x="59" y="221"/>
                  </a:lnTo>
                  <a:lnTo>
                    <a:pt x="17" y="209"/>
                  </a:lnTo>
                  <a:lnTo>
                    <a:pt x="0" y="190"/>
                  </a:lnTo>
                  <a:lnTo>
                    <a:pt x="17" y="173"/>
                  </a:lnTo>
                  <a:lnTo>
                    <a:pt x="95" y="171"/>
                  </a:lnTo>
                  <a:lnTo>
                    <a:pt x="133" y="16"/>
                  </a:lnTo>
                  <a:lnTo>
                    <a:pt x="156" y="0"/>
                  </a:lnTo>
                  <a:lnTo>
                    <a:pt x="173" y="21"/>
                  </a:lnTo>
                  <a:lnTo>
                    <a:pt x="173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8" name="Freeform 205"/>
            <p:cNvSpPr>
              <a:spLocks/>
            </p:cNvSpPr>
            <p:nvPr/>
          </p:nvSpPr>
          <p:spPr bwMode="auto">
            <a:xfrm>
              <a:off x="7338" y="4080"/>
              <a:ext cx="80" cy="122"/>
            </a:xfrm>
            <a:custGeom>
              <a:avLst/>
              <a:gdLst/>
              <a:ahLst/>
              <a:cxnLst>
                <a:cxn ang="0">
                  <a:pos x="160" y="25"/>
                </a:cxn>
                <a:cxn ang="0">
                  <a:pos x="107" y="158"/>
                </a:cxn>
                <a:cxn ang="0">
                  <a:pos x="65" y="217"/>
                </a:cxn>
                <a:cxn ang="0">
                  <a:pos x="23" y="245"/>
                </a:cxn>
                <a:cxn ang="0">
                  <a:pos x="0" y="243"/>
                </a:cxn>
                <a:cxn ang="0">
                  <a:pos x="0" y="217"/>
                </a:cxn>
                <a:cxn ang="0">
                  <a:pos x="27" y="179"/>
                </a:cxn>
                <a:cxn ang="0">
                  <a:pos x="65" y="127"/>
                </a:cxn>
                <a:cxn ang="0">
                  <a:pos x="128" y="10"/>
                </a:cxn>
                <a:cxn ang="0">
                  <a:pos x="151" y="0"/>
                </a:cxn>
                <a:cxn ang="0">
                  <a:pos x="160" y="25"/>
                </a:cxn>
                <a:cxn ang="0">
                  <a:pos x="160" y="25"/>
                </a:cxn>
              </a:cxnLst>
              <a:rect l="0" t="0" r="r" b="b"/>
              <a:pathLst>
                <a:path w="160" h="245">
                  <a:moveTo>
                    <a:pt x="160" y="25"/>
                  </a:moveTo>
                  <a:lnTo>
                    <a:pt x="107" y="158"/>
                  </a:lnTo>
                  <a:lnTo>
                    <a:pt x="65" y="217"/>
                  </a:lnTo>
                  <a:lnTo>
                    <a:pt x="23" y="245"/>
                  </a:lnTo>
                  <a:lnTo>
                    <a:pt x="0" y="243"/>
                  </a:lnTo>
                  <a:lnTo>
                    <a:pt x="0" y="217"/>
                  </a:lnTo>
                  <a:lnTo>
                    <a:pt x="27" y="179"/>
                  </a:lnTo>
                  <a:lnTo>
                    <a:pt x="65" y="127"/>
                  </a:lnTo>
                  <a:lnTo>
                    <a:pt x="128" y="10"/>
                  </a:lnTo>
                  <a:lnTo>
                    <a:pt x="151" y="0"/>
                  </a:lnTo>
                  <a:lnTo>
                    <a:pt x="160" y="25"/>
                  </a:lnTo>
                  <a:lnTo>
                    <a:pt x="16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9" name="Freeform 206"/>
            <p:cNvSpPr>
              <a:spLocks/>
            </p:cNvSpPr>
            <p:nvPr/>
          </p:nvSpPr>
          <p:spPr bwMode="auto">
            <a:xfrm>
              <a:off x="7125" y="4082"/>
              <a:ext cx="220" cy="141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60" y="104"/>
                </a:cxn>
                <a:cxn ang="0">
                  <a:pos x="43" y="137"/>
                </a:cxn>
                <a:cxn ang="0">
                  <a:pos x="41" y="178"/>
                </a:cxn>
                <a:cxn ang="0">
                  <a:pos x="108" y="207"/>
                </a:cxn>
                <a:cxn ang="0">
                  <a:pos x="171" y="222"/>
                </a:cxn>
                <a:cxn ang="0">
                  <a:pos x="309" y="235"/>
                </a:cxn>
                <a:cxn ang="0">
                  <a:pos x="422" y="232"/>
                </a:cxn>
                <a:cxn ang="0">
                  <a:pos x="441" y="247"/>
                </a:cxn>
                <a:cxn ang="0">
                  <a:pos x="425" y="268"/>
                </a:cxn>
                <a:cxn ang="0">
                  <a:pos x="308" y="281"/>
                </a:cxn>
                <a:cxn ang="0">
                  <a:pos x="154" y="266"/>
                </a:cxn>
                <a:cxn ang="0">
                  <a:pos x="11" y="213"/>
                </a:cxn>
                <a:cxn ang="0">
                  <a:pos x="0" y="194"/>
                </a:cxn>
                <a:cxn ang="0">
                  <a:pos x="7" y="127"/>
                </a:cxn>
                <a:cxn ang="0">
                  <a:pos x="19" y="99"/>
                </a:cxn>
                <a:cxn ang="0">
                  <a:pos x="39" y="76"/>
                </a:cxn>
                <a:cxn ang="0">
                  <a:pos x="79" y="49"/>
                </a:cxn>
                <a:cxn ang="0">
                  <a:pos x="117" y="36"/>
                </a:cxn>
                <a:cxn ang="0">
                  <a:pos x="203" y="0"/>
                </a:cxn>
                <a:cxn ang="0">
                  <a:pos x="226" y="7"/>
                </a:cxn>
                <a:cxn ang="0">
                  <a:pos x="220" y="32"/>
                </a:cxn>
                <a:cxn ang="0">
                  <a:pos x="220" y="32"/>
                </a:cxn>
              </a:cxnLst>
              <a:rect l="0" t="0" r="r" b="b"/>
              <a:pathLst>
                <a:path w="441" h="281">
                  <a:moveTo>
                    <a:pt x="220" y="32"/>
                  </a:moveTo>
                  <a:lnTo>
                    <a:pt x="60" y="104"/>
                  </a:lnTo>
                  <a:lnTo>
                    <a:pt x="43" y="137"/>
                  </a:lnTo>
                  <a:lnTo>
                    <a:pt x="41" y="178"/>
                  </a:lnTo>
                  <a:lnTo>
                    <a:pt x="108" y="207"/>
                  </a:lnTo>
                  <a:lnTo>
                    <a:pt x="171" y="222"/>
                  </a:lnTo>
                  <a:lnTo>
                    <a:pt x="309" y="235"/>
                  </a:lnTo>
                  <a:lnTo>
                    <a:pt x="422" y="232"/>
                  </a:lnTo>
                  <a:lnTo>
                    <a:pt x="441" y="247"/>
                  </a:lnTo>
                  <a:lnTo>
                    <a:pt x="425" y="268"/>
                  </a:lnTo>
                  <a:lnTo>
                    <a:pt x="308" y="281"/>
                  </a:lnTo>
                  <a:lnTo>
                    <a:pt x="154" y="266"/>
                  </a:lnTo>
                  <a:lnTo>
                    <a:pt x="11" y="213"/>
                  </a:lnTo>
                  <a:lnTo>
                    <a:pt x="0" y="194"/>
                  </a:lnTo>
                  <a:lnTo>
                    <a:pt x="7" y="127"/>
                  </a:lnTo>
                  <a:lnTo>
                    <a:pt x="19" y="99"/>
                  </a:lnTo>
                  <a:lnTo>
                    <a:pt x="39" y="76"/>
                  </a:lnTo>
                  <a:lnTo>
                    <a:pt x="79" y="49"/>
                  </a:lnTo>
                  <a:lnTo>
                    <a:pt x="117" y="36"/>
                  </a:lnTo>
                  <a:lnTo>
                    <a:pt x="203" y="0"/>
                  </a:lnTo>
                  <a:lnTo>
                    <a:pt x="226" y="7"/>
                  </a:lnTo>
                  <a:lnTo>
                    <a:pt x="220" y="32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0" name="Freeform 207"/>
            <p:cNvSpPr>
              <a:spLocks/>
            </p:cNvSpPr>
            <p:nvPr/>
          </p:nvSpPr>
          <p:spPr bwMode="auto">
            <a:xfrm>
              <a:off x="7218" y="4111"/>
              <a:ext cx="91" cy="104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93" y="34"/>
                </a:cxn>
                <a:cxn ang="0">
                  <a:pos x="141" y="74"/>
                </a:cxn>
                <a:cxn ang="0">
                  <a:pos x="182" y="188"/>
                </a:cxn>
                <a:cxn ang="0">
                  <a:pos x="160" y="209"/>
                </a:cxn>
                <a:cxn ang="0">
                  <a:pos x="129" y="196"/>
                </a:cxn>
                <a:cxn ang="0">
                  <a:pos x="101" y="116"/>
                </a:cxn>
                <a:cxn ang="0">
                  <a:pos x="0" y="21"/>
                </a:cxn>
                <a:cxn ang="0">
                  <a:pos x="7" y="0"/>
                </a:cxn>
                <a:cxn ang="0">
                  <a:pos x="40" y="2"/>
                </a:cxn>
                <a:cxn ang="0">
                  <a:pos x="40" y="2"/>
                </a:cxn>
              </a:cxnLst>
              <a:rect l="0" t="0" r="r" b="b"/>
              <a:pathLst>
                <a:path w="182" h="209">
                  <a:moveTo>
                    <a:pt x="40" y="2"/>
                  </a:moveTo>
                  <a:lnTo>
                    <a:pt x="93" y="34"/>
                  </a:lnTo>
                  <a:lnTo>
                    <a:pt x="141" y="74"/>
                  </a:lnTo>
                  <a:lnTo>
                    <a:pt x="182" y="188"/>
                  </a:lnTo>
                  <a:lnTo>
                    <a:pt x="160" y="209"/>
                  </a:lnTo>
                  <a:lnTo>
                    <a:pt x="129" y="196"/>
                  </a:lnTo>
                  <a:lnTo>
                    <a:pt x="101" y="116"/>
                  </a:lnTo>
                  <a:lnTo>
                    <a:pt x="0" y="21"/>
                  </a:lnTo>
                  <a:lnTo>
                    <a:pt x="7" y="0"/>
                  </a:lnTo>
                  <a:lnTo>
                    <a:pt x="40" y="2"/>
                  </a:lnTo>
                  <a:lnTo>
                    <a:pt x="4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1" name="Freeform 208"/>
            <p:cNvSpPr>
              <a:spLocks/>
            </p:cNvSpPr>
            <p:nvPr/>
          </p:nvSpPr>
          <p:spPr bwMode="auto">
            <a:xfrm>
              <a:off x="6301" y="3012"/>
              <a:ext cx="320" cy="201"/>
            </a:xfrm>
            <a:custGeom>
              <a:avLst/>
              <a:gdLst/>
              <a:ahLst/>
              <a:cxnLst>
                <a:cxn ang="0">
                  <a:pos x="34" y="194"/>
                </a:cxn>
                <a:cxn ang="0">
                  <a:pos x="59" y="248"/>
                </a:cxn>
                <a:cxn ang="0">
                  <a:pos x="82" y="299"/>
                </a:cxn>
                <a:cxn ang="0">
                  <a:pos x="110" y="337"/>
                </a:cxn>
                <a:cxn ang="0">
                  <a:pos x="152" y="345"/>
                </a:cxn>
                <a:cxn ang="0">
                  <a:pos x="268" y="291"/>
                </a:cxn>
                <a:cxn ang="0">
                  <a:pos x="317" y="255"/>
                </a:cxn>
                <a:cxn ang="0">
                  <a:pos x="374" y="211"/>
                </a:cxn>
                <a:cxn ang="0">
                  <a:pos x="416" y="181"/>
                </a:cxn>
                <a:cxn ang="0">
                  <a:pos x="462" y="156"/>
                </a:cxn>
                <a:cxn ang="0">
                  <a:pos x="551" y="120"/>
                </a:cxn>
                <a:cxn ang="0">
                  <a:pos x="587" y="76"/>
                </a:cxn>
                <a:cxn ang="0">
                  <a:pos x="601" y="16"/>
                </a:cxn>
                <a:cxn ang="0">
                  <a:pos x="608" y="2"/>
                </a:cxn>
                <a:cxn ang="0">
                  <a:pos x="624" y="0"/>
                </a:cxn>
                <a:cxn ang="0">
                  <a:pos x="639" y="21"/>
                </a:cxn>
                <a:cxn ang="0">
                  <a:pos x="633" y="116"/>
                </a:cxn>
                <a:cxn ang="0">
                  <a:pos x="624" y="154"/>
                </a:cxn>
                <a:cxn ang="0">
                  <a:pos x="593" y="187"/>
                </a:cxn>
                <a:cxn ang="0">
                  <a:pos x="494" y="229"/>
                </a:cxn>
                <a:cxn ang="0">
                  <a:pos x="422" y="274"/>
                </a:cxn>
                <a:cxn ang="0">
                  <a:pos x="388" y="299"/>
                </a:cxn>
                <a:cxn ang="0">
                  <a:pos x="353" y="320"/>
                </a:cxn>
                <a:cxn ang="0">
                  <a:pos x="285" y="352"/>
                </a:cxn>
                <a:cxn ang="0">
                  <a:pos x="213" y="379"/>
                </a:cxn>
                <a:cxn ang="0">
                  <a:pos x="137" y="402"/>
                </a:cxn>
                <a:cxn ang="0">
                  <a:pos x="87" y="392"/>
                </a:cxn>
                <a:cxn ang="0">
                  <a:pos x="55" y="345"/>
                </a:cxn>
                <a:cxn ang="0">
                  <a:pos x="28" y="280"/>
                </a:cxn>
                <a:cxn ang="0">
                  <a:pos x="0" y="215"/>
                </a:cxn>
                <a:cxn ang="0">
                  <a:pos x="7" y="189"/>
                </a:cxn>
                <a:cxn ang="0">
                  <a:pos x="34" y="194"/>
                </a:cxn>
                <a:cxn ang="0">
                  <a:pos x="34" y="194"/>
                </a:cxn>
              </a:cxnLst>
              <a:rect l="0" t="0" r="r" b="b"/>
              <a:pathLst>
                <a:path w="639" h="402">
                  <a:moveTo>
                    <a:pt x="34" y="194"/>
                  </a:moveTo>
                  <a:lnTo>
                    <a:pt x="59" y="248"/>
                  </a:lnTo>
                  <a:lnTo>
                    <a:pt x="82" y="299"/>
                  </a:lnTo>
                  <a:lnTo>
                    <a:pt x="110" y="337"/>
                  </a:lnTo>
                  <a:lnTo>
                    <a:pt x="152" y="345"/>
                  </a:lnTo>
                  <a:lnTo>
                    <a:pt x="268" y="291"/>
                  </a:lnTo>
                  <a:lnTo>
                    <a:pt x="317" y="255"/>
                  </a:lnTo>
                  <a:lnTo>
                    <a:pt x="374" y="211"/>
                  </a:lnTo>
                  <a:lnTo>
                    <a:pt x="416" y="181"/>
                  </a:lnTo>
                  <a:lnTo>
                    <a:pt x="462" y="156"/>
                  </a:lnTo>
                  <a:lnTo>
                    <a:pt x="551" y="120"/>
                  </a:lnTo>
                  <a:lnTo>
                    <a:pt x="587" y="76"/>
                  </a:lnTo>
                  <a:lnTo>
                    <a:pt x="601" y="16"/>
                  </a:lnTo>
                  <a:lnTo>
                    <a:pt x="608" y="2"/>
                  </a:lnTo>
                  <a:lnTo>
                    <a:pt x="624" y="0"/>
                  </a:lnTo>
                  <a:lnTo>
                    <a:pt x="639" y="21"/>
                  </a:lnTo>
                  <a:lnTo>
                    <a:pt x="633" y="116"/>
                  </a:lnTo>
                  <a:lnTo>
                    <a:pt x="624" y="154"/>
                  </a:lnTo>
                  <a:lnTo>
                    <a:pt x="593" y="187"/>
                  </a:lnTo>
                  <a:lnTo>
                    <a:pt x="494" y="229"/>
                  </a:lnTo>
                  <a:lnTo>
                    <a:pt x="422" y="274"/>
                  </a:lnTo>
                  <a:lnTo>
                    <a:pt x="388" y="299"/>
                  </a:lnTo>
                  <a:lnTo>
                    <a:pt x="353" y="320"/>
                  </a:lnTo>
                  <a:lnTo>
                    <a:pt x="285" y="352"/>
                  </a:lnTo>
                  <a:lnTo>
                    <a:pt x="213" y="379"/>
                  </a:lnTo>
                  <a:lnTo>
                    <a:pt x="137" y="402"/>
                  </a:lnTo>
                  <a:lnTo>
                    <a:pt x="87" y="392"/>
                  </a:lnTo>
                  <a:lnTo>
                    <a:pt x="55" y="345"/>
                  </a:lnTo>
                  <a:lnTo>
                    <a:pt x="28" y="280"/>
                  </a:lnTo>
                  <a:lnTo>
                    <a:pt x="0" y="215"/>
                  </a:lnTo>
                  <a:lnTo>
                    <a:pt x="7" y="189"/>
                  </a:lnTo>
                  <a:lnTo>
                    <a:pt x="34" y="194"/>
                  </a:lnTo>
                  <a:lnTo>
                    <a:pt x="34" y="1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2" name="Freeform 209"/>
            <p:cNvSpPr>
              <a:spLocks/>
            </p:cNvSpPr>
            <p:nvPr/>
          </p:nvSpPr>
          <p:spPr bwMode="auto">
            <a:xfrm>
              <a:off x="6573" y="2927"/>
              <a:ext cx="105" cy="254"/>
            </a:xfrm>
            <a:custGeom>
              <a:avLst/>
              <a:gdLst/>
              <a:ahLst/>
              <a:cxnLst>
                <a:cxn ang="0">
                  <a:pos x="40" y="17"/>
                </a:cxn>
                <a:cxn ang="0">
                  <a:pos x="66" y="116"/>
                </a:cxn>
                <a:cxn ang="0">
                  <a:pos x="83" y="158"/>
                </a:cxn>
                <a:cxn ang="0">
                  <a:pos x="104" y="198"/>
                </a:cxn>
                <a:cxn ang="0">
                  <a:pos x="148" y="280"/>
                </a:cxn>
                <a:cxn ang="0">
                  <a:pos x="190" y="373"/>
                </a:cxn>
                <a:cxn ang="0">
                  <a:pos x="209" y="487"/>
                </a:cxn>
                <a:cxn ang="0">
                  <a:pos x="205" y="502"/>
                </a:cxn>
                <a:cxn ang="0">
                  <a:pos x="192" y="510"/>
                </a:cxn>
                <a:cxn ang="0">
                  <a:pos x="169" y="491"/>
                </a:cxn>
                <a:cxn ang="0">
                  <a:pos x="154" y="441"/>
                </a:cxn>
                <a:cxn ang="0">
                  <a:pos x="133" y="392"/>
                </a:cxn>
                <a:cxn ang="0">
                  <a:pos x="95" y="295"/>
                </a:cxn>
                <a:cxn ang="0">
                  <a:pos x="57" y="211"/>
                </a:cxn>
                <a:cxn ang="0">
                  <a:pos x="0" y="23"/>
                </a:cxn>
                <a:cxn ang="0">
                  <a:pos x="3" y="8"/>
                </a:cxn>
                <a:cxn ang="0">
                  <a:pos x="17" y="0"/>
                </a:cxn>
                <a:cxn ang="0">
                  <a:pos x="40" y="17"/>
                </a:cxn>
                <a:cxn ang="0">
                  <a:pos x="40" y="17"/>
                </a:cxn>
              </a:cxnLst>
              <a:rect l="0" t="0" r="r" b="b"/>
              <a:pathLst>
                <a:path w="209" h="510">
                  <a:moveTo>
                    <a:pt x="40" y="17"/>
                  </a:moveTo>
                  <a:lnTo>
                    <a:pt x="66" y="116"/>
                  </a:lnTo>
                  <a:lnTo>
                    <a:pt x="83" y="158"/>
                  </a:lnTo>
                  <a:lnTo>
                    <a:pt x="104" y="198"/>
                  </a:lnTo>
                  <a:lnTo>
                    <a:pt x="148" y="280"/>
                  </a:lnTo>
                  <a:lnTo>
                    <a:pt x="190" y="373"/>
                  </a:lnTo>
                  <a:lnTo>
                    <a:pt x="209" y="487"/>
                  </a:lnTo>
                  <a:lnTo>
                    <a:pt x="205" y="502"/>
                  </a:lnTo>
                  <a:lnTo>
                    <a:pt x="192" y="510"/>
                  </a:lnTo>
                  <a:lnTo>
                    <a:pt x="169" y="491"/>
                  </a:lnTo>
                  <a:lnTo>
                    <a:pt x="154" y="441"/>
                  </a:lnTo>
                  <a:lnTo>
                    <a:pt x="133" y="392"/>
                  </a:lnTo>
                  <a:lnTo>
                    <a:pt x="95" y="295"/>
                  </a:lnTo>
                  <a:lnTo>
                    <a:pt x="57" y="211"/>
                  </a:lnTo>
                  <a:lnTo>
                    <a:pt x="0" y="23"/>
                  </a:lnTo>
                  <a:lnTo>
                    <a:pt x="3" y="8"/>
                  </a:lnTo>
                  <a:lnTo>
                    <a:pt x="17" y="0"/>
                  </a:lnTo>
                  <a:lnTo>
                    <a:pt x="40" y="17"/>
                  </a:lnTo>
                  <a:lnTo>
                    <a:pt x="4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73" name="Group 103"/>
            <p:cNvGrpSpPr>
              <a:grpSpLocks/>
            </p:cNvGrpSpPr>
            <p:nvPr/>
          </p:nvGrpSpPr>
          <p:grpSpPr bwMode="auto">
            <a:xfrm>
              <a:off x="5152" y="2928"/>
              <a:ext cx="1215" cy="910"/>
              <a:chOff x="4692" y="1401"/>
              <a:chExt cx="1215" cy="910"/>
            </a:xfrm>
          </p:grpSpPr>
          <p:sp>
            <p:nvSpPr>
              <p:cNvPr id="274" name="Freeform 27"/>
              <p:cNvSpPr>
                <a:spLocks/>
              </p:cNvSpPr>
              <p:nvPr/>
            </p:nvSpPr>
            <p:spPr bwMode="auto">
              <a:xfrm>
                <a:off x="4790" y="1843"/>
                <a:ext cx="243" cy="468"/>
              </a:xfrm>
              <a:custGeom>
                <a:avLst/>
                <a:gdLst/>
                <a:ahLst/>
                <a:cxnLst>
                  <a:cxn ang="0">
                    <a:pos x="159" y="0"/>
                  </a:cxn>
                  <a:cxn ang="0">
                    <a:pos x="0" y="55"/>
                  </a:cxn>
                  <a:cxn ang="0">
                    <a:pos x="414" y="936"/>
                  </a:cxn>
                  <a:cxn ang="0">
                    <a:pos x="487" y="918"/>
                  </a:cxn>
                  <a:cxn ang="0">
                    <a:pos x="87" y="82"/>
                  </a:cxn>
                  <a:cxn ang="0">
                    <a:pos x="191" y="52"/>
                  </a:cxn>
                  <a:cxn ang="0">
                    <a:pos x="159" y="0"/>
                  </a:cxn>
                  <a:cxn ang="0">
                    <a:pos x="159" y="0"/>
                  </a:cxn>
                </a:cxnLst>
                <a:rect l="0" t="0" r="r" b="b"/>
                <a:pathLst>
                  <a:path w="487" h="936">
                    <a:moveTo>
                      <a:pt x="159" y="0"/>
                    </a:moveTo>
                    <a:lnTo>
                      <a:pt x="0" y="55"/>
                    </a:lnTo>
                    <a:lnTo>
                      <a:pt x="414" y="936"/>
                    </a:lnTo>
                    <a:lnTo>
                      <a:pt x="487" y="918"/>
                    </a:lnTo>
                    <a:lnTo>
                      <a:pt x="87" y="82"/>
                    </a:lnTo>
                    <a:lnTo>
                      <a:pt x="191" y="52"/>
                    </a:lnTo>
                    <a:lnTo>
                      <a:pt x="159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D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5" name="Freeform 28"/>
              <p:cNvSpPr>
                <a:spLocks/>
              </p:cNvSpPr>
              <p:nvPr/>
            </p:nvSpPr>
            <p:spPr bwMode="auto">
              <a:xfrm>
                <a:off x="5056" y="1934"/>
                <a:ext cx="846" cy="377"/>
              </a:xfrm>
              <a:custGeom>
                <a:avLst/>
                <a:gdLst/>
                <a:ahLst/>
                <a:cxnLst>
                  <a:cxn ang="0">
                    <a:pos x="52" y="714"/>
                  </a:cxn>
                  <a:cxn ang="0">
                    <a:pos x="138" y="689"/>
                  </a:cxn>
                  <a:cxn ang="0">
                    <a:pos x="241" y="660"/>
                  </a:cxn>
                  <a:cxn ang="0">
                    <a:pos x="340" y="635"/>
                  </a:cxn>
                  <a:cxn ang="0">
                    <a:pos x="465" y="611"/>
                  </a:cxn>
                  <a:cxn ang="0">
                    <a:pos x="971" y="587"/>
                  </a:cxn>
                  <a:cxn ang="0">
                    <a:pos x="1001" y="554"/>
                  </a:cxn>
                  <a:cxn ang="0">
                    <a:pos x="1029" y="525"/>
                  </a:cxn>
                  <a:cxn ang="0">
                    <a:pos x="1064" y="487"/>
                  </a:cxn>
                  <a:cxn ang="0">
                    <a:pos x="1099" y="453"/>
                  </a:cxn>
                  <a:cxn ang="0">
                    <a:pos x="1119" y="432"/>
                  </a:cxn>
                  <a:cxn ang="0">
                    <a:pos x="1151" y="402"/>
                  </a:cxn>
                  <a:cxn ang="0">
                    <a:pos x="1174" y="380"/>
                  </a:cxn>
                  <a:cxn ang="0">
                    <a:pos x="1199" y="357"/>
                  </a:cxn>
                  <a:cxn ang="0">
                    <a:pos x="1224" y="335"/>
                  </a:cxn>
                  <a:cxn ang="0">
                    <a:pos x="1249" y="315"/>
                  </a:cxn>
                  <a:cxn ang="0">
                    <a:pos x="1299" y="276"/>
                  </a:cxn>
                  <a:cxn ang="0">
                    <a:pos x="1349" y="243"/>
                  </a:cxn>
                  <a:cxn ang="0">
                    <a:pos x="1395" y="216"/>
                  </a:cxn>
                  <a:cxn ang="0">
                    <a:pos x="1447" y="188"/>
                  </a:cxn>
                  <a:cxn ang="0">
                    <a:pos x="1509" y="160"/>
                  </a:cxn>
                  <a:cxn ang="0">
                    <a:pos x="1493" y="23"/>
                  </a:cxn>
                  <a:cxn ang="0">
                    <a:pos x="1681" y="166"/>
                  </a:cxn>
                  <a:cxn ang="0">
                    <a:pos x="1601" y="196"/>
                  </a:cxn>
                  <a:cxn ang="0">
                    <a:pos x="1528" y="228"/>
                  </a:cxn>
                  <a:cxn ang="0">
                    <a:pos x="1478" y="251"/>
                  </a:cxn>
                  <a:cxn ang="0">
                    <a:pos x="1429" y="277"/>
                  </a:cxn>
                  <a:cxn ang="0">
                    <a:pos x="1381" y="305"/>
                  </a:cxn>
                  <a:cxn ang="0">
                    <a:pos x="1337" y="334"/>
                  </a:cxn>
                  <a:cxn ang="0">
                    <a:pos x="1297" y="365"/>
                  </a:cxn>
                  <a:cxn ang="0">
                    <a:pos x="1259" y="399"/>
                  </a:cxn>
                  <a:cxn ang="0">
                    <a:pos x="1220" y="435"/>
                  </a:cxn>
                  <a:cxn ang="0">
                    <a:pos x="1182" y="472"/>
                  </a:cxn>
                  <a:cxn ang="0">
                    <a:pos x="1144" y="510"/>
                  </a:cxn>
                  <a:cxn ang="0">
                    <a:pos x="1108" y="546"/>
                  </a:cxn>
                  <a:cxn ang="0">
                    <a:pos x="1076" y="580"/>
                  </a:cxn>
                  <a:cxn ang="0">
                    <a:pos x="1046" y="610"/>
                  </a:cxn>
                  <a:cxn ang="0">
                    <a:pos x="1023" y="635"/>
                  </a:cxn>
                  <a:cxn ang="0">
                    <a:pos x="994" y="667"/>
                  </a:cxn>
                  <a:cxn ang="0">
                    <a:pos x="518" y="696"/>
                  </a:cxn>
                  <a:cxn ang="0">
                    <a:pos x="322" y="731"/>
                  </a:cxn>
                  <a:cxn ang="0">
                    <a:pos x="232" y="755"/>
                  </a:cxn>
                </a:cxnLst>
                <a:rect l="0" t="0" r="r" b="b"/>
                <a:pathLst>
                  <a:path w="1692" h="755">
                    <a:moveTo>
                      <a:pt x="0" y="727"/>
                    </a:moveTo>
                    <a:lnTo>
                      <a:pt x="15" y="724"/>
                    </a:lnTo>
                    <a:lnTo>
                      <a:pt x="52" y="714"/>
                    </a:lnTo>
                    <a:lnTo>
                      <a:pt x="78" y="706"/>
                    </a:lnTo>
                    <a:lnTo>
                      <a:pt x="105" y="698"/>
                    </a:lnTo>
                    <a:lnTo>
                      <a:pt x="138" y="689"/>
                    </a:lnTo>
                    <a:lnTo>
                      <a:pt x="171" y="680"/>
                    </a:lnTo>
                    <a:lnTo>
                      <a:pt x="205" y="669"/>
                    </a:lnTo>
                    <a:lnTo>
                      <a:pt x="241" y="660"/>
                    </a:lnTo>
                    <a:lnTo>
                      <a:pt x="276" y="651"/>
                    </a:lnTo>
                    <a:lnTo>
                      <a:pt x="309" y="642"/>
                    </a:lnTo>
                    <a:lnTo>
                      <a:pt x="340" y="635"/>
                    </a:lnTo>
                    <a:lnTo>
                      <a:pt x="368" y="627"/>
                    </a:lnTo>
                    <a:lnTo>
                      <a:pt x="414" y="618"/>
                    </a:lnTo>
                    <a:lnTo>
                      <a:pt x="465" y="611"/>
                    </a:lnTo>
                    <a:lnTo>
                      <a:pt x="541" y="606"/>
                    </a:lnTo>
                    <a:lnTo>
                      <a:pt x="728" y="595"/>
                    </a:lnTo>
                    <a:lnTo>
                      <a:pt x="971" y="587"/>
                    </a:lnTo>
                    <a:lnTo>
                      <a:pt x="981" y="576"/>
                    </a:lnTo>
                    <a:lnTo>
                      <a:pt x="993" y="563"/>
                    </a:lnTo>
                    <a:lnTo>
                      <a:pt x="1001" y="554"/>
                    </a:lnTo>
                    <a:lnTo>
                      <a:pt x="1009" y="545"/>
                    </a:lnTo>
                    <a:lnTo>
                      <a:pt x="1019" y="535"/>
                    </a:lnTo>
                    <a:lnTo>
                      <a:pt x="1029" y="525"/>
                    </a:lnTo>
                    <a:lnTo>
                      <a:pt x="1039" y="512"/>
                    </a:lnTo>
                    <a:lnTo>
                      <a:pt x="1052" y="501"/>
                    </a:lnTo>
                    <a:lnTo>
                      <a:pt x="1064" y="487"/>
                    </a:lnTo>
                    <a:lnTo>
                      <a:pt x="1077" y="474"/>
                    </a:lnTo>
                    <a:lnTo>
                      <a:pt x="1091" y="460"/>
                    </a:lnTo>
                    <a:lnTo>
                      <a:pt x="1099" y="453"/>
                    </a:lnTo>
                    <a:lnTo>
                      <a:pt x="1104" y="446"/>
                    </a:lnTo>
                    <a:lnTo>
                      <a:pt x="1112" y="439"/>
                    </a:lnTo>
                    <a:lnTo>
                      <a:pt x="1119" y="432"/>
                    </a:lnTo>
                    <a:lnTo>
                      <a:pt x="1135" y="416"/>
                    </a:lnTo>
                    <a:lnTo>
                      <a:pt x="1142" y="410"/>
                    </a:lnTo>
                    <a:lnTo>
                      <a:pt x="1151" y="402"/>
                    </a:lnTo>
                    <a:lnTo>
                      <a:pt x="1158" y="395"/>
                    </a:lnTo>
                    <a:lnTo>
                      <a:pt x="1166" y="387"/>
                    </a:lnTo>
                    <a:lnTo>
                      <a:pt x="1174" y="380"/>
                    </a:lnTo>
                    <a:lnTo>
                      <a:pt x="1183" y="373"/>
                    </a:lnTo>
                    <a:lnTo>
                      <a:pt x="1191" y="365"/>
                    </a:lnTo>
                    <a:lnTo>
                      <a:pt x="1199" y="357"/>
                    </a:lnTo>
                    <a:lnTo>
                      <a:pt x="1208" y="350"/>
                    </a:lnTo>
                    <a:lnTo>
                      <a:pt x="1216" y="342"/>
                    </a:lnTo>
                    <a:lnTo>
                      <a:pt x="1224" y="335"/>
                    </a:lnTo>
                    <a:lnTo>
                      <a:pt x="1233" y="329"/>
                    </a:lnTo>
                    <a:lnTo>
                      <a:pt x="1241" y="322"/>
                    </a:lnTo>
                    <a:lnTo>
                      <a:pt x="1249" y="315"/>
                    </a:lnTo>
                    <a:lnTo>
                      <a:pt x="1266" y="301"/>
                    </a:lnTo>
                    <a:lnTo>
                      <a:pt x="1283" y="288"/>
                    </a:lnTo>
                    <a:lnTo>
                      <a:pt x="1299" y="276"/>
                    </a:lnTo>
                    <a:lnTo>
                      <a:pt x="1316" y="264"/>
                    </a:lnTo>
                    <a:lnTo>
                      <a:pt x="1333" y="253"/>
                    </a:lnTo>
                    <a:lnTo>
                      <a:pt x="1349" y="243"/>
                    </a:lnTo>
                    <a:lnTo>
                      <a:pt x="1365" y="233"/>
                    </a:lnTo>
                    <a:lnTo>
                      <a:pt x="1381" y="224"/>
                    </a:lnTo>
                    <a:lnTo>
                      <a:pt x="1395" y="216"/>
                    </a:lnTo>
                    <a:lnTo>
                      <a:pt x="1408" y="208"/>
                    </a:lnTo>
                    <a:lnTo>
                      <a:pt x="1422" y="201"/>
                    </a:lnTo>
                    <a:lnTo>
                      <a:pt x="1447" y="188"/>
                    </a:lnTo>
                    <a:lnTo>
                      <a:pt x="1470" y="177"/>
                    </a:lnTo>
                    <a:lnTo>
                      <a:pt x="1490" y="168"/>
                    </a:lnTo>
                    <a:lnTo>
                      <a:pt x="1509" y="160"/>
                    </a:lnTo>
                    <a:lnTo>
                      <a:pt x="1537" y="147"/>
                    </a:lnTo>
                    <a:lnTo>
                      <a:pt x="1583" y="133"/>
                    </a:lnTo>
                    <a:lnTo>
                      <a:pt x="1493" y="23"/>
                    </a:lnTo>
                    <a:lnTo>
                      <a:pt x="1546" y="0"/>
                    </a:lnTo>
                    <a:lnTo>
                      <a:pt x="1692" y="162"/>
                    </a:lnTo>
                    <a:lnTo>
                      <a:pt x="1681" y="166"/>
                    </a:lnTo>
                    <a:lnTo>
                      <a:pt x="1649" y="178"/>
                    </a:lnTo>
                    <a:lnTo>
                      <a:pt x="1626" y="186"/>
                    </a:lnTo>
                    <a:lnTo>
                      <a:pt x="1601" y="196"/>
                    </a:lnTo>
                    <a:lnTo>
                      <a:pt x="1572" y="208"/>
                    </a:lnTo>
                    <a:lnTo>
                      <a:pt x="1543" y="222"/>
                    </a:lnTo>
                    <a:lnTo>
                      <a:pt x="1528" y="228"/>
                    </a:lnTo>
                    <a:lnTo>
                      <a:pt x="1512" y="236"/>
                    </a:lnTo>
                    <a:lnTo>
                      <a:pt x="1495" y="244"/>
                    </a:lnTo>
                    <a:lnTo>
                      <a:pt x="1478" y="251"/>
                    </a:lnTo>
                    <a:lnTo>
                      <a:pt x="1462" y="260"/>
                    </a:lnTo>
                    <a:lnTo>
                      <a:pt x="1446" y="268"/>
                    </a:lnTo>
                    <a:lnTo>
                      <a:pt x="1429" y="277"/>
                    </a:lnTo>
                    <a:lnTo>
                      <a:pt x="1413" y="286"/>
                    </a:lnTo>
                    <a:lnTo>
                      <a:pt x="1397" y="296"/>
                    </a:lnTo>
                    <a:lnTo>
                      <a:pt x="1381" y="305"/>
                    </a:lnTo>
                    <a:lnTo>
                      <a:pt x="1366" y="315"/>
                    </a:lnTo>
                    <a:lnTo>
                      <a:pt x="1350" y="324"/>
                    </a:lnTo>
                    <a:lnTo>
                      <a:pt x="1337" y="334"/>
                    </a:lnTo>
                    <a:lnTo>
                      <a:pt x="1322" y="345"/>
                    </a:lnTo>
                    <a:lnTo>
                      <a:pt x="1309" y="355"/>
                    </a:lnTo>
                    <a:lnTo>
                      <a:pt x="1297" y="365"/>
                    </a:lnTo>
                    <a:lnTo>
                      <a:pt x="1284" y="376"/>
                    </a:lnTo>
                    <a:lnTo>
                      <a:pt x="1272" y="387"/>
                    </a:lnTo>
                    <a:lnTo>
                      <a:pt x="1259" y="399"/>
                    </a:lnTo>
                    <a:lnTo>
                      <a:pt x="1247" y="411"/>
                    </a:lnTo>
                    <a:lnTo>
                      <a:pt x="1233" y="423"/>
                    </a:lnTo>
                    <a:lnTo>
                      <a:pt x="1220" y="435"/>
                    </a:lnTo>
                    <a:lnTo>
                      <a:pt x="1208" y="447"/>
                    </a:lnTo>
                    <a:lnTo>
                      <a:pt x="1194" y="460"/>
                    </a:lnTo>
                    <a:lnTo>
                      <a:pt x="1182" y="472"/>
                    </a:lnTo>
                    <a:lnTo>
                      <a:pt x="1169" y="485"/>
                    </a:lnTo>
                    <a:lnTo>
                      <a:pt x="1157" y="497"/>
                    </a:lnTo>
                    <a:lnTo>
                      <a:pt x="1144" y="510"/>
                    </a:lnTo>
                    <a:lnTo>
                      <a:pt x="1132" y="522"/>
                    </a:lnTo>
                    <a:lnTo>
                      <a:pt x="1119" y="535"/>
                    </a:lnTo>
                    <a:lnTo>
                      <a:pt x="1108" y="546"/>
                    </a:lnTo>
                    <a:lnTo>
                      <a:pt x="1096" y="558"/>
                    </a:lnTo>
                    <a:lnTo>
                      <a:pt x="1086" y="569"/>
                    </a:lnTo>
                    <a:lnTo>
                      <a:pt x="1076" y="580"/>
                    </a:lnTo>
                    <a:lnTo>
                      <a:pt x="1064" y="591"/>
                    </a:lnTo>
                    <a:lnTo>
                      <a:pt x="1055" y="601"/>
                    </a:lnTo>
                    <a:lnTo>
                      <a:pt x="1046" y="610"/>
                    </a:lnTo>
                    <a:lnTo>
                      <a:pt x="1038" y="619"/>
                    </a:lnTo>
                    <a:lnTo>
                      <a:pt x="1030" y="628"/>
                    </a:lnTo>
                    <a:lnTo>
                      <a:pt x="1023" y="635"/>
                    </a:lnTo>
                    <a:lnTo>
                      <a:pt x="1011" y="649"/>
                    </a:lnTo>
                    <a:lnTo>
                      <a:pt x="1002" y="658"/>
                    </a:lnTo>
                    <a:lnTo>
                      <a:pt x="994" y="667"/>
                    </a:lnTo>
                    <a:lnTo>
                      <a:pt x="809" y="675"/>
                    </a:lnTo>
                    <a:lnTo>
                      <a:pt x="651" y="684"/>
                    </a:lnTo>
                    <a:lnTo>
                      <a:pt x="518" y="696"/>
                    </a:lnTo>
                    <a:lnTo>
                      <a:pt x="414" y="712"/>
                    </a:lnTo>
                    <a:lnTo>
                      <a:pt x="366" y="721"/>
                    </a:lnTo>
                    <a:lnTo>
                      <a:pt x="322" y="731"/>
                    </a:lnTo>
                    <a:lnTo>
                      <a:pt x="285" y="740"/>
                    </a:lnTo>
                    <a:lnTo>
                      <a:pt x="257" y="747"/>
                    </a:lnTo>
                    <a:lnTo>
                      <a:pt x="232" y="755"/>
                    </a:lnTo>
                    <a:lnTo>
                      <a:pt x="0" y="727"/>
                    </a:lnTo>
                    <a:lnTo>
                      <a:pt x="0" y="727"/>
                    </a:lnTo>
                    <a:close/>
                  </a:path>
                </a:pathLst>
              </a:custGeom>
              <a:solidFill>
                <a:srgbClr val="D666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6" name="Freeform 29"/>
              <p:cNvSpPr>
                <a:spLocks/>
              </p:cNvSpPr>
              <p:nvPr/>
            </p:nvSpPr>
            <p:spPr bwMode="auto">
              <a:xfrm>
                <a:off x="4815" y="1480"/>
                <a:ext cx="1054" cy="807"/>
              </a:xfrm>
              <a:custGeom>
                <a:avLst/>
                <a:gdLst/>
                <a:ahLst/>
                <a:cxnLst>
                  <a:cxn ang="0">
                    <a:pos x="142" y="466"/>
                  </a:cxn>
                  <a:cxn ang="0">
                    <a:pos x="461" y="387"/>
                  </a:cxn>
                  <a:cxn ang="0">
                    <a:pos x="686" y="359"/>
                  </a:cxn>
                  <a:cxn ang="0">
                    <a:pos x="988" y="434"/>
                  </a:cxn>
                  <a:cxn ang="0">
                    <a:pos x="1148" y="204"/>
                  </a:cxn>
                  <a:cxn ang="0">
                    <a:pos x="1361" y="62"/>
                  </a:cxn>
                  <a:cxn ang="0">
                    <a:pos x="1613" y="0"/>
                  </a:cxn>
                  <a:cxn ang="0">
                    <a:pos x="2083" y="684"/>
                  </a:cxn>
                  <a:cxn ang="0">
                    <a:pos x="1980" y="741"/>
                  </a:cxn>
                  <a:cxn ang="0">
                    <a:pos x="2104" y="853"/>
                  </a:cxn>
                  <a:cxn ang="0">
                    <a:pos x="2006" y="879"/>
                  </a:cxn>
                  <a:cxn ang="0">
                    <a:pos x="2109" y="1025"/>
                  </a:cxn>
                  <a:cxn ang="0">
                    <a:pos x="1799" y="1185"/>
                  </a:cxn>
                  <a:cxn ang="0">
                    <a:pos x="1572" y="1394"/>
                  </a:cxn>
                  <a:cxn ang="0">
                    <a:pos x="1431" y="1518"/>
                  </a:cxn>
                  <a:cxn ang="0">
                    <a:pos x="927" y="1523"/>
                  </a:cxn>
                  <a:cxn ang="0">
                    <a:pos x="602" y="1615"/>
                  </a:cxn>
                  <a:cxn ang="0">
                    <a:pos x="404" y="1610"/>
                  </a:cxn>
                  <a:cxn ang="0">
                    <a:pos x="0" y="773"/>
                  </a:cxn>
                  <a:cxn ang="0">
                    <a:pos x="102" y="736"/>
                  </a:cxn>
                  <a:cxn ang="0">
                    <a:pos x="76" y="598"/>
                  </a:cxn>
                  <a:cxn ang="0">
                    <a:pos x="177" y="572"/>
                  </a:cxn>
                  <a:cxn ang="0">
                    <a:pos x="142" y="466"/>
                  </a:cxn>
                  <a:cxn ang="0">
                    <a:pos x="142" y="466"/>
                  </a:cxn>
                </a:cxnLst>
                <a:rect l="0" t="0" r="r" b="b"/>
                <a:pathLst>
                  <a:path w="2109" h="1615">
                    <a:moveTo>
                      <a:pt x="142" y="466"/>
                    </a:moveTo>
                    <a:lnTo>
                      <a:pt x="461" y="387"/>
                    </a:lnTo>
                    <a:lnTo>
                      <a:pt x="686" y="359"/>
                    </a:lnTo>
                    <a:lnTo>
                      <a:pt x="988" y="434"/>
                    </a:lnTo>
                    <a:lnTo>
                      <a:pt x="1148" y="204"/>
                    </a:lnTo>
                    <a:lnTo>
                      <a:pt x="1361" y="62"/>
                    </a:lnTo>
                    <a:lnTo>
                      <a:pt x="1613" y="0"/>
                    </a:lnTo>
                    <a:lnTo>
                      <a:pt x="2083" y="684"/>
                    </a:lnTo>
                    <a:lnTo>
                      <a:pt x="1980" y="741"/>
                    </a:lnTo>
                    <a:lnTo>
                      <a:pt x="2104" y="853"/>
                    </a:lnTo>
                    <a:lnTo>
                      <a:pt x="2006" y="879"/>
                    </a:lnTo>
                    <a:lnTo>
                      <a:pt x="2109" y="1025"/>
                    </a:lnTo>
                    <a:lnTo>
                      <a:pt x="1799" y="1185"/>
                    </a:lnTo>
                    <a:lnTo>
                      <a:pt x="1572" y="1394"/>
                    </a:lnTo>
                    <a:lnTo>
                      <a:pt x="1431" y="1518"/>
                    </a:lnTo>
                    <a:lnTo>
                      <a:pt x="927" y="1523"/>
                    </a:lnTo>
                    <a:lnTo>
                      <a:pt x="602" y="1615"/>
                    </a:lnTo>
                    <a:lnTo>
                      <a:pt x="404" y="1610"/>
                    </a:lnTo>
                    <a:lnTo>
                      <a:pt x="0" y="773"/>
                    </a:lnTo>
                    <a:lnTo>
                      <a:pt x="102" y="736"/>
                    </a:lnTo>
                    <a:lnTo>
                      <a:pt x="76" y="598"/>
                    </a:lnTo>
                    <a:lnTo>
                      <a:pt x="177" y="572"/>
                    </a:lnTo>
                    <a:lnTo>
                      <a:pt x="142" y="466"/>
                    </a:lnTo>
                    <a:lnTo>
                      <a:pt x="142" y="4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7" name="Freeform 33"/>
              <p:cNvSpPr>
                <a:spLocks/>
              </p:cNvSpPr>
              <p:nvPr/>
            </p:nvSpPr>
            <p:spPr bwMode="auto">
              <a:xfrm>
                <a:off x="4855" y="1477"/>
                <a:ext cx="1022" cy="729"/>
              </a:xfrm>
              <a:custGeom>
                <a:avLst/>
                <a:gdLst/>
                <a:ahLst/>
                <a:cxnLst>
                  <a:cxn ang="0">
                    <a:pos x="1383" y="34"/>
                  </a:cxn>
                  <a:cxn ang="0">
                    <a:pos x="1249" y="79"/>
                  </a:cxn>
                  <a:cxn ang="0">
                    <a:pos x="1174" y="115"/>
                  </a:cxn>
                  <a:cxn ang="0">
                    <a:pos x="1106" y="158"/>
                  </a:cxn>
                  <a:cxn ang="0">
                    <a:pos x="1055" y="209"/>
                  </a:cxn>
                  <a:cxn ang="0">
                    <a:pos x="1012" y="260"/>
                  </a:cxn>
                  <a:cxn ang="0">
                    <a:pos x="969" y="319"/>
                  </a:cxn>
                  <a:cxn ang="0">
                    <a:pos x="898" y="433"/>
                  </a:cxn>
                  <a:cxn ang="0">
                    <a:pos x="834" y="430"/>
                  </a:cxn>
                  <a:cxn ang="0">
                    <a:pos x="726" y="401"/>
                  </a:cxn>
                  <a:cxn ang="0">
                    <a:pos x="532" y="378"/>
                  </a:cxn>
                  <a:cxn ang="0">
                    <a:pos x="270" y="412"/>
                  </a:cxn>
                  <a:cxn ang="0">
                    <a:pos x="130" y="448"/>
                  </a:cxn>
                  <a:cxn ang="0">
                    <a:pos x="10" y="490"/>
                  </a:cxn>
                  <a:cxn ang="0">
                    <a:pos x="535" y="1387"/>
                  </a:cxn>
                  <a:cxn ang="0">
                    <a:pos x="795" y="1349"/>
                  </a:cxn>
                  <a:cxn ang="0">
                    <a:pos x="1088" y="1368"/>
                  </a:cxn>
                  <a:cxn ang="0">
                    <a:pos x="1240" y="1409"/>
                  </a:cxn>
                  <a:cxn ang="0">
                    <a:pos x="1357" y="1454"/>
                  </a:cxn>
                  <a:cxn ang="0">
                    <a:pos x="1392" y="1394"/>
                  </a:cxn>
                  <a:cxn ang="0">
                    <a:pos x="1437" y="1285"/>
                  </a:cxn>
                  <a:cxn ang="0">
                    <a:pos x="1478" y="1197"/>
                  </a:cxn>
                  <a:cxn ang="0">
                    <a:pos x="1528" y="1107"/>
                  </a:cxn>
                  <a:cxn ang="0">
                    <a:pos x="1579" y="1033"/>
                  </a:cxn>
                  <a:cxn ang="0">
                    <a:pos x="1611" y="994"/>
                  </a:cxn>
                  <a:cxn ang="0">
                    <a:pos x="1644" y="959"/>
                  </a:cxn>
                  <a:cxn ang="0">
                    <a:pos x="1679" y="929"/>
                  </a:cxn>
                  <a:cxn ang="0">
                    <a:pos x="1742" y="887"/>
                  </a:cxn>
                  <a:cxn ang="0">
                    <a:pos x="1809" y="846"/>
                  </a:cxn>
                  <a:cxn ang="0">
                    <a:pos x="1872" y="813"/>
                  </a:cxn>
                  <a:cxn ang="0">
                    <a:pos x="1962" y="772"/>
                  </a:cxn>
                  <a:cxn ang="0">
                    <a:pos x="2017" y="693"/>
                  </a:cxn>
                  <a:cxn ang="0">
                    <a:pos x="1911" y="729"/>
                  </a:cxn>
                  <a:cxn ang="0">
                    <a:pos x="1807" y="771"/>
                  </a:cxn>
                  <a:cxn ang="0">
                    <a:pos x="1734" y="809"/>
                  </a:cxn>
                  <a:cxn ang="0">
                    <a:pos x="1663" y="852"/>
                  </a:cxn>
                  <a:cxn ang="0">
                    <a:pos x="1603" y="901"/>
                  </a:cxn>
                  <a:cxn ang="0">
                    <a:pos x="1561" y="948"/>
                  </a:cxn>
                  <a:cxn ang="0">
                    <a:pos x="1487" y="1052"/>
                  </a:cxn>
                  <a:cxn ang="0">
                    <a:pos x="1404" y="1189"/>
                  </a:cxn>
                  <a:cxn ang="0">
                    <a:pos x="1343" y="1300"/>
                  </a:cxn>
                  <a:cxn ang="0">
                    <a:pos x="1275" y="1331"/>
                  </a:cxn>
                  <a:cxn ang="0">
                    <a:pos x="1160" y="1302"/>
                  </a:cxn>
                  <a:cxn ang="0">
                    <a:pos x="1012" y="1276"/>
                  </a:cxn>
                  <a:cxn ang="0">
                    <a:pos x="662" y="1292"/>
                  </a:cxn>
                  <a:cxn ang="0">
                    <a:pos x="492" y="1323"/>
                  </a:cxn>
                  <a:cxn ang="0">
                    <a:pos x="196" y="491"/>
                  </a:cxn>
                  <a:cxn ang="0">
                    <a:pos x="319" y="462"/>
                  </a:cxn>
                  <a:cxn ang="0">
                    <a:pos x="589" y="438"/>
                  </a:cxn>
                  <a:cxn ang="0">
                    <a:pos x="824" y="480"/>
                  </a:cxn>
                  <a:cxn ang="0">
                    <a:pos x="922" y="517"/>
                  </a:cxn>
                  <a:cxn ang="0">
                    <a:pos x="989" y="395"/>
                  </a:cxn>
                  <a:cxn ang="0">
                    <a:pos x="1047" y="316"/>
                  </a:cxn>
                  <a:cxn ang="0">
                    <a:pos x="1093" y="263"/>
                  </a:cxn>
                  <a:cxn ang="0">
                    <a:pos x="1144" y="215"/>
                  </a:cxn>
                  <a:cxn ang="0">
                    <a:pos x="1201" y="174"/>
                  </a:cxn>
                  <a:cxn ang="0">
                    <a:pos x="1262" y="142"/>
                  </a:cxn>
                  <a:cxn ang="0">
                    <a:pos x="1356" y="103"/>
                  </a:cxn>
                  <a:cxn ang="0">
                    <a:pos x="1464" y="72"/>
                  </a:cxn>
                  <a:cxn ang="0">
                    <a:pos x="1532" y="0"/>
                  </a:cxn>
                </a:cxnLst>
                <a:rect l="0" t="0" r="r" b="b"/>
                <a:pathLst>
                  <a:path w="2044" h="1458">
                    <a:moveTo>
                      <a:pt x="1532" y="0"/>
                    </a:moveTo>
                    <a:lnTo>
                      <a:pt x="1478" y="11"/>
                    </a:lnTo>
                    <a:lnTo>
                      <a:pt x="1419" y="25"/>
                    </a:lnTo>
                    <a:lnTo>
                      <a:pt x="1383" y="34"/>
                    </a:lnTo>
                    <a:lnTo>
                      <a:pt x="1347" y="44"/>
                    </a:lnTo>
                    <a:lnTo>
                      <a:pt x="1308" y="58"/>
                    </a:lnTo>
                    <a:lnTo>
                      <a:pt x="1269" y="71"/>
                    </a:lnTo>
                    <a:lnTo>
                      <a:pt x="1249" y="79"/>
                    </a:lnTo>
                    <a:lnTo>
                      <a:pt x="1229" y="87"/>
                    </a:lnTo>
                    <a:lnTo>
                      <a:pt x="1211" y="96"/>
                    </a:lnTo>
                    <a:lnTo>
                      <a:pt x="1192" y="105"/>
                    </a:lnTo>
                    <a:lnTo>
                      <a:pt x="1174" y="115"/>
                    </a:lnTo>
                    <a:lnTo>
                      <a:pt x="1155" y="125"/>
                    </a:lnTo>
                    <a:lnTo>
                      <a:pt x="1138" y="135"/>
                    </a:lnTo>
                    <a:lnTo>
                      <a:pt x="1121" y="147"/>
                    </a:lnTo>
                    <a:lnTo>
                      <a:pt x="1106" y="158"/>
                    </a:lnTo>
                    <a:lnTo>
                      <a:pt x="1092" y="170"/>
                    </a:lnTo>
                    <a:lnTo>
                      <a:pt x="1078" y="183"/>
                    </a:lnTo>
                    <a:lnTo>
                      <a:pt x="1065" y="197"/>
                    </a:lnTo>
                    <a:lnTo>
                      <a:pt x="1055" y="209"/>
                    </a:lnTo>
                    <a:lnTo>
                      <a:pt x="1044" y="223"/>
                    </a:lnTo>
                    <a:lnTo>
                      <a:pt x="1032" y="235"/>
                    </a:lnTo>
                    <a:lnTo>
                      <a:pt x="1022" y="248"/>
                    </a:lnTo>
                    <a:lnTo>
                      <a:pt x="1012" y="260"/>
                    </a:lnTo>
                    <a:lnTo>
                      <a:pt x="1003" y="273"/>
                    </a:lnTo>
                    <a:lnTo>
                      <a:pt x="994" y="286"/>
                    </a:lnTo>
                    <a:lnTo>
                      <a:pt x="986" y="297"/>
                    </a:lnTo>
                    <a:lnTo>
                      <a:pt x="969" y="319"/>
                    </a:lnTo>
                    <a:lnTo>
                      <a:pt x="955" y="340"/>
                    </a:lnTo>
                    <a:lnTo>
                      <a:pt x="930" y="378"/>
                    </a:lnTo>
                    <a:lnTo>
                      <a:pt x="912" y="409"/>
                    </a:lnTo>
                    <a:lnTo>
                      <a:pt x="898" y="433"/>
                    </a:lnTo>
                    <a:lnTo>
                      <a:pt x="888" y="452"/>
                    </a:lnTo>
                    <a:lnTo>
                      <a:pt x="879" y="448"/>
                    </a:lnTo>
                    <a:lnTo>
                      <a:pt x="853" y="437"/>
                    </a:lnTo>
                    <a:lnTo>
                      <a:pt x="834" y="430"/>
                    </a:lnTo>
                    <a:lnTo>
                      <a:pt x="811" y="423"/>
                    </a:lnTo>
                    <a:lnTo>
                      <a:pt x="786" y="415"/>
                    </a:lnTo>
                    <a:lnTo>
                      <a:pt x="758" y="407"/>
                    </a:lnTo>
                    <a:lnTo>
                      <a:pt x="726" y="401"/>
                    </a:lnTo>
                    <a:lnTo>
                      <a:pt x="692" y="393"/>
                    </a:lnTo>
                    <a:lnTo>
                      <a:pt x="654" y="387"/>
                    </a:lnTo>
                    <a:lnTo>
                      <a:pt x="615" y="382"/>
                    </a:lnTo>
                    <a:lnTo>
                      <a:pt x="532" y="378"/>
                    </a:lnTo>
                    <a:lnTo>
                      <a:pt x="442" y="384"/>
                    </a:lnTo>
                    <a:lnTo>
                      <a:pt x="353" y="395"/>
                    </a:lnTo>
                    <a:lnTo>
                      <a:pt x="310" y="403"/>
                    </a:lnTo>
                    <a:lnTo>
                      <a:pt x="270" y="412"/>
                    </a:lnTo>
                    <a:lnTo>
                      <a:pt x="231" y="421"/>
                    </a:lnTo>
                    <a:lnTo>
                      <a:pt x="194" y="430"/>
                    </a:lnTo>
                    <a:lnTo>
                      <a:pt x="161" y="439"/>
                    </a:lnTo>
                    <a:lnTo>
                      <a:pt x="130" y="448"/>
                    </a:lnTo>
                    <a:lnTo>
                      <a:pt x="100" y="458"/>
                    </a:lnTo>
                    <a:lnTo>
                      <a:pt x="75" y="466"/>
                    </a:lnTo>
                    <a:lnTo>
                      <a:pt x="36" y="479"/>
                    </a:lnTo>
                    <a:lnTo>
                      <a:pt x="10" y="490"/>
                    </a:lnTo>
                    <a:lnTo>
                      <a:pt x="0" y="493"/>
                    </a:lnTo>
                    <a:lnTo>
                      <a:pt x="460" y="1405"/>
                    </a:lnTo>
                    <a:lnTo>
                      <a:pt x="495" y="1395"/>
                    </a:lnTo>
                    <a:lnTo>
                      <a:pt x="535" y="1387"/>
                    </a:lnTo>
                    <a:lnTo>
                      <a:pt x="586" y="1377"/>
                    </a:lnTo>
                    <a:lnTo>
                      <a:pt x="648" y="1367"/>
                    </a:lnTo>
                    <a:lnTo>
                      <a:pt x="719" y="1357"/>
                    </a:lnTo>
                    <a:lnTo>
                      <a:pt x="795" y="1349"/>
                    </a:lnTo>
                    <a:lnTo>
                      <a:pt x="876" y="1345"/>
                    </a:lnTo>
                    <a:lnTo>
                      <a:pt x="962" y="1346"/>
                    </a:lnTo>
                    <a:lnTo>
                      <a:pt x="1046" y="1359"/>
                    </a:lnTo>
                    <a:lnTo>
                      <a:pt x="1088" y="1368"/>
                    </a:lnTo>
                    <a:lnTo>
                      <a:pt x="1129" y="1377"/>
                    </a:lnTo>
                    <a:lnTo>
                      <a:pt x="1169" y="1387"/>
                    </a:lnTo>
                    <a:lnTo>
                      <a:pt x="1206" y="1399"/>
                    </a:lnTo>
                    <a:lnTo>
                      <a:pt x="1240" y="1409"/>
                    </a:lnTo>
                    <a:lnTo>
                      <a:pt x="1272" y="1421"/>
                    </a:lnTo>
                    <a:lnTo>
                      <a:pt x="1300" y="1431"/>
                    </a:lnTo>
                    <a:lnTo>
                      <a:pt x="1324" y="1440"/>
                    </a:lnTo>
                    <a:lnTo>
                      <a:pt x="1357" y="1454"/>
                    </a:lnTo>
                    <a:lnTo>
                      <a:pt x="1370" y="1458"/>
                    </a:lnTo>
                    <a:lnTo>
                      <a:pt x="1375" y="1441"/>
                    </a:lnTo>
                    <a:lnTo>
                      <a:pt x="1382" y="1421"/>
                    </a:lnTo>
                    <a:lnTo>
                      <a:pt x="1392" y="1394"/>
                    </a:lnTo>
                    <a:lnTo>
                      <a:pt x="1405" y="1361"/>
                    </a:lnTo>
                    <a:lnTo>
                      <a:pt x="1420" y="1325"/>
                    </a:lnTo>
                    <a:lnTo>
                      <a:pt x="1428" y="1305"/>
                    </a:lnTo>
                    <a:lnTo>
                      <a:pt x="1437" y="1285"/>
                    </a:lnTo>
                    <a:lnTo>
                      <a:pt x="1446" y="1263"/>
                    </a:lnTo>
                    <a:lnTo>
                      <a:pt x="1456" y="1242"/>
                    </a:lnTo>
                    <a:lnTo>
                      <a:pt x="1466" y="1220"/>
                    </a:lnTo>
                    <a:lnTo>
                      <a:pt x="1478" y="1197"/>
                    </a:lnTo>
                    <a:lnTo>
                      <a:pt x="1489" y="1176"/>
                    </a:lnTo>
                    <a:lnTo>
                      <a:pt x="1503" y="1153"/>
                    </a:lnTo>
                    <a:lnTo>
                      <a:pt x="1515" y="1130"/>
                    </a:lnTo>
                    <a:lnTo>
                      <a:pt x="1528" y="1107"/>
                    </a:lnTo>
                    <a:lnTo>
                      <a:pt x="1543" y="1086"/>
                    </a:lnTo>
                    <a:lnTo>
                      <a:pt x="1556" y="1064"/>
                    </a:lnTo>
                    <a:lnTo>
                      <a:pt x="1571" y="1043"/>
                    </a:lnTo>
                    <a:lnTo>
                      <a:pt x="1579" y="1033"/>
                    </a:lnTo>
                    <a:lnTo>
                      <a:pt x="1587" y="1023"/>
                    </a:lnTo>
                    <a:lnTo>
                      <a:pt x="1595" y="1014"/>
                    </a:lnTo>
                    <a:lnTo>
                      <a:pt x="1603" y="1003"/>
                    </a:lnTo>
                    <a:lnTo>
                      <a:pt x="1611" y="994"/>
                    </a:lnTo>
                    <a:lnTo>
                      <a:pt x="1619" y="985"/>
                    </a:lnTo>
                    <a:lnTo>
                      <a:pt x="1627" y="977"/>
                    </a:lnTo>
                    <a:lnTo>
                      <a:pt x="1635" y="967"/>
                    </a:lnTo>
                    <a:lnTo>
                      <a:pt x="1644" y="959"/>
                    </a:lnTo>
                    <a:lnTo>
                      <a:pt x="1653" y="951"/>
                    </a:lnTo>
                    <a:lnTo>
                      <a:pt x="1661" y="943"/>
                    </a:lnTo>
                    <a:lnTo>
                      <a:pt x="1670" y="936"/>
                    </a:lnTo>
                    <a:lnTo>
                      <a:pt x="1679" y="929"/>
                    </a:lnTo>
                    <a:lnTo>
                      <a:pt x="1689" y="923"/>
                    </a:lnTo>
                    <a:lnTo>
                      <a:pt x="1706" y="910"/>
                    </a:lnTo>
                    <a:lnTo>
                      <a:pt x="1724" y="899"/>
                    </a:lnTo>
                    <a:lnTo>
                      <a:pt x="1742" y="887"/>
                    </a:lnTo>
                    <a:lnTo>
                      <a:pt x="1759" y="876"/>
                    </a:lnTo>
                    <a:lnTo>
                      <a:pt x="1776" y="866"/>
                    </a:lnTo>
                    <a:lnTo>
                      <a:pt x="1792" y="855"/>
                    </a:lnTo>
                    <a:lnTo>
                      <a:pt x="1809" y="846"/>
                    </a:lnTo>
                    <a:lnTo>
                      <a:pt x="1825" y="837"/>
                    </a:lnTo>
                    <a:lnTo>
                      <a:pt x="1841" y="829"/>
                    </a:lnTo>
                    <a:lnTo>
                      <a:pt x="1856" y="821"/>
                    </a:lnTo>
                    <a:lnTo>
                      <a:pt x="1872" y="813"/>
                    </a:lnTo>
                    <a:lnTo>
                      <a:pt x="1886" y="806"/>
                    </a:lnTo>
                    <a:lnTo>
                      <a:pt x="1914" y="793"/>
                    </a:lnTo>
                    <a:lnTo>
                      <a:pt x="1939" y="782"/>
                    </a:lnTo>
                    <a:lnTo>
                      <a:pt x="1962" y="772"/>
                    </a:lnTo>
                    <a:lnTo>
                      <a:pt x="1982" y="764"/>
                    </a:lnTo>
                    <a:lnTo>
                      <a:pt x="2015" y="753"/>
                    </a:lnTo>
                    <a:lnTo>
                      <a:pt x="2044" y="744"/>
                    </a:lnTo>
                    <a:lnTo>
                      <a:pt x="2017" y="693"/>
                    </a:lnTo>
                    <a:lnTo>
                      <a:pt x="2003" y="698"/>
                    </a:lnTo>
                    <a:lnTo>
                      <a:pt x="1965" y="709"/>
                    </a:lnTo>
                    <a:lnTo>
                      <a:pt x="1939" y="719"/>
                    </a:lnTo>
                    <a:lnTo>
                      <a:pt x="1911" y="729"/>
                    </a:lnTo>
                    <a:lnTo>
                      <a:pt x="1878" y="741"/>
                    </a:lnTo>
                    <a:lnTo>
                      <a:pt x="1843" y="755"/>
                    </a:lnTo>
                    <a:lnTo>
                      <a:pt x="1825" y="764"/>
                    </a:lnTo>
                    <a:lnTo>
                      <a:pt x="1807" y="771"/>
                    </a:lnTo>
                    <a:lnTo>
                      <a:pt x="1789" y="780"/>
                    </a:lnTo>
                    <a:lnTo>
                      <a:pt x="1771" y="789"/>
                    </a:lnTo>
                    <a:lnTo>
                      <a:pt x="1752" y="798"/>
                    </a:lnTo>
                    <a:lnTo>
                      <a:pt x="1734" y="809"/>
                    </a:lnTo>
                    <a:lnTo>
                      <a:pt x="1716" y="819"/>
                    </a:lnTo>
                    <a:lnTo>
                      <a:pt x="1698" y="829"/>
                    </a:lnTo>
                    <a:lnTo>
                      <a:pt x="1681" y="841"/>
                    </a:lnTo>
                    <a:lnTo>
                      <a:pt x="1663" y="852"/>
                    </a:lnTo>
                    <a:lnTo>
                      <a:pt x="1648" y="863"/>
                    </a:lnTo>
                    <a:lnTo>
                      <a:pt x="1633" y="876"/>
                    </a:lnTo>
                    <a:lnTo>
                      <a:pt x="1617" y="887"/>
                    </a:lnTo>
                    <a:lnTo>
                      <a:pt x="1603" y="901"/>
                    </a:lnTo>
                    <a:lnTo>
                      <a:pt x="1589" y="913"/>
                    </a:lnTo>
                    <a:lnTo>
                      <a:pt x="1578" y="926"/>
                    </a:lnTo>
                    <a:lnTo>
                      <a:pt x="1567" y="941"/>
                    </a:lnTo>
                    <a:lnTo>
                      <a:pt x="1561" y="948"/>
                    </a:lnTo>
                    <a:lnTo>
                      <a:pt x="1555" y="956"/>
                    </a:lnTo>
                    <a:lnTo>
                      <a:pt x="1532" y="986"/>
                    </a:lnTo>
                    <a:lnTo>
                      <a:pt x="1510" y="1018"/>
                    </a:lnTo>
                    <a:lnTo>
                      <a:pt x="1487" y="1052"/>
                    </a:lnTo>
                    <a:lnTo>
                      <a:pt x="1464" y="1088"/>
                    </a:lnTo>
                    <a:lnTo>
                      <a:pt x="1444" y="1122"/>
                    </a:lnTo>
                    <a:lnTo>
                      <a:pt x="1423" y="1157"/>
                    </a:lnTo>
                    <a:lnTo>
                      <a:pt x="1404" y="1189"/>
                    </a:lnTo>
                    <a:lnTo>
                      <a:pt x="1385" y="1221"/>
                    </a:lnTo>
                    <a:lnTo>
                      <a:pt x="1370" y="1251"/>
                    </a:lnTo>
                    <a:lnTo>
                      <a:pt x="1356" y="1277"/>
                    </a:lnTo>
                    <a:lnTo>
                      <a:pt x="1343" y="1300"/>
                    </a:lnTo>
                    <a:lnTo>
                      <a:pt x="1326" y="1333"/>
                    </a:lnTo>
                    <a:lnTo>
                      <a:pt x="1321" y="1345"/>
                    </a:lnTo>
                    <a:lnTo>
                      <a:pt x="1308" y="1341"/>
                    </a:lnTo>
                    <a:lnTo>
                      <a:pt x="1275" y="1331"/>
                    </a:lnTo>
                    <a:lnTo>
                      <a:pt x="1251" y="1325"/>
                    </a:lnTo>
                    <a:lnTo>
                      <a:pt x="1224" y="1318"/>
                    </a:lnTo>
                    <a:lnTo>
                      <a:pt x="1194" y="1310"/>
                    </a:lnTo>
                    <a:lnTo>
                      <a:pt x="1160" y="1302"/>
                    </a:lnTo>
                    <a:lnTo>
                      <a:pt x="1126" y="1294"/>
                    </a:lnTo>
                    <a:lnTo>
                      <a:pt x="1088" y="1287"/>
                    </a:lnTo>
                    <a:lnTo>
                      <a:pt x="1051" y="1282"/>
                    </a:lnTo>
                    <a:lnTo>
                      <a:pt x="1012" y="1276"/>
                    </a:lnTo>
                    <a:lnTo>
                      <a:pt x="934" y="1269"/>
                    </a:lnTo>
                    <a:lnTo>
                      <a:pt x="861" y="1269"/>
                    </a:lnTo>
                    <a:lnTo>
                      <a:pt x="725" y="1283"/>
                    </a:lnTo>
                    <a:lnTo>
                      <a:pt x="662" y="1292"/>
                    </a:lnTo>
                    <a:lnTo>
                      <a:pt x="607" y="1300"/>
                    </a:lnTo>
                    <a:lnTo>
                      <a:pt x="560" y="1309"/>
                    </a:lnTo>
                    <a:lnTo>
                      <a:pt x="524" y="1316"/>
                    </a:lnTo>
                    <a:lnTo>
                      <a:pt x="492" y="1323"/>
                    </a:lnTo>
                    <a:lnTo>
                      <a:pt x="96" y="520"/>
                    </a:lnTo>
                    <a:lnTo>
                      <a:pt x="131" y="509"/>
                    </a:lnTo>
                    <a:lnTo>
                      <a:pt x="171" y="497"/>
                    </a:lnTo>
                    <a:lnTo>
                      <a:pt x="196" y="491"/>
                    </a:lnTo>
                    <a:lnTo>
                      <a:pt x="224" y="484"/>
                    </a:lnTo>
                    <a:lnTo>
                      <a:pt x="253" y="477"/>
                    </a:lnTo>
                    <a:lnTo>
                      <a:pt x="285" y="469"/>
                    </a:lnTo>
                    <a:lnTo>
                      <a:pt x="319" y="462"/>
                    </a:lnTo>
                    <a:lnTo>
                      <a:pt x="356" y="456"/>
                    </a:lnTo>
                    <a:lnTo>
                      <a:pt x="432" y="445"/>
                    </a:lnTo>
                    <a:lnTo>
                      <a:pt x="511" y="438"/>
                    </a:lnTo>
                    <a:lnTo>
                      <a:pt x="589" y="438"/>
                    </a:lnTo>
                    <a:lnTo>
                      <a:pt x="666" y="445"/>
                    </a:lnTo>
                    <a:lnTo>
                      <a:pt x="735" y="458"/>
                    </a:lnTo>
                    <a:lnTo>
                      <a:pt x="797" y="472"/>
                    </a:lnTo>
                    <a:lnTo>
                      <a:pt x="824" y="480"/>
                    </a:lnTo>
                    <a:lnTo>
                      <a:pt x="849" y="488"/>
                    </a:lnTo>
                    <a:lnTo>
                      <a:pt x="888" y="502"/>
                    </a:lnTo>
                    <a:lnTo>
                      <a:pt x="913" y="512"/>
                    </a:lnTo>
                    <a:lnTo>
                      <a:pt x="922" y="517"/>
                    </a:lnTo>
                    <a:lnTo>
                      <a:pt x="940" y="480"/>
                    </a:lnTo>
                    <a:lnTo>
                      <a:pt x="962" y="443"/>
                    </a:lnTo>
                    <a:lnTo>
                      <a:pt x="974" y="420"/>
                    </a:lnTo>
                    <a:lnTo>
                      <a:pt x="989" y="395"/>
                    </a:lnTo>
                    <a:lnTo>
                      <a:pt x="1007" y="370"/>
                    </a:lnTo>
                    <a:lnTo>
                      <a:pt x="1026" y="343"/>
                    </a:lnTo>
                    <a:lnTo>
                      <a:pt x="1036" y="330"/>
                    </a:lnTo>
                    <a:lnTo>
                      <a:pt x="1047" y="316"/>
                    </a:lnTo>
                    <a:lnTo>
                      <a:pt x="1057" y="303"/>
                    </a:lnTo>
                    <a:lnTo>
                      <a:pt x="1069" y="290"/>
                    </a:lnTo>
                    <a:lnTo>
                      <a:pt x="1080" y="276"/>
                    </a:lnTo>
                    <a:lnTo>
                      <a:pt x="1093" y="263"/>
                    </a:lnTo>
                    <a:lnTo>
                      <a:pt x="1105" y="251"/>
                    </a:lnTo>
                    <a:lnTo>
                      <a:pt x="1118" y="238"/>
                    </a:lnTo>
                    <a:lnTo>
                      <a:pt x="1130" y="226"/>
                    </a:lnTo>
                    <a:lnTo>
                      <a:pt x="1144" y="215"/>
                    </a:lnTo>
                    <a:lnTo>
                      <a:pt x="1158" y="203"/>
                    </a:lnTo>
                    <a:lnTo>
                      <a:pt x="1172" y="193"/>
                    </a:lnTo>
                    <a:lnTo>
                      <a:pt x="1187" y="184"/>
                    </a:lnTo>
                    <a:lnTo>
                      <a:pt x="1201" y="174"/>
                    </a:lnTo>
                    <a:lnTo>
                      <a:pt x="1217" y="166"/>
                    </a:lnTo>
                    <a:lnTo>
                      <a:pt x="1232" y="157"/>
                    </a:lnTo>
                    <a:lnTo>
                      <a:pt x="1248" y="149"/>
                    </a:lnTo>
                    <a:lnTo>
                      <a:pt x="1262" y="142"/>
                    </a:lnTo>
                    <a:lnTo>
                      <a:pt x="1278" y="134"/>
                    </a:lnTo>
                    <a:lnTo>
                      <a:pt x="1294" y="127"/>
                    </a:lnTo>
                    <a:lnTo>
                      <a:pt x="1325" y="115"/>
                    </a:lnTo>
                    <a:lnTo>
                      <a:pt x="1356" y="103"/>
                    </a:lnTo>
                    <a:lnTo>
                      <a:pt x="1385" y="94"/>
                    </a:lnTo>
                    <a:lnTo>
                      <a:pt x="1414" y="85"/>
                    </a:lnTo>
                    <a:lnTo>
                      <a:pt x="1440" y="78"/>
                    </a:lnTo>
                    <a:lnTo>
                      <a:pt x="1464" y="72"/>
                    </a:lnTo>
                    <a:lnTo>
                      <a:pt x="1504" y="63"/>
                    </a:lnTo>
                    <a:lnTo>
                      <a:pt x="1540" y="58"/>
                    </a:lnTo>
                    <a:lnTo>
                      <a:pt x="1532" y="0"/>
                    </a:lnTo>
                    <a:lnTo>
                      <a:pt x="1532" y="0"/>
                    </a:lnTo>
                    <a:close/>
                  </a:path>
                </a:pathLst>
              </a:custGeom>
              <a:solidFill>
                <a:srgbClr val="B8B8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8" name="Freeform 34"/>
              <p:cNvSpPr>
                <a:spLocks/>
              </p:cNvSpPr>
              <p:nvPr/>
            </p:nvSpPr>
            <p:spPr bwMode="auto">
              <a:xfrm>
                <a:off x="5604" y="1477"/>
                <a:ext cx="278" cy="374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471" y="725"/>
                  </a:cxn>
                  <a:cxn ang="0">
                    <a:pos x="555" y="748"/>
                  </a:cxn>
                  <a:cxn ang="0">
                    <a:pos x="34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55" h="748">
                    <a:moveTo>
                      <a:pt x="0" y="42"/>
                    </a:moveTo>
                    <a:lnTo>
                      <a:pt x="471" y="725"/>
                    </a:lnTo>
                    <a:lnTo>
                      <a:pt x="555" y="748"/>
                    </a:lnTo>
                    <a:lnTo>
                      <a:pt x="34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B8B8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9" name="Freeform 35"/>
              <p:cNvSpPr>
                <a:spLocks/>
              </p:cNvSpPr>
              <p:nvPr/>
            </p:nvSpPr>
            <p:spPr bwMode="auto">
              <a:xfrm>
                <a:off x="4819" y="1767"/>
                <a:ext cx="1065" cy="503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477" y="1002"/>
                  </a:cxn>
                  <a:cxn ang="0">
                    <a:pos x="534" y="985"/>
                  </a:cxn>
                  <a:cxn ang="0">
                    <a:pos x="592" y="968"/>
                  </a:cxn>
                  <a:cxn ang="0">
                    <a:pos x="662" y="949"/>
                  </a:cxn>
                  <a:cxn ang="0">
                    <a:pos x="741" y="931"/>
                  </a:cxn>
                  <a:cxn ang="0">
                    <a:pos x="823" y="915"/>
                  </a:cxn>
                  <a:cxn ang="0">
                    <a:pos x="945" y="898"/>
                  </a:cxn>
                  <a:cxn ang="0">
                    <a:pos x="1116" y="898"/>
                  </a:cxn>
                  <a:cxn ang="0">
                    <a:pos x="1289" y="917"/>
                  </a:cxn>
                  <a:cxn ang="0">
                    <a:pos x="1422" y="940"/>
                  </a:cxn>
                  <a:cxn ang="0">
                    <a:pos x="1484" y="934"/>
                  </a:cxn>
                  <a:cxn ang="0">
                    <a:pos x="1508" y="890"/>
                  </a:cxn>
                  <a:cxn ang="0">
                    <a:pos x="1543" y="825"/>
                  </a:cxn>
                  <a:cxn ang="0">
                    <a:pos x="1589" y="746"/>
                  </a:cxn>
                  <a:cxn ang="0">
                    <a:pos x="1615" y="705"/>
                  </a:cxn>
                  <a:cxn ang="0">
                    <a:pos x="1643" y="663"/>
                  </a:cxn>
                  <a:cxn ang="0">
                    <a:pos x="1672" y="622"/>
                  </a:cxn>
                  <a:cxn ang="0">
                    <a:pos x="1693" y="592"/>
                  </a:cxn>
                  <a:cxn ang="0">
                    <a:pos x="1709" y="573"/>
                  </a:cxn>
                  <a:cxn ang="0">
                    <a:pos x="1724" y="555"/>
                  </a:cxn>
                  <a:cxn ang="0">
                    <a:pos x="1739" y="536"/>
                  </a:cxn>
                  <a:cxn ang="0">
                    <a:pos x="1755" y="519"/>
                  </a:cxn>
                  <a:cxn ang="0">
                    <a:pos x="1771" y="503"/>
                  </a:cxn>
                  <a:cxn ang="0">
                    <a:pos x="1794" y="482"/>
                  </a:cxn>
                  <a:cxn ang="0">
                    <a:pos x="1824" y="457"/>
                  </a:cxn>
                  <a:cxn ang="0">
                    <a:pos x="1855" y="436"/>
                  </a:cxn>
                  <a:cxn ang="0">
                    <a:pos x="1885" y="418"/>
                  </a:cxn>
                  <a:cxn ang="0">
                    <a:pos x="1913" y="402"/>
                  </a:cxn>
                  <a:cxn ang="0">
                    <a:pos x="1941" y="386"/>
                  </a:cxn>
                  <a:cxn ang="0">
                    <a:pos x="1993" y="362"/>
                  </a:cxn>
                  <a:cxn ang="0">
                    <a:pos x="2038" y="343"/>
                  </a:cxn>
                  <a:cxn ang="0">
                    <a:pos x="2076" y="329"/>
                  </a:cxn>
                  <a:cxn ang="0">
                    <a:pos x="2130" y="314"/>
                  </a:cxn>
                  <a:cxn ang="0">
                    <a:pos x="1944" y="218"/>
                  </a:cxn>
                  <a:cxn ang="0">
                    <a:pos x="1991" y="303"/>
                  </a:cxn>
                  <a:cxn ang="0">
                    <a:pos x="1930" y="325"/>
                  </a:cxn>
                  <a:cxn ang="0">
                    <a:pos x="1881" y="346"/>
                  </a:cxn>
                  <a:cxn ang="0">
                    <a:pos x="1830" y="373"/>
                  </a:cxn>
                  <a:cxn ang="0">
                    <a:pos x="1805" y="387"/>
                  </a:cxn>
                  <a:cxn ang="0">
                    <a:pos x="1780" y="403"/>
                  </a:cxn>
                  <a:cxn ang="0">
                    <a:pos x="1757" y="419"/>
                  </a:cxn>
                  <a:cxn ang="0">
                    <a:pos x="1734" y="437"/>
                  </a:cxn>
                  <a:cxn ang="0">
                    <a:pos x="1716" y="455"/>
                  </a:cxn>
                  <a:cxn ang="0">
                    <a:pos x="1697" y="476"/>
                  </a:cxn>
                  <a:cxn ang="0">
                    <a:pos x="1676" y="501"/>
                  </a:cxn>
                  <a:cxn ang="0">
                    <a:pos x="1660" y="521"/>
                  </a:cxn>
                  <a:cxn ang="0">
                    <a:pos x="1632" y="559"/>
                  </a:cxn>
                  <a:cxn ang="0">
                    <a:pos x="1587" y="625"/>
                  </a:cxn>
                  <a:cxn ang="0">
                    <a:pos x="1543" y="691"/>
                  </a:cxn>
                  <a:cxn ang="0">
                    <a:pos x="1503" y="753"/>
                  </a:cxn>
                  <a:cxn ang="0">
                    <a:pos x="1471" y="804"/>
                  </a:cxn>
                  <a:cxn ang="0">
                    <a:pos x="1442" y="852"/>
                  </a:cxn>
                  <a:cxn ang="0">
                    <a:pos x="1395" y="839"/>
                  </a:cxn>
                  <a:cxn ang="0">
                    <a:pos x="1267" y="817"/>
                  </a:cxn>
                  <a:cxn ang="0">
                    <a:pos x="1080" y="804"/>
                  </a:cxn>
                  <a:cxn ang="0">
                    <a:pos x="854" y="825"/>
                  </a:cxn>
                  <a:cxn ang="0">
                    <a:pos x="748" y="846"/>
                  </a:cxn>
                  <a:cxn ang="0">
                    <a:pos x="663" y="864"/>
                  </a:cxn>
                  <a:cxn ang="0">
                    <a:pos x="602" y="879"/>
                  </a:cxn>
                  <a:cxn ang="0">
                    <a:pos x="501" y="916"/>
                  </a:cxn>
                  <a:cxn ang="0">
                    <a:pos x="177" y="54"/>
                  </a:cxn>
                  <a:cxn ang="0">
                    <a:pos x="154" y="0"/>
                  </a:cxn>
                </a:cxnLst>
                <a:rect l="0" t="0" r="r" b="b"/>
                <a:pathLst>
                  <a:path w="2130" h="1007">
                    <a:moveTo>
                      <a:pt x="154" y="0"/>
                    </a:moveTo>
                    <a:lnTo>
                      <a:pt x="0" y="45"/>
                    </a:lnTo>
                    <a:lnTo>
                      <a:pt x="464" y="1007"/>
                    </a:lnTo>
                    <a:lnTo>
                      <a:pt x="477" y="1002"/>
                    </a:lnTo>
                    <a:lnTo>
                      <a:pt x="510" y="992"/>
                    </a:lnTo>
                    <a:lnTo>
                      <a:pt x="534" y="985"/>
                    </a:lnTo>
                    <a:lnTo>
                      <a:pt x="561" y="977"/>
                    </a:lnTo>
                    <a:lnTo>
                      <a:pt x="592" y="968"/>
                    </a:lnTo>
                    <a:lnTo>
                      <a:pt x="626" y="959"/>
                    </a:lnTo>
                    <a:lnTo>
                      <a:pt x="662" y="949"/>
                    </a:lnTo>
                    <a:lnTo>
                      <a:pt x="701" y="940"/>
                    </a:lnTo>
                    <a:lnTo>
                      <a:pt x="741" y="931"/>
                    </a:lnTo>
                    <a:lnTo>
                      <a:pt x="782" y="923"/>
                    </a:lnTo>
                    <a:lnTo>
                      <a:pt x="823" y="915"/>
                    </a:lnTo>
                    <a:lnTo>
                      <a:pt x="864" y="907"/>
                    </a:lnTo>
                    <a:lnTo>
                      <a:pt x="945" y="898"/>
                    </a:lnTo>
                    <a:lnTo>
                      <a:pt x="1028" y="894"/>
                    </a:lnTo>
                    <a:lnTo>
                      <a:pt x="1116" y="898"/>
                    </a:lnTo>
                    <a:lnTo>
                      <a:pt x="1205" y="907"/>
                    </a:lnTo>
                    <a:lnTo>
                      <a:pt x="1289" y="917"/>
                    </a:lnTo>
                    <a:lnTo>
                      <a:pt x="1363" y="929"/>
                    </a:lnTo>
                    <a:lnTo>
                      <a:pt x="1422" y="940"/>
                    </a:lnTo>
                    <a:lnTo>
                      <a:pt x="1476" y="951"/>
                    </a:lnTo>
                    <a:lnTo>
                      <a:pt x="1484" y="934"/>
                    </a:lnTo>
                    <a:lnTo>
                      <a:pt x="1494" y="915"/>
                    </a:lnTo>
                    <a:lnTo>
                      <a:pt x="1508" y="890"/>
                    </a:lnTo>
                    <a:lnTo>
                      <a:pt x="1524" y="859"/>
                    </a:lnTo>
                    <a:lnTo>
                      <a:pt x="1543" y="825"/>
                    </a:lnTo>
                    <a:lnTo>
                      <a:pt x="1565" y="787"/>
                    </a:lnTo>
                    <a:lnTo>
                      <a:pt x="1589" y="746"/>
                    </a:lnTo>
                    <a:lnTo>
                      <a:pt x="1602" y="727"/>
                    </a:lnTo>
                    <a:lnTo>
                      <a:pt x="1615" y="705"/>
                    </a:lnTo>
                    <a:lnTo>
                      <a:pt x="1628" y="684"/>
                    </a:lnTo>
                    <a:lnTo>
                      <a:pt x="1643" y="663"/>
                    </a:lnTo>
                    <a:lnTo>
                      <a:pt x="1657" y="642"/>
                    </a:lnTo>
                    <a:lnTo>
                      <a:pt x="1672" y="622"/>
                    </a:lnTo>
                    <a:lnTo>
                      <a:pt x="1686" y="602"/>
                    </a:lnTo>
                    <a:lnTo>
                      <a:pt x="1693" y="592"/>
                    </a:lnTo>
                    <a:lnTo>
                      <a:pt x="1701" y="582"/>
                    </a:lnTo>
                    <a:lnTo>
                      <a:pt x="1709" y="573"/>
                    </a:lnTo>
                    <a:lnTo>
                      <a:pt x="1716" y="564"/>
                    </a:lnTo>
                    <a:lnTo>
                      <a:pt x="1724" y="555"/>
                    </a:lnTo>
                    <a:lnTo>
                      <a:pt x="1732" y="545"/>
                    </a:lnTo>
                    <a:lnTo>
                      <a:pt x="1739" y="536"/>
                    </a:lnTo>
                    <a:lnTo>
                      <a:pt x="1747" y="527"/>
                    </a:lnTo>
                    <a:lnTo>
                      <a:pt x="1755" y="519"/>
                    </a:lnTo>
                    <a:lnTo>
                      <a:pt x="1763" y="511"/>
                    </a:lnTo>
                    <a:lnTo>
                      <a:pt x="1771" y="503"/>
                    </a:lnTo>
                    <a:lnTo>
                      <a:pt x="1779" y="495"/>
                    </a:lnTo>
                    <a:lnTo>
                      <a:pt x="1794" y="482"/>
                    </a:lnTo>
                    <a:lnTo>
                      <a:pt x="1810" y="468"/>
                    </a:lnTo>
                    <a:lnTo>
                      <a:pt x="1824" y="457"/>
                    </a:lnTo>
                    <a:lnTo>
                      <a:pt x="1840" y="446"/>
                    </a:lnTo>
                    <a:lnTo>
                      <a:pt x="1855" y="436"/>
                    </a:lnTo>
                    <a:lnTo>
                      <a:pt x="1870" y="427"/>
                    </a:lnTo>
                    <a:lnTo>
                      <a:pt x="1885" y="418"/>
                    </a:lnTo>
                    <a:lnTo>
                      <a:pt x="1900" y="410"/>
                    </a:lnTo>
                    <a:lnTo>
                      <a:pt x="1913" y="402"/>
                    </a:lnTo>
                    <a:lnTo>
                      <a:pt x="1928" y="394"/>
                    </a:lnTo>
                    <a:lnTo>
                      <a:pt x="1941" y="386"/>
                    </a:lnTo>
                    <a:lnTo>
                      <a:pt x="1968" y="373"/>
                    </a:lnTo>
                    <a:lnTo>
                      <a:pt x="1993" y="362"/>
                    </a:lnTo>
                    <a:lnTo>
                      <a:pt x="2017" y="352"/>
                    </a:lnTo>
                    <a:lnTo>
                      <a:pt x="2038" y="343"/>
                    </a:lnTo>
                    <a:lnTo>
                      <a:pt x="2059" y="335"/>
                    </a:lnTo>
                    <a:lnTo>
                      <a:pt x="2076" y="329"/>
                    </a:lnTo>
                    <a:lnTo>
                      <a:pt x="2105" y="320"/>
                    </a:lnTo>
                    <a:lnTo>
                      <a:pt x="2130" y="314"/>
                    </a:lnTo>
                    <a:lnTo>
                      <a:pt x="2002" y="182"/>
                    </a:lnTo>
                    <a:lnTo>
                      <a:pt x="1944" y="218"/>
                    </a:lnTo>
                    <a:lnTo>
                      <a:pt x="2025" y="291"/>
                    </a:lnTo>
                    <a:lnTo>
                      <a:pt x="1991" y="303"/>
                    </a:lnTo>
                    <a:lnTo>
                      <a:pt x="1952" y="316"/>
                    </a:lnTo>
                    <a:lnTo>
                      <a:pt x="1930" y="325"/>
                    </a:lnTo>
                    <a:lnTo>
                      <a:pt x="1906" y="336"/>
                    </a:lnTo>
                    <a:lnTo>
                      <a:pt x="1881" y="346"/>
                    </a:lnTo>
                    <a:lnTo>
                      <a:pt x="1856" y="360"/>
                    </a:lnTo>
                    <a:lnTo>
                      <a:pt x="1830" y="373"/>
                    </a:lnTo>
                    <a:lnTo>
                      <a:pt x="1817" y="379"/>
                    </a:lnTo>
                    <a:lnTo>
                      <a:pt x="1805" y="387"/>
                    </a:lnTo>
                    <a:lnTo>
                      <a:pt x="1792" y="395"/>
                    </a:lnTo>
                    <a:lnTo>
                      <a:pt x="1780" y="403"/>
                    </a:lnTo>
                    <a:lnTo>
                      <a:pt x="1768" y="411"/>
                    </a:lnTo>
                    <a:lnTo>
                      <a:pt x="1757" y="419"/>
                    </a:lnTo>
                    <a:lnTo>
                      <a:pt x="1746" y="428"/>
                    </a:lnTo>
                    <a:lnTo>
                      <a:pt x="1734" y="437"/>
                    </a:lnTo>
                    <a:lnTo>
                      <a:pt x="1725" y="446"/>
                    </a:lnTo>
                    <a:lnTo>
                      <a:pt x="1716" y="455"/>
                    </a:lnTo>
                    <a:lnTo>
                      <a:pt x="1707" y="464"/>
                    </a:lnTo>
                    <a:lnTo>
                      <a:pt x="1697" y="476"/>
                    </a:lnTo>
                    <a:lnTo>
                      <a:pt x="1686" y="488"/>
                    </a:lnTo>
                    <a:lnTo>
                      <a:pt x="1676" y="501"/>
                    </a:lnTo>
                    <a:lnTo>
                      <a:pt x="1666" y="515"/>
                    </a:lnTo>
                    <a:lnTo>
                      <a:pt x="1660" y="521"/>
                    </a:lnTo>
                    <a:lnTo>
                      <a:pt x="1655" y="529"/>
                    </a:lnTo>
                    <a:lnTo>
                      <a:pt x="1632" y="559"/>
                    </a:lnTo>
                    <a:lnTo>
                      <a:pt x="1609" y="592"/>
                    </a:lnTo>
                    <a:lnTo>
                      <a:pt x="1587" y="625"/>
                    </a:lnTo>
                    <a:lnTo>
                      <a:pt x="1565" y="658"/>
                    </a:lnTo>
                    <a:lnTo>
                      <a:pt x="1543" y="691"/>
                    </a:lnTo>
                    <a:lnTo>
                      <a:pt x="1522" y="723"/>
                    </a:lnTo>
                    <a:lnTo>
                      <a:pt x="1503" y="753"/>
                    </a:lnTo>
                    <a:lnTo>
                      <a:pt x="1486" y="780"/>
                    </a:lnTo>
                    <a:lnTo>
                      <a:pt x="1471" y="804"/>
                    </a:lnTo>
                    <a:lnTo>
                      <a:pt x="1450" y="838"/>
                    </a:lnTo>
                    <a:lnTo>
                      <a:pt x="1442" y="852"/>
                    </a:lnTo>
                    <a:lnTo>
                      <a:pt x="1429" y="849"/>
                    </a:lnTo>
                    <a:lnTo>
                      <a:pt x="1395" y="839"/>
                    </a:lnTo>
                    <a:lnTo>
                      <a:pt x="1340" y="828"/>
                    </a:lnTo>
                    <a:lnTo>
                      <a:pt x="1267" y="817"/>
                    </a:lnTo>
                    <a:lnTo>
                      <a:pt x="1180" y="807"/>
                    </a:lnTo>
                    <a:lnTo>
                      <a:pt x="1080" y="804"/>
                    </a:lnTo>
                    <a:lnTo>
                      <a:pt x="970" y="809"/>
                    </a:lnTo>
                    <a:lnTo>
                      <a:pt x="854" y="825"/>
                    </a:lnTo>
                    <a:lnTo>
                      <a:pt x="797" y="836"/>
                    </a:lnTo>
                    <a:lnTo>
                      <a:pt x="748" y="846"/>
                    </a:lnTo>
                    <a:lnTo>
                      <a:pt x="702" y="855"/>
                    </a:lnTo>
                    <a:lnTo>
                      <a:pt x="663" y="864"/>
                    </a:lnTo>
                    <a:lnTo>
                      <a:pt x="630" y="872"/>
                    </a:lnTo>
                    <a:lnTo>
                      <a:pt x="602" y="879"/>
                    </a:lnTo>
                    <a:lnTo>
                      <a:pt x="558" y="893"/>
                    </a:lnTo>
                    <a:lnTo>
                      <a:pt x="501" y="916"/>
                    </a:lnTo>
                    <a:lnTo>
                      <a:pt x="92" y="77"/>
                    </a:lnTo>
                    <a:lnTo>
                      <a:pt x="177" y="54"/>
                    </a:lnTo>
                    <a:lnTo>
                      <a:pt x="154" y="0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B8B8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0" name="Freeform 42"/>
              <p:cNvSpPr>
                <a:spLocks/>
              </p:cNvSpPr>
              <p:nvPr/>
            </p:nvSpPr>
            <p:spPr bwMode="auto">
              <a:xfrm>
                <a:off x="5289" y="1707"/>
                <a:ext cx="242" cy="463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483" y="902"/>
                  </a:cxn>
                  <a:cxn ang="0">
                    <a:pos x="430" y="926"/>
                  </a:cxn>
                  <a:cxn ang="0">
                    <a:pos x="0" y="9"/>
                  </a:cxn>
                  <a:cxn ang="0">
                    <a:pos x="61" y="0"/>
                  </a:cxn>
                  <a:cxn ang="0">
                    <a:pos x="61" y="0"/>
                  </a:cxn>
                </a:cxnLst>
                <a:rect l="0" t="0" r="r" b="b"/>
                <a:pathLst>
                  <a:path w="483" h="926">
                    <a:moveTo>
                      <a:pt x="61" y="0"/>
                    </a:moveTo>
                    <a:lnTo>
                      <a:pt x="483" y="902"/>
                    </a:lnTo>
                    <a:lnTo>
                      <a:pt x="430" y="926"/>
                    </a:lnTo>
                    <a:lnTo>
                      <a:pt x="0" y="9"/>
                    </a:lnTo>
                    <a:lnTo>
                      <a:pt x="61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B8B8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1" name="Freeform 63"/>
              <p:cNvSpPr>
                <a:spLocks/>
              </p:cNvSpPr>
              <p:nvPr/>
            </p:nvSpPr>
            <p:spPr bwMode="auto">
              <a:xfrm>
                <a:off x="4860" y="1460"/>
                <a:ext cx="1022" cy="739"/>
              </a:xfrm>
              <a:custGeom>
                <a:avLst/>
                <a:gdLst/>
                <a:ahLst/>
                <a:cxnLst>
                  <a:cxn ang="0">
                    <a:pos x="1382" y="34"/>
                  </a:cxn>
                  <a:cxn ang="0">
                    <a:pos x="1249" y="79"/>
                  </a:cxn>
                  <a:cxn ang="0">
                    <a:pos x="1173" y="116"/>
                  </a:cxn>
                  <a:cxn ang="0">
                    <a:pos x="1106" y="159"/>
                  </a:cxn>
                  <a:cxn ang="0">
                    <a:pos x="1054" y="210"/>
                  </a:cxn>
                  <a:cxn ang="0">
                    <a:pos x="1011" y="261"/>
                  </a:cxn>
                  <a:cxn ang="0">
                    <a:pos x="968" y="320"/>
                  </a:cxn>
                  <a:cxn ang="0">
                    <a:pos x="897" y="432"/>
                  </a:cxn>
                  <a:cxn ang="0">
                    <a:pos x="833" y="431"/>
                  </a:cxn>
                  <a:cxn ang="0">
                    <a:pos x="725" y="400"/>
                  </a:cxn>
                  <a:cxn ang="0">
                    <a:pos x="531" y="379"/>
                  </a:cxn>
                  <a:cxn ang="0">
                    <a:pos x="269" y="412"/>
                  </a:cxn>
                  <a:cxn ang="0">
                    <a:pos x="129" y="448"/>
                  </a:cxn>
                  <a:cxn ang="0">
                    <a:pos x="10" y="489"/>
                  </a:cxn>
                  <a:cxn ang="0">
                    <a:pos x="534" y="1388"/>
                  </a:cxn>
                  <a:cxn ang="0">
                    <a:pos x="796" y="1350"/>
                  </a:cxn>
                  <a:cxn ang="0">
                    <a:pos x="1083" y="1372"/>
                  </a:cxn>
                  <a:cxn ang="0">
                    <a:pos x="1227" y="1421"/>
                  </a:cxn>
                  <a:cxn ang="0">
                    <a:pos x="1324" y="1466"/>
                  </a:cxn>
                  <a:cxn ang="0">
                    <a:pos x="1364" y="1439"/>
                  </a:cxn>
                  <a:cxn ang="0">
                    <a:pos x="1414" y="1318"/>
                  </a:cxn>
                  <a:cxn ang="0">
                    <a:pos x="1458" y="1229"/>
                  </a:cxn>
                  <a:cxn ang="0">
                    <a:pos x="1509" y="1137"/>
                  </a:cxn>
                  <a:cxn ang="0">
                    <a:pos x="1568" y="1047"/>
                  </a:cxn>
                  <a:cxn ang="0">
                    <a:pos x="1601" y="1006"/>
                  </a:cxn>
                  <a:cxn ang="0">
                    <a:pos x="1634" y="969"/>
                  </a:cxn>
                  <a:cxn ang="0">
                    <a:pos x="1669" y="937"/>
                  </a:cxn>
                  <a:cxn ang="0">
                    <a:pos x="1723" y="898"/>
                  </a:cxn>
                  <a:cxn ang="0">
                    <a:pos x="1792" y="856"/>
                  </a:cxn>
                  <a:cxn ang="0">
                    <a:pos x="1855" y="821"/>
                  </a:cxn>
                  <a:cxn ang="0">
                    <a:pos x="1938" y="782"/>
                  </a:cxn>
                  <a:cxn ang="0">
                    <a:pos x="2043" y="745"/>
                  </a:cxn>
                  <a:cxn ang="0">
                    <a:pos x="1942" y="720"/>
                  </a:cxn>
                  <a:cxn ang="0">
                    <a:pos x="1847" y="758"/>
                  </a:cxn>
                  <a:cxn ang="0">
                    <a:pos x="1774" y="794"/>
                  </a:cxn>
                  <a:cxn ang="0">
                    <a:pos x="1701" y="836"/>
                  </a:cxn>
                  <a:cxn ang="0">
                    <a:pos x="1632" y="885"/>
                  </a:cxn>
                  <a:cxn ang="0">
                    <a:pos x="1579" y="934"/>
                  </a:cxn>
                  <a:cxn ang="0">
                    <a:pos x="1552" y="963"/>
                  </a:cxn>
                  <a:cxn ang="0">
                    <a:pos x="1521" y="1006"/>
                  </a:cxn>
                  <a:cxn ang="0">
                    <a:pos x="1429" y="1153"/>
                  </a:cxn>
                  <a:cxn ang="0">
                    <a:pos x="1361" y="1289"/>
                  </a:cxn>
                  <a:cxn ang="0">
                    <a:pos x="1316" y="1390"/>
                  </a:cxn>
                  <a:cxn ang="0">
                    <a:pos x="1247" y="1362"/>
                  </a:cxn>
                  <a:cxn ang="0">
                    <a:pos x="1118" y="1319"/>
                  </a:cxn>
                  <a:cxn ang="0">
                    <a:pos x="961" y="1286"/>
                  </a:cxn>
                  <a:cxn ang="0">
                    <a:pos x="593" y="1309"/>
                  </a:cxn>
                  <a:cxn ang="0">
                    <a:pos x="130" y="510"/>
                  </a:cxn>
                  <a:cxn ang="0">
                    <a:pos x="252" y="477"/>
                  </a:cxn>
                  <a:cxn ang="0">
                    <a:pos x="431" y="446"/>
                  </a:cxn>
                  <a:cxn ang="0">
                    <a:pos x="734" y="457"/>
                  </a:cxn>
                  <a:cxn ang="0">
                    <a:pos x="887" y="503"/>
                  </a:cxn>
                  <a:cxn ang="0">
                    <a:pos x="961" y="444"/>
                  </a:cxn>
                  <a:cxn ang="0">
                    <a:pos x="1025" y="343"/>
                  </a:cxn>
                  <a:cxn ang="0">
                    <a:pos x="1068" y="290"/>
                  </a:cxn>
                  <a:cxn ang="0">
                    <a:pos x="1117" y="239"/>
                  </a:cxn>
                  <a:cxn ang="0">
                    <a:pos x="1172" y="194"/>
                  </a:cxn>
                  <a:cxn ang="0">
                    <a:pos x="1231" y="158"/>
                  </a:cxn>
                  <a:cxn ang="0">
                    <a:pos x="1293" y="128"/>
                  </a:cxn>
                  <a:cxn ang="0">
                    <a:pos x="1413" y="86"/>
                  </a:cxn>
                  <a:cxn ang="0">
                    <a:pos x="1540" y="57"/>
                  </a:cxn>
                </a:cxnLst>
                <a:rect l="0" t="0" r="r" b="b"/>
                <a:pathLst>
                  <a:path w="2043" h="1478">
                    <a:moveTo>
                      <a:pt x="1532" y="0"/>
                    </a:moveTo>
                    <a:lnTo>
                      <a:pt x="1477" y="11"/>
                    </a:lnTo>
                    <a:lnTo>
                      <a:pt x="1418" y="24"/>
                    </a:lnTo>
                    <a:lnTo>
                      <a:pt x="1382" y="34"/>
                    </a:lnTo>
                    <a:lnTo>
                      <a:pt x="1345" y="45"/>
                    </a:lnTo>
                    <a:lnTo>
                      <a:pt x="1307" y="57"/>
                    </a:lnTo>
                    <a:lnTo>
                      <a:pt x="1268" y="71"/>
                    </a:lnTo>
                    <a:lnTo>
                      <a:pt x="1249" y="79"/>
                    </a:lnTo>
                    <a:lnTo>
                      <a:pt x="1229" y="88"/>
                    </a:lnTo>
                    <a:lnTo>
                      <a:pt x="1210" y="96"/>
                    </a:lnTo>
                    <a:lnTo>
                      <a:pt x="1191" y="105"/>
                    </a:lnTo>
                    <a:lnTo>
                      <a:pt x="1173" y="116"/>
                    </a:lnTo>
                    <a:lnTo>
                      <a:pt x="1154" y="126"/>
                    </a:lnTo>
                    <a:lnTo>
                      <a:pt x="1137" y="136"/>
                    </a:lnTo>
                    <a:lnTo>
                      <a:pt x="1121" y="147"/>
                    </a:lnTo>
                    <a:lnTo>
                      <a:pt x="1106" y="159"/>
                    </a:lnTo>
                    <a:lnTo>
                      <a:pt x="1091" y="171"/>
                    </a:lnTo>
                    <a:lnTo>
                      <a:pt x="1077" y="184"/>
                    </a:lnTo>
                    <a:lnTo>
                      <a:pt x="1066" y="196"/>
                    </a:lnTo>
                    <a:lnTo>
                      <a:pt x="1054" y="210"/>
                    </a:lnTo>
                    <a:lnTo>
                      <a:pt x="1043" y="224"/>
                    </a:lnTo>
                    <a:lnTo>
                      <a:pt x="1031" y="236"/>
                    </a:lnTo>
                    <a:lnTo>
                      <a:pt x="1021" y="249"/>
                    </a:lnTo>
                    <a:lnTo>
                      <a:pt x="1011" y="261"/>
                    </a:lnTo>
                    <a:lnTo>
                      <a:pt x="1002" y="274"/>
                    </a:lnTo>
                    <a:lnTo>
                      <a:pt x="994" y="285"/>
                    </a:lnTo>
                    <a:lnTo>
                      <a:pt x="985" y="297"/>
                    </a:lnTo>
                    <a:lnTo>
                      <a:pt x="968" y="320"/>
                    </a:lnTo>
                    <a:lnTo>
                      <a:pt x="954" y="341"/>
                    </a:lnTo>
                    <a:lnTo>
                      <a:pt x="929" y="379"/>
                    </a:lnTo>
                    <a:lnTo>
                      <a:pt x="911" y="410"/>
                    </a:lnTo>
                    <a:lnTo>
                      <a:pt x="897" y="432"/>
                    </a:lnTo>
                    <a:lnTo>
                      <a:pt x="887" y="453"/>
                    </a:lnTo>
                    <a:lnTo>
                      <a:pt x="878" y="448"/>
                    </a:lnTo>
                    <a:lnTo>
                      <a:pt x="853" y="438"/>
                    </a:lnTo>
                    <a:lnTo>
                      <a:pt x="833" y="431"/>
                    </a:lnTo>
                    <a:lnTo>
                      <a:pt x="812" y="423"/>
                    </a:lnTo>
                    <a:lnTo>
                      <a:pt x="785" y="415"/>
                    </a:lnTo>
                    <a:lnTo>
                      <a:pt x="757" y="407"/>
                    </a:lnTo>
                    <a:lnTo>
                      <a:pt x="725" y="400"/>
                    </a:lnTo>
                    <a:lnTo>
                      <a:pt x="691" y="394"/>
                    </a:lnTo>
                    <a:lnTo>
                      <a:pt x="653" y="388"/>
                    </a:lnTo>
                    <a:lnTo>
                      <a:pt x="615" y="383"/>
                    </a:lnTo>
                    <a:lnTo>
                      <a:pt x="531" y="379"/>
                    </a:lnTo>
                    <a:lnTo>
                      <a:pt x="441" y="383"/>
                    </a:lnTo>
                    <a:lnTo>
                      <a:pt x="352" y="396"/>
                    </a:lnTo>
                    <a:lnTo>
                      <a:pt x="309" y="404"/>
                    </a:lnTo>
                    <a:lnTo>
                      <a:pt x="269" y="412"/>
                    </a:lnTo>
                    <a:lnTo>
                      <a:pt x="231" y="421"/>
                    </a:lnTo>
                    <a:lnTo>
                      <a:pt x="194" y="430"/>
                    </a:lnTo>
                    <a:lnTo>
                      <a:pt x="160" y="440"/>
                    </a:lnTo>
                    <a:lnTo>
                      <a:pt x="129" y="448"/>
                    </a:lnTo>
                    <a:lnTo>
                      <a:pt x="100" y="457"/>
                    </a:lnTo>
                    <a:lnTo>
                      <a:pt x="75" y="465"/>
                    </a:lnTo>
                    <a:lnTo>
                      <a:pt x="35" y="480"/>
                    </a:lnTo>
                    <a:lnTo>
                      <a:pt x="10" y="489"/>
                    </a:lnTo>
                    <a:lnTo>
                      <a:pt x="0" y="493"/>
                    </a:lnTo>
                    <a:lnTo>
                      <a:pt x="460" y="1404"/>
                    </a:lnTo>
                    <a:lnTo>
                      <a:pt x="494" y="1396"/>
                    </a:lnTo>
                    <a:lnTo>
                      <a:pt x="534" y="1388"/>
                    </a:lnTo>
                    <a:lnTo>
                      <a:pt x="586" y="1378"/>
                    </a:lnTo>
                    <a:lnTo>
                      <a:pt x="648" y="1367"/>
                    </a:lnTo>
                    <a:lnTo>
                      <a:pt x="718" y="1358"/>
                    </a:lnTo>
                    <a:lnTo>
                      <a:pt x="796" y="1350"/>
                    </a:lnTo>
                    <a:lnTo>
                      <a:pt x="875" y="1344"/>
                    </a:lnTo>
                    <a:lnTo>
                      <a:pt x="960" y="1349"/>
                    </a:lnTo>
                    <a:lnTo>
                      <a:pt x="1043" y="1363"/>
                    </a:lnTo>
                    <a:lnTo>
                      <a:pt x="1083" y="1372"/>
                    </a:lnTo>
                    <a:lnTo>
                      <a:pt x="1123" y="1384"/>
                    </a:lnTo>
                    <a:lnTo>
                      <a:pt x="1160" y="1396"/>
                    </a:lnTo>
                    <a:lnTo>
                      <a:pt x="1196" y="1409"/>
                    </a:lnTo>
                    <a:lnTo>
                      <a:pt x="1227" y="1421"/>
                    </a:lnTo>
                    <a:lnTo>
                      <a:pt x="1258" y="1434"/>
                    </a:lnTo>
                    <a:lnTo>
                      <a:pt x="1283" y="1445"/>
                    </a:lnTo>
                    <a:lnTo>
                      <a:pt x="1307" y="1457"/>
                    </a:lnTo>
                    <a:lnTo>
                      <a:pt x="1324" y="1466"/>
                    </a:lnTo>
                    <a:lnTo>
                      <a:pt x="1338" y="1473"/>
                    </a:lnTo>
                    <a:lnTo>
                      <a:pt x="1349" y="1478"/>
                    </a:lnTo>
                    <a:lnTo>
                      <a:pt x="1356" y="1460"/>
                    </a:lnTo>
                    <a:lnTo>
                      <a:pt x="1364" y="1439"/>
                    </a:lnTo>
                    <a:lnTo>
                      <a:pt x="1375" y="1411"/>
                    </a:lnTo>
                    <a:lnTo>
                      <a:pt x="1389" y="1377"/>
                    </a:lnTo>
                    <a:lnTo>
                      <a:pt x="1405" y="1339"/>
                    </a:lnTo>
                    <a:lnTo>
                      <a:pt x="1414" y="1318"/>
                    </a:lnTo>
                    <a:lnTo>
                      <a:pt x="1424" y="1296"/>
                    </a:lnTo>
                    <a:lnTo>
                      <a:pt x="1435" y="1274"/>
                    </a:lnTo>
                    <a:lnTo>
                      <a:pt x="1446" y="1253"/>
                    </a:lnTo>
                    <a:lnTo>
                      <a:pt x="1458" y="1229"/>
                    </a:lnTo>
                    <a:lnTo>
                      <a:pt x="1470" y="1206"/>
                    </a:lnTo>
                    <a:lnTo>
                      <a:pt x="1483" y="1182"/>
                    </a:lnTo>
                    <a:lnTo>
                      <a:pt x="1495" y="1159"/>
                    </a:lnTo>
                    <a:lnTo>
                      <a:pt x="1509" y="1137"/>
                    </a:lnTo>
                    <a:lnTo>
                      <a:pt x="1524" y="1113"/>
                    </a:lnTo>
                    <a:lnTo>
                      <a:pt x="1538" y="1090"/>
                    </a:lnTo>
                    <a:lnTo>
                      <a:pt x="1553" y="1068"/>
                    </a:lnTo>
                    <a:lnTo>
                      <a:pt x="1568" y="1047"/>
                    </a:lnTo>
                    <a:lnTo>
                      <a:pt x="1577" y="1036"/>
                    </a:lnTo>
                    <a:lnTo>
                      <a:pt x="1584" y="1026"/>
                    </a:lnTo>
                    <a:lnTo>
                      <a:pt x="1593" y="1016"/>
                    </a:lnTo>
                    <a:lnTo>
                      <a:pt x="1601" y="1006"/>
                    </a:lnTo>
                    <a:lnTo>
                      <a:pt x="1609" y="996"/>
                    </a:lnTo>
                    <a:lnTo>
                      <a:pt x="1617" y="986"/>
                    </a:lnTo>
                    <a:lnTo>
                      <a:pt x="1626" y="977"/>
                    </a:lnTo>
                    <a:lnTo>
                      <a:pt x="1634" y="969"/>
                    </a:lnTo>
                    <a:lnTo>
                      <a:pt x="1643" y="960"/>
                    </a:lnTo>
                    <a:lnTo>
                      <a:pt x="1651" y="952"/>
                    </a:lnTo>
                    <a:lnTo>
                      <a:pt x="1660" y="944"/>
                    </a:lnTo>
                    <a:lnTo>
                      <a:pt x="1669" y="937"/>
                    </a:lnTo>
                    <a:lnTo>
                      <a:pt x="1679" y="930"/>
                    </a:lnTo>
                    <a:lnTo>
                      <a:pt x="1688" y="924"/>
                    </a:lnTo>
                    <a:lnTo>
                      <a:pt x="1705" y="911"/>
                    </a:lnTo>
                    <a:lnTo>
                      <a:pt x="1723" y="898"/>
                    </a:lnTo>
                    <a:lnTo>
                      <a:pt x="1741" y="887"/>
                    </a:lnTo>
                    <a:lnTo>
                      <a:pt x="1758" y="876"/>
                    </a:lnTo>
                    <a:lnTo>
                      <a:pt x="1775" y="867"/>
                    </a:lnTo>
                    <a:lnTo>
                      <a:pt x="1792" y="856"/>
                    </a:lnTo>
                    <a:lnTo>
                      <a:pt x="1808" y="847"/>
                    </a:lnTo>
                    <a:lnTo>
                      <a:pt x="1824" y="837"/>
                    </a:lnTo>
                    <a:lnTo>
                      <a:pt x="1840" y="829"/>
                    </a:lnTo>
                    <a:lnTo>
                      <a:pt x="1855" y="821"/>
                    </a:lnTo>
                    <a:lnTo>
                      <a:pt x="1870" y="813"/>
                    </a:lnTo>
                    <a:lnTo>
                      <a:pt x="1885" y="807"/>
                    </a:lnTo>
                    <a:lnTo>
                      <a:pt x="1913" y="794"/>
                    </a:lnTo>
                    <a:lnTo>
                      <a:pt x="1938" y="782"/>
                    </a:lnTo>
                    <a:lnTo>
                      <a:pt x="1961" y="773"/>
                    </a:lnTo>
                    <a:lnTo>
                      <a:pt x="1982" y="764"/>
                    </a:lnTo>
                    <a:lnTo>
                      <a:pt x="2016" y="753"/>
                    </a:lnTo>
                    <a:lnTo>
                      <a:pt x="2043" y="745"/>
                    </a:lnTo>
                    <a:lnTo>
                      <a:pt x="2016" y="693"/>
                    </a:lnTo>
                    <a:lnTo>
                      <a:pt x="2002" y="698"/>
                    </a:lnTo>
                    <a:lnTo>
                      <a:pt x="1967" y="710"/>
                    </a:lnTo>
                    <a:lnTo>
                      <a:pt x="1942" y="720"/>
                    </a:lnTo>
                    <a:lnTo>
                      <a:pt x="1913" y="731"/>
                    </a:lnTo>
                    <a:lnTo>
                      <a:pt x="1881" y="743"/>
                    </a:lnTo>
                    <a:lnTo>
                      <a:pt x="1864" y="750"/>
                    </a:lnTo>
                    <a:lnTo>
                      <a:pt x="1847" y="758"/>
                    </a:lnTo>
                    <a:lnTo>
                      <a:pt x="1829" y="766"/>
                    </a:lnTo>
                    <a:lnTo>
                      <a:pt x="1812" y="775"/>
                    </a:lnTo>
                    <a:lnTo>
                      <a:pt x="1792" y="784"/>
                    </a:lnTo>
                    <a:lnTo>
                      <a:pt x="1774" y="794"/>
                    </a:lnTo>
                    <a:lnTo>
                      <a:pt x="1756" y="803"/>
                    </a:lnTo>
                    <a:lnTo>
                      <a:pt x="1738" y="814"/>
                    </a:lnTo>
                    <a:lnTo>
                      <a:pt x="1720" y="824"/>
                    </a:lnTo>
                    <a:lnTo>
                      <a:pt x="1701" y="836"/>
                    </a:lnTo>
                    <a:lnTo>
                      <a:pt x="1683" y="847"/>
                    </a:lnTo>
                    <a:lnTo>
                      <a:pt x="1666" y="860"/>
                    </a:lnTo>
                    <a:lnTo>
                      <a:pt x="1648" y="872"/>
                    </a:lnTo>
                    <a:lnTo>
                      <a:pt x="1632" y="885"/>
                    </a:lnTo>
                    <a:lnTo>
                      <a:pt x="1616" y="898"/>
                    </a:lnTo>
                    <a:lnTo>
                      <a:pt x="1600" y="912"/>
                    </a:lnTo>
                    <a:lnTo>
                      <a:pt x="1586" y="926"/>
                    </a:lnTo>
                    <a:lnTo>
                      <a:pt x="1579" y="934"/>
                    </a:lnTo>
                    <a:lnTo>
                      <a:pt x="1573" y="941"/>
                    </a:lnTo>
                    <a:lnTo>
                      <a:pt x="1566" y="949"/>
                    </a:lnTo>
                    <a:lnTo>
                      <a:pt x="1559" y="957"/>
                    </a:lnTo>
                    <a:lnTo>
                      <a:pt x="1552" y="963"/>
                    </a:lnTo>
                    <a:lnTo>
                      <a:pt x="1546" y="973"/>
                    </a:lnTo>
                    <a:lnTo>
                      <a:pt x="1540" y="980"/>
                    </a:lnTo>
                    <a:lnTo>
                      <a:pt x="1534" y="988"/>
                    </a:lnTo>
                    <a:lnTo>
                      <a:pt x="1521" y="1006"/>
                    </a:lnTo>
                    <a:lnTo>
                      <a:pt x="1496" y="1041"/>
                    </a:lnTo>
                    <a:lnTo>
                      <a:pt x="1472" y="1077"/>
                    </a:lnTo>
                    <a:lnTo>
                      <a:pt x="1451" y="1115"/>
                    </a:lnTo>
                    <a:lnTo>
                      <a:pt x="1429" y="1153"/>
                    </a:lnTo>
                    <a:lnTo>
                      <a:pt x="1410" y="1189"/>
                    </a:lnTo>
                    <a:lnTo>
                      <a:pt x="1391" y="1224"/>
                    </a:lnTo>
                    <a:lnTo>
                      <a:pt x="1375" y="1257"/>
                    </a:lnTo>
                    <a:lnTo>
                      <a:pt x="1361" y="1289"/>
                    </a:lnTo>
                    <a:lnTo>
                      <a:pt x="1348" y="1318"/>
                    </a:lnTo>
                    <a:lnTo>
                      <a:pt x="1337" y="1342"/>
                    </a:lnTo>
                    <a:lnTo>
                      <a:pt x="1322" y="1377"/>
                    </a:lnTo>
                    <a:lnTo>
                      <a:pt x="1316" y="1390"/>
                    </a:lnTo>
                    <a:lnTo>
                      <a:pt x="1305" y="1384"/>
                    </a:lnTo>
                    <a:lnTo>
                      <a:pt x="1290" y="1379"/>
                    </a:lnTo>
                    <a:lnTo>
                      <a:pt x="1271" y="1371"/>
                    </a:lnTo>
                    <a:lnTo>
                      <a:pt x="1247" y="1362"/>
                    </a:lnTo>
                    <a:lnTo>
                      <a:pt x="1219" y="1352"/>
                    </a:lnTo>
                    <a:lnTo>
                      <a:pt x="1189" y="1341"/>
                    </a:lnTo>
                    <a:lnTo>
                      <a:pt x="1154" y="1329"/>
                    </a:lnTo>
                    <a:lnTo>
                      <a:pt x="1118" y="1319"/>
                    </a:lnTo>
                    <a:lnTo>
                      <a:pt x="1080" y="1309"/>
                    </a:lnTo>
                    <a:lnTo>
                      <a:pt x="1041" y="1300"/>
                    </a:lnTo>
                    <a:lnTo>
                      <a:pt x="1001" y="1292"/>
                    </a:lnTo>
                    <a:lnTo>
                      <a:pt x="961" y="1286"/>
                    </a:lnTo>
                    <a:lnTo>
                      <a:pt x="920" y="1281"/>
                    </a:lnTo>
                    <a:lnTo>
                      <a:pt x="842" y="1281"/>
                    </a:lnTo>
                    <a:lnTo>
                      <a:pt x="703" y="1295"/>
                    </a:lnTo>
                    <a:lnTo>
                      <a:pt x="593" y="1309"/>
                    </a:lnTo>
                    <a:lnTo>
                      <a:pt x="519" y="1319"/>
                    </a:lnTo>
                    <a:lnTo>
                      <a:pt x="491" y="1322"/>
                    </a:lnTo>
                    <a:lnTo>
                      <a:pt x="96" y="520"/>
                    </a:lnTo>
                    <a:lnTo>
                      <a:pt x="130" y="510"/>
                    </a:lnTo>
                    <a:lnTo>
                      <a:pt x="170" y="498"/>
                    </a:lnTo>
                    <a:lnTo>
                      <a:pt x="195" y="492"/>
                    </a:lnTo>
                    <a:lnTo>
                      <a:pt x="223" y="485"/>
                    </a:lnTo>
                    <a:lnTo>
                      <a:pt x="252" y="477"/>
                    </a:lnTo>
                    <a:lnTo>
                      <a:pt x="284" y="470"/>
                    </a:lnTo>
                    <a:lnTo>
                      <a:pt x="319" y="463"/>
                    </a:lnTo>
                    <a:lnTo>
                      <a:pt x="355" y="457"/>
                    </a:lnTo>
                    <a:lnTo>
                      <a:pt x="431" y="446"/>
                    </a:lnTo>
                    <a:lnTo>
                      <a:pt x="510" y="438"/>
                    </a:lnTo>
                    <a:lnTo>
                      <a:pt x="588" y="438"/>
                    </a:lnTo>
                    <a:lnTo>
                      <a:pt x="665" y="445"/>
                    </a:lnTo>
                    <a:lnTo>
                      <a:pt x="734" y="457"/>
                    </a:lnTo>
                    <a:lnTo>
                      <a:pt x="796" y="473"/>
                    </a:lnTo>
                    <a:lnTo>
                      <a:pt x="823" y="481"/>
                    </a:lnTo>
                    <a:lnTo>
                      <a:pt x="847" y="489"/>
                    </a:lnTo>
                    <a:lnTo>
                      <a:pt x="887" y="503"/>
                    </a:lnTo>
                    <a:lnTo>
                      <a:pt x="913" y="513"/>
                    </a:lnTo>
                    <a:lnTo>
                      <a:pt x="921" y="517"/>
                    </a:lnTo>
                    <a:lnTo>
                      <a:pt x="939" y="481"/>
                    </a:lnTo>
                    <a:lnTo>
                      <a:pt x="961" y="444"/>
                    </a:lnTo>
                    <a:lnTo>
                      <a:pt x="973" y="421"/>
                    </a:lnTo>
                    <a:lnTo>
                      <a:pt x="989" y="396"/>
                    </a:lnTo>
                    <a:lnTo>
                      <a:pt x="1006" y="370"/>
                    </a:lnTo>
                    <a:lnTo>
                      <a:pt x="1025" y="343"/>
                    </a:lnTo>
                    <a:lnTo>
                      <a:pt x="1035" y="330"/>
                    </a:lnTo>
                    <a:lnTo>
                      <a:pt x="1046" y="317"/>
                    </a:lnTo>
                    <a:lnTo>
                      <a:pt x="1057" y="304"/>
                    </a:lnTo>
                    <a:lnTo>
                      <a:pt x="1068" y="290"/>
                    </a:lnTo>
                    <a:lnTo>
                      <a:pt x="1079" y="276"/>
                    </a:lnTo>
                    <a:lnTo>
                      <a:pt x="1092" y="264"/>
                    </a:lnTo>
                    <a:lnTo>
                      <a:pt x="1104" y="251"/>
                    </a:lnTo>
                    <a:lnTo>
                      <a:pt x="1117" y="239"/>
                    </a:lnTo>
                    <a:lnTo>
                      <a:pt x="1129" y="226"/>
                    </a:lnTo>
                    <a:lnTo>
                      <a:pt x="1143" y="216"/>
                    </a:lnTo>
                    <a:lnTo>
                      <a:pt x="1158" y="204"/>
                    </a:lnTo>
                    <a:lnTo>
                      <a:pt x="1172" y="194"/>
                    </a:lnTo>
                    <a:lnTo>
                      <a:pt x="1186" y="184"/>
                    </a:lnTo>
                    <a:lnTo>
                      <a:pt x="1201" y="175"/>
                    </a:lnTo>
                    <a:lnTo>
                      <a:pt x="1216" y="167"/>
                    </a:lnTo>
                    <a:lnTo>
                      <a:pt x="1231" y="158"/>
                    </a:lnTo>
                    <a:lnTo>
                      <a:pt x="1247" y="149"/>
                    </a:lnTo>
                    <a:lnTo>
                      <a:pt x="1262" y="142"/>
                    </a:lnTo>
                    <a:lnTo>
                      <a:pt x="1278" y="134"/>
                    </a:lnTo>
                    <a:lnTo>
                      <a:pt x="1293" y="128"/>
                    </a:lnTo>
                    <a:lnTo>
                      <a:pt x="1324" y="114"/>
                    </a:lnTo>
                    <a:lnTo>
                      <a:pt x="1355" y="104"/>
                    </a:lnTo>
                    <a:lnTo>
                      <a:pt x="1385" y="94"/>
                    </a:lnTo>
                    <a:lnTo>
                      <a:pt x="1413" y="86"/>
                    </a:lnTo>
                    <a:lnTo>
                      <a:pt x="1439" y="78"/>
                    </a:lnTo>
                    <a:lnTo>
                      <a:pt x="1463" y="72"/>
                    </a:lnTo>
                    <a:lnTo>
                      <a:pt x="1503" y="63"/>
                    </a:lnTo>
                    <a:lnTo>
                      <a:pt x="1540" y="57"/>
                    </a:lnTo>
                    <a:lnTo>
                      <a:pt x="1532" y="0"/>
                    </a:lnTo>
                    <a:lnTo>
                      <a:pt x="15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2" name="Freeform 64"/>
              <p:cNvSpPr>
                <a:spLocks/>
              </p:cNvSpPr>
              <p:nvPr/>
            </p:nvSpPr>
            <p:spPr bwMode="auto">
              <a:xfrm>
                <a:off x="5609" y="1460"/>
                <a:ext cx="277" cy="374"/>
              </a:xfrm>
              <a:custGeom>
                <a:avLst/>
                <a:gdLst/>
                <a:ahLst/>
                <a:cxnLst>
                  <a:cxn ang="0">
                    <a:pos x="0" y="43"/>
                  </a:cxn>
                  <a:cxn ang="0">
                    <a:pos x="471" y="725"/>
                  </a:cxn>
                  <a:cxn ang="0">
                    <a:pos x="555" y="748"/>
                  </a:cxn>
                  <a:cxn ang="0">
                    <a:pos x="35" y="0"/>
                  </a:cxn>
                  <a:cxn ang="0">
                    <a:pos x="0" y="43"/>
                  </a:cxn>
                  <a:cxn ang="0">
                    <a:pos x="0" y="43"/>
                  </a:cxn>
                </a:cxnLst>
                <a:rect l="0" t="0" r="r" b="b"/>
                <a:pathLst>
                  <a:path w="555" h="748">
                    <a:moveTo>
                      <a:pt x="0" y="43"/>
                    </a:moveTo>
                    <a:lnTo>
                      <a:pt x="471" y="725"/>
                    </a:lnTo>
                    <a:lnTo>
                      <a:pt x="555" y="748"/>
                    </a:lnTo>
                    <a:lnTo>
                      <a:pt x="35" y="0"/>
                    </a:lnTo>
                    <a:lnTo>
                      <a:pt x="0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3" name="Freeform 65"/>
              <p:cNvSpPr>
                <a:spLocks/>
              </p:cNvSpPr>
              <p:nvPr/>
            </p:nvSpPr>
            <p:spPr bwMode="auto">
              <a:xfrm>
                <a:off x="4824" y="1750"/>
                <a:ext cx="1064" cy="503"/>
              </a:xfrm>
              <a:custGeom>
                <a:avLst/>
                <a:gdLst/>
                <a:ahLst/>
                <a:cxnLst>
                  <a:cxn ang="0">
                    <a:pos x="463" y="1008"/>
                  </a:cxn>
                  <a:cxn ang="0">
                    <a:pos x="533" y="986"/>
                  </a:cxn>
                  <a:cxn ang="0">
                    <a:pos x="626" y="960"/>
                  </a:cxn>
                  <a:cxn ang="0">
                    <a:pos x="740" y="933"/>
                  </a:cxn>
                  <a:cxn ang="0">
                    <a:pos x="863" y="909"/>
                  </a:cxn>
                  <a:cxn ang="0">
                    <a:pos x="1270" y="915"/>
                  </a:cxn>
                  <a:cxn ang="0">
                    <a:pos x="1438" y="945"/>
                  </a:cxn>
                  <a:cxn ang="0">
                    <a:pos x="1476" y="886"/>
                  </a:cxn>
                  <a:cxn ang="0">
                    <a:pos x="1542" y="784"/>
                  </a:cxn>
                  <a:cxn ang="0">
                    <a:pos x="1599" y="703"/>
                  </a:cxn>
                  <a:cxn ang="0">
                    <a:pos x="1630" y="662"/>
                  </a:cxn>
                  <a:cxn ang="0">
                    <a:pos x="1654" y="632"/>
                  </a:cxn>
                  <a:cxn ang="0">
                    <a:pos x="1679" y="602"/>
                  </a:cxn>
                  <a:cxn ang="0">
                    <a:pos x="1704" y="574"/>
                  </a:cxn>
                  <a:cxn ang="0">
                    <a:pos x="1728" y="545"/>
                  </a:cxn>
                  <a:cxn ang="0">
                    <a:pos x="1752" y="520"/>
                  </a:cxn>
                  <a:cxn ang="0">
                    <a:pos x="1777" y="496"/>
                  </a:cxn>
                  <a:cxn ang="0">
                    <a:pos x="1809" y="470"/>
                  </a:cxn>
                  <a:cxn ang="0">
                    <a:pos x="1854" y="438"/>
                  </a:cxn>
                  <a:cxn ang="0">
                    <a:pos x="1899" y="411"/>
                  </a:cxn>
                  <a:cxn ang="0">
                    <a:pos x="1940" y="388"/>
                  </a:cxn>
                  <a:cxn ang="0">
                    <a:pos x="2016" y="352"/>
                  </a:cxn>
                  <a:cxn ang="0">
                    <a:pos x="2075" y="331"/>
                  </a:cxn>
                  <a:cxn ang="0">
                    <a:pos x="2001" y="183"/>
                  </a:cxn>
                  <a:cxn ang="0">
                    <a:pos x="1995" y="303"/>
                  </a:cxn>
                  <a:cxn ang="0">
                    <a:pos x="1945" y="327"/>
                  </a:cxn>
                  <a:cxn ang="0">
                    <a:pos x="1876" y="363"/>
                  </a:cxn>
                  <a:cxn ang="0">
                    <a:pos x="1838" y="386"/>
                  </a:cxn>
                  <a:cxn ang="0">
                    <a:pos x="1800" y="409"/>
                  </a:cxn>
                  <a:cxn ang="0">
                    <a:pos x="1761" y="437"/>
                  </a:cxn>
                  <a:cxn ang="0">
                    <a:pos x="1722" y="466"/>
                  </a:cxn>
                  <a:cxn ang="0">
                    <a:pos x="1684" y="503"/>
                  </a:cxn>
                  <a:cxn ang="0">
                    <a:pos x="1651" y="538"/>
                  </a:cxn>
                  <a:cxn ang="0">
                    <a:pos x="1632" y="562"/>
                  </a:cxn>
                  <a:cxn ang="0">
                    <a:pos x="1612" y="587"/>
                  </a:cxn>
                  <a:cxn ang="0">
                    <a:pos x="1592" y="612"/>
                  </a:cxn>
                  <a:cxn ang="0">
                    <a:pos x="1517" y="717"/>
                  </a:cxn>
                  <a:cxn ang="0">
                    <a:pos x="1457" y="812"/>
                  </a:cxn>
                  <a:cxn ang="0">
                    <a:pos x="1411" y="887"/>
                  </a:cxn>
                  <a:cxn ang="0">
                    <a:pos x="1345" y="864"/>
                  </a:cxn>
                  <a:cxn ang="0">
                    <a:pos x="1248" y="841"/>
                  </a:cxn>
                  <a:cxn ang="0">
                    <a:pos x="1068" y="823"/>
                  </a:cxn>
                  <a:cxn ang="0">
                    <a:pos x="789" y="850"/>
                  </a:cxn>
                  <a:cxn ang="0">
                    <a:pos x="658" y="880"/>
                  </a:cxn>
                  <a:cxn ang="0">
                    <a:pos x="553" y="909"/>
                  </a:cxn>
                  <a:cxn ang="0">
                    <a:pos x="91" y="78"/>
                  </a:cxn>
                  <a:cxn ang="0">
                    <a:pos x="153" y="0"/>
                  </a:cxn>
                </a:cxnLst>
                <a:rect l="0" t="0" r="r" b="b"/>
                <a:pathLst>
                  <a:path w="2129" h="1008">
                    <a:moveTo>
                      <a:pt x="153" y="0"/>
                    </a:moveTo>
                    <a:lnTo>
                      <a:pt x="0" y="41"/>
                    </a:lnTo>
                    <a:lnTo>
                      <a:pt x="463" y="1008"/>
                    </a:lnTo>
                    <a:lnTo>
                      <a:pt x="476" y="1004"/>
                    </a:lnTo>
                    <a:lnTo>
                      <a:pt x="509" y="994"/>
                    </a:lnTo>
                    <a:lnTo>
                      <a:pt x="533" y="986"/>
                    </a:lnTo>
                    <a:lnTo>
                      <a:pt x="560" y="978"/>
                    </a:lnTo>
                    <a:lnTo>
                      <a:pt x="591" y="969"/>
                    </a:lnTo>
                    <a:lnTo>
                      <a:pt x="626" y="960"/>
                    </a:lnTo>
                    <a:lnTo>
                      <a:pt x="661" y="951"/>
                    </a:lnTo>
                    <a:lnTo>
                      <a:pt x="700" y="942"/>
                    </a:lnTo>
                    <a:lnTo>
                      <a:pt x="740" y="933"/>
                    </a:lnTo>
                    <a:lnTo>
                      <a:pt x="781" y="923"/>
                    </a:lnTo>
                    <a:lnTo>
                      <a:pt x="822" y="917"/>
                    </a:lnTo>
                    <a:lnTo>
                      <a:pt x="863" y="909"/>
                    </a:lnTo>
                    <a:lnTo>
                      <a:pt x="944" y="898"/>
                    </a:lnTo>
                    <a:lnTo>
                      <a:pt x="1110" y="898"/>
                    </a:lnTo>
                    <a:lnTo>
                      <a:pt x="1270" y="915"/>
                    </a:lnTo>
                    <a:lnTo>
                      <a:pt x="1337" y="926"/>
                    </a:lnTo>
                    <a:lnTo>
                      <a:pt x="1391" y="935"/>
                    </a:lnTo>
                    <a:lnTo>
                      <a:pt x="1438" y="945"/>
                    </a:lnTo>
                    <a:lnTo>
                      <a:pt x="1447" y="929"/>
                    </a:lnTo>
                    <a:lnTo>
                      <a:pt x="1459" y="910"/>
                    </a:lnTo>
                    <a:lnTo>
                      <a:pt x="1476" y="886"/>
                    </a:lnTo>
                    <a:lnTo>
                      <a:pt x="1494" y="855"/>
                    </a:lnTo>
                    <a:lnTo>
                      <a:pt x="1517" y="822"/>
                    </a:lnTo>
                    <a:lnTo>
                      <a:pt x="1542" y="784"/>
                    </a:lnTo>
                    <a:lnTo>
                      <a:pt x="1569" y="744"/>
                    </a:lnTo>
                    <a:lnTo>
                      <a:pt x="1584" y="724"/>
                    </a:lnTo>
                    <a:lnTo>
                      <a:pt x="1599" y="703"/>
                    </a:lnTo>
                    <a:lnTo>
                      <a:pt x="1615" y="683"/>
                    </a:lnTo>
                    <a:lnTo>
                      <a:pt x="1622" y="673"/>
                    </a:lnTo>
                    <a:lnTo>
                      <a:pt x="1630" y="662"/>
                    </a:lnTo>
                    <a:lnTo>
                      <a:pt x="1638" y="652"/>
                    </a:lnTo>
                    <a:lnTo>
                      <a:pt x="1646" y="642"/>
                    </a:lnTo>
                    <a:lnTo>
                      <a:pt x="1654" y="632"/>
                    </a:lnTo>
                    <a:lnTo>
                      <a:pt x="1662" y="621"/>
                    </a:lnTo>
                    <a:lnTo>
                      <a:pt x="1670" y="612"/>
                    </a:lnTo>
                    <a:lnTo>
                      <a:pt x="1679" y="602"/>
                    </a:lnTo>
                    <a:lnTo>
                      <a:pt x="1687" y="592"/>
                    </a:lnTo>
                    <a:lnTo>
                      <a:pt x="1695" y="583"/>
                    </a:lnTo>
                    <a:lnTo>
                      <a:pt x="1704" y="574"/>
                    </a:lnTo>
                    <a:lnTo>
                      <a:pt x="1712" y="564"/>
                    </a:lnTo>
                    <a:lnTo>
                      <a:pt x="1720" y="554"/>
                    </a:lnTo>
                    <a:lnTo>
                      <a:pt x="1728" y="545"/>
                    </a:lnTo>
                    <a:lnTo>
                      <a:pt x="1736" y="537"/>
                    </a:lnTo>
                    <a:lnTo>
                      <a:pt x="1745" y="528"/>
                    </a:lnTo>
                    <a:lnTo>
                      <a:pt x="1752" y="520"/>
                    </a:lnTo>
                    <a:lnTo>
                      <a:pt x="1761" y="512"/>
                    </a:lnTo>
                    <a:lnTo>
                      <a:pt x="1769" y="504"/>
                    </a:lnTo>
                    <a:lnTo>
                      <a:pt x="1777" y="496"/>
                    </a:lnTo>
                    <a:lnTo>
                      <a:pt x="1785" y="489"/>
                    </a:lnTo>
                    <a:lnTo>
                      <a:pt x="1793" y="482"/>
                    </a:lnTo>
                    <a:lnTo>
                      <a:pt x="1809" y="470"/>
                    </a:lnTo>
                    <a:lnTo>
                      <a:pt x="1823" y="458"/>
                    </a:lnTo>
                    <a:lnTo>
                      <a:pt x="1839" y="448"/>
                    </a:lnTo>
                    <a:lnTo>
                      <a:pt x="1854" y="438"/>
                    </a:lnTo>
                    <a:lnTo>
                      <a:pt x="1869" y="429"/>
                    </a:lnTo>
                    <a:lnTo>
                      <a:pt x="1884" y="420"/>
                    </a:lnTo>
                    <a:lnTo>
                      <a:pt x="1899" y="411"/>
                    </a:lnTo>
                    <a:lnTo>
                      <a:pt x="1912" y="403"/>
                    </a:lnTo>
                    <a:lnTo>
                      <a:pt x="1926" y="395"/>
                    </a:lnTo>
                    <a:lnTo>
                      <a:pt x="1940" y="388"/>
                    </a:lnTo>
                    <a:lnTo>
                      <a:pt x="1967" y="374"/>
                    </a:lnTo>
                    <a:lnTo>
                      <a:pt x="1992" y="363"/>
                    </a:lnTo>
                    <a:lnTo>
                      <a:pt x="2016" y="352"/>
                    </a:lnTo>
                    <a:lnTo>
                      <a:pt x="2038" y="343"/>
                    </a:lnTo>
                    <a:lnTo>
                      <a:pt x="2058" y="337"/>
                    </a:lnTo>
                    <a:lnTo>
                      <a:pt x="2075" y="331"/>
                    </a:lnTo>
                    <a:lnTo>
                      <a:pt x="2104" y="322"/>
                    </a:lnTo>
                    <a:lnTo>
                      <a:pt x="2129" y="315"/>
                    </a:lnTo>
                    <a:lnTo>
                      <a:pt x="2001" y="183"/>
                    </a:lnTo>
                    <a:lnTo>
                      <a:pt x="1942" y="219"/>
                    </a:lnTo>
                    <a:lnTo>
                      <a:pt x="2024" y="292"/>
                    </a:lnTo>
                    <a:lnTo>
                      <a:pt x="1995" y="303"/>
                    </a:lnTo>
                    <a:lnTo>
                      <a:pt x="1981" y="310"/>
                    </a:lnTo>
                    <a:lnTo>
                      <a:pt x="1964" y="318"/>
                    </a:lnTo>
                    <a:lnTo>
                      <a:pt x="1945" y="327"/>
                    </a:lnTo>
                    <a:lnTo>
                      <a:pt x="1924" y="339"/>
                    </a:lnTo>
                    <a:lnTo>
                      <a:pt x="1901" y="350"/>
                    </a:lnTo>
                    <a:lnTo>
                      <a:pt x="1876" y="363"/>
                    </a:lnTo>
                    <a:lnTo>
                      <a:pt x="1863" y="371"/>
                    </a:lnTo>
                    <a:lnTo>
                      <a:pt x="1852" y="378"/>
                    </a:lnTo>
                    <a:lnTo>
                      <a:pt x="1838" y="386"/>
                    </a:lnTo>
                    <a:lnTo>
                      <a:pt x="1826" y="394"/>
                    </a:lnTo>
                    <a:lnTo>
                      <a:pt x="1813" y="401"/>
                    </a:lnTo>
                    <a:lnTo>
                      <a:pt x="1800" y="409"/>
                    </a:lnTo>
                    <a:lnTo>
                      <a:pt x="1787" y="419"/>
                    </a:lnTo>
                    <a:lnTo>
                      <a:pt x="1774" y="428"/>
                    </a:lnTo>
                    <a:lnTo>
                      <a:pt x="1761" y="437"/>
                    </a:lnTo>
                    <a:lnTo>
                      <a:pt x="1747" y="447"/>
                    </a:lnTo>
                    <a:lnTo>
                      <a:pt x="1736" y="457"/>
                    </a:lnTo>
                    <a:lnTo>
                      <a:pt x="1722" y="466"/>
                    </a:lnTo>
                    <a:lnTo>
                      <a:pt x="1711" y="478"/>
                    </a:lnTo>
                    <a:lnTo>
                      <a:pt x="1697" y="489"/>
                    </a:lnTo>
                    <a:lnTo>
                      <a:pt x="1684" y="503"/>
                    </a:lnTo>
                    <a:lnTo>
                      <a:pt x="1672" y="517"/>
                    </a:lnTo>
                    <a:lnTo>
                      <a:pt x="1658" y="530"/>
                    </a:lnTo>
                    <a:lnTo>
                      <a:pt x="1651" y="538"/>
                    </a:lnTo>
                    <a:lnTo>
                      <a:pt x="1645" y="546"/>
                    </a:lnTo>
                    <a:lnTo>
                      <a:pt x="1638" y="554"/>
                    </a:lnTo>
                    <a:lnTo>
                      <a:pt x="1632" y="562"/>
                    </a:lnTo>
                    <a:lnTo>
                      <a:pt x="1625" y="570"/>
                    </a:lnTo>
                    <a:lnTo>
                      <a:pt x="1618" y="578"/>
                    </a:lnTo>
                    <a:lnTo>
                      <a:pt x="1612" y="587"/>
                    </a:lnTo>
                    <a:lnTo>
                      <a:pt x="1605" y="595"/>
                    </a:lnTo>
                    <a:lnTo>
                      <a:pt x="1598" y="604"/>
                    </a:lnTo>
                    <a:lnTo>
                      <a:pt x="1592" y="612"/>
                    </a:lnTo>
                    <a:lnTo>
                      <a:pt x="1566" y="648"/>
                    </a:lnTo>
                    <a:lnTo>
                      <a:pt x="1541" y="683"/>
                    </a:lnTo>
                    <a:lnTo>
                      <a:pt x="1517" y="717"/>
                    </a:lnTo>
                    <a:lnTo>
                      <a:pt x="1495" y="751"/>
                    </a:lnTo>
                    <a:lnTo>
                      <a:pt x="1476" y="782"/>
                    </a:lnTo>
                    <a:lnTo>
                      <a:pt x="1457" y="812"/>
                    </a:lnTo>
                    <a:lnTo>
                      <a:pt x="1442" y="836"/>
                    </a:lnTo>
                    <a:lnTo>
                      <a:pt x="1420" y="873"/>
                    </a:lnTo>
                    <a:lnTo>
                      <a:pt x="1411" y="887"/>
                    </a:lnTo>
                    <a:lnTo>
                      <a:pt x="1401" y="882"/>
                    </a:lnTo>
                    <a:lnTo>
                      <a:pt x="1368" y="871"/>
                    </a:lnTo>
                    <a:lnTo>
                      <a:pt x="1345" y="864"/>
                    </a:lnTo>
                    <a:lnTo>
                      <a:pt x="1316" y="856"/>
                    </a:lnTo>
                    <a:lnTo>
                      <a:pt x="1285" y="848"/>
                    </a:lnTo>
                    <a:lnTo>
                      <a:pt x="1248" y="841"/>
                    </a:lnTo>
                    <a:lnTo>
                      <a:pt x="1208" y="835"/>
                    </a:lnTo>
                    <a:lnTo>
                      <a:pt x="1165" y="829"/>
                    </a:lnTo>
                    <a:lnTo>
                      <a:pt x="1068" y="823"/>
                    </a:lnTo>
                    <a:lnTo>
                      <a:pt x="961" y="825"/>
                    </a:lnTo>
                    <a:lnTo>
                      <a:pt x="846" y="840"/>
                    </a:lnTo>
                    <a:lnTo>
                      <a:pt x="789" y="850"/>
                    </a:lnTo>
                    <a:lnTo>
                      <a:pt x="739" y="862"/>
                    </a:lnTo>
                    <a:lnTo>
                      <a:pt x="696" y="871"/>
                    </a:lnTo>
                    <a:lnTo>
                      <a:pt x="658" y="880"/>
                    </a:lnTo>
                    <a:lnTo>
                      <a:pt x="624" y="888"/>
                    </a:lnTo>
                    <a:lnTo>
                      <a:pt x="597" y="896"/>
                    </a:lnTo>
                    <a:lnTo>
                      <a:pt x="553" y="909"/>
                    </a:lnTo>
                    <a:lnTo>
                      <a:pt x="510" y="926"/>
                    </a:lnTo>
                    <a:lnTo>
                      <a:pt x="502" y="933"/>
                    </a:lnTo>
                    <a:lnTo>
                      <a:pt x="91" y="78"/>
                    </a:lnTo>
                    <a:lnTo>
                      <a:pt x="176" y="56"/>
                    </a:lnTo>
                    <a:lnTo>
                      <a:pt x="153" y="0"/>
                    </a:lnTo>
                    <a:lnTo>
                      <a:pt x="1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4" name="Freeform 66"/>
              <p:cNvSpPr>
                <a:spLocks/>
              </p:cNvSpPr>
              <p:nvPr/>
            </p:nvSpPr>
            <p:spPr bwMode="auto">
              <a:xfrm>
                <a:off x="4795" y="1827"/>
                <a:ext cx="243" cy="467"/>
              </a:xfrm>
              <a:custGeom>
                <a:avLst/>
                <a:gdLst/>
                <a:ahLst/>
                <a:cxnLst>
                  <a:cxn ang="0">
                    <a:pos x="160" y="0"/>
                  </a:cxn>
                  <a:cxn ang="0">
                    <a:pos x="0" y="55"/>
                  </a:cxn>
                  <a:cxn ang="0">
                    <a:pos x="414" y="935"/>
                  </a:cxn>
                  <a:cxn ang="0">
                    <a:pos x="487" y="916"/>
                  </a:cxn>
                  <a:cxn ang="0">
                    <a:pos x="87" y="82"/>
                  </a:cxn>
                  <a:cxn ang="0">
                    <a:pos x="191" y="50"/>
                  </a:cxn>
                  <a:cxn ang="0">
                    <a:pos x="160" y="0"/>
                  </a:cxn>
                  <a:cxn ang="0">
                    <a:pos x="160" y="0"/>
                  </a:cxn>
                </a:cxnLst>
                <a:rect l="0" t="0" r="r" b="b"/>
                <a:pathLst>
                  <a:path w="487" h="935">
                    <a:moveTo>
                      <a:pt x="160" y="0"/>
                    </a:moveTo>
                    <a:lnTo>
                      <a:pt x="0" y="55"/>
                    </a:lnTo>
                    <a:lnTo>
                      <a:pt x="414" y="935"/>
                    </a:lnTo>
                    <a:lnTo>
                      <a:pt x="487" y="916"/>
                    </a:lnTo>
                    <a:lnTo>
                      <a:pt x="87" y="82"/>
                    </a:lnTo>
                    <a:lnTo>
                      <a:pt x="191" y="50"/>
                    </a:lnTo>
                    <a:lnTo>
                      <a:pt x="160" y="0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5" name="Freeform 67"/>
              <p:cNvSpPr>
                <a:spLocks/>
              </p:cNvSpPr>
              <p:nvPr/>
            </p:nvSpPr>
            <p:spPr bwMode="auto">
              <a:xfrm>
                <a:off x="5061" y="1917"/>
                <a:ext cx="846" cy="377"/>
              </a:xfrm>
              <a:custGeom>
                <a:avLst/>
                <a:gdLst/>
                <a:ahLst/>
                <a:cxnLst>
                  <a:cxn ang="0">
                    <a:pos x="14" y="723"/>
                  </a:cxn>
                  <a:cxn ang="0">
                    <a:pos x="72" y="707"/>
                  </a:cxn>
                  <a:cxn ang="0">
                    <a:pos x="129" y="691"/>
                  </a:cxn>
                  <a:cxn ang="0">
                    <a:pos x="195" y="673"/>
                  </a:cxn>
                  <a:cxn ang="0">
                    <a:pos x="265" y="654"/>
                  </a:cxn>
                  <a:cxn ang="0">
                    <a:pos x="331" y="637"/>
                  </a:cxn>
                  <a:cxn ang="0">
                    <a:pos x="414" y="617"/>
                  </a:cxn>
                  <a:cxn ang="0">
                    <a:pos x="552" y="604"/>
                  </a:cxn>
                  <a:cxn ang="0">
                    <a:pos x="968" y="604"/>
                  </a:cxn>
                  <a:cxn ang="0">
                    <a:pos x="984" y="585"/>
                  </a:cxn>
                  <a:cxn ang="0">
                    <a:pos x="998" y="569"/>
                  </a:cxn>
                  <a:cxn ang="0">
                    <a:pos x="1016" y="549"/>
                  </a:cxn>
                  <a:cxn ang="0">
                    <a:pos x="1037" y="525"/>
                  </a:cxn>
                  <a:cxn ang="0">
                    <a:pos x="1062" y="498"/>
                  </a:cxn>
                  <a:cxn ang="0">
                    <a:pos x="1076" y="484"/>
                  </a:cxn>
                  <a:cxn ang="0">
                    <a:pos x="1090" y="469"/>
                  </a:cxn>
                  <a:cxn ang="0">
                    <a:pos x="1103" y="454"/>
                  </a:cxn>
                  <a:cxn ang="0">
                    <a:pos x="1126" y="431"/>
                  </a:cxn>
                  <a:cxn ang="0">
                    <a:pos x="1142" y="415"/>
                  </a:cxn>
                  <a:cxn ang="0">
                    <a:pos x="1165" y="391"/>
                  </a:cxn>
                  <a:cxn ang="0">
                    <a:pos x="1182" y="376"/>
                  </a:cxn>
                  <a:cxn ang="0">
                    <a:pos x="1199" y="360"/>
                  </a:cxn>
                  <a:cxn ang="0">
                    <a:pos x="1215" y="346"/>
                  </a:cxn>
                  <a:cxn ang="0">
                    <a:pos x="1232" y="331"/>
                  </a:cxn>
                  <a:cxn ang="0">
                    <a:pos x="1249" y="316"/>
                  </a:cxn>
                  <a:cxn ang="0">
                    <a:pos x="1283" y="289"/>
                  </a:cxn>
                  <a:cxn ang="0">
                    <a:pos x="1316" y="264"/>
                  </a:cxn>
                  <a:cxn ang="0">
                    <a:pos x="1349" y="242"/>
                  </a:cxn>
                  <a:cxn ang="0">
                    <a:pos x="1380" y="224"/>
                  </a:cxn>
                  <a:cxn ang="0">
                    <a:pos x="1410" y="208"/>
                  </a:cxn>
                  <a:cxn ang="0">
                    <a:pos x="1448" y="187"/>
                  </a:cxn>
                  <a:cxn ang="0">
                    <a:pos x="1491" y="167"/>
                  </a:cxn>
                  <a:cxn ang="0">
                    <a:pos x="1537" y="146"/>
                  </a:cxn>
                  <a:cxn ang="0">
                    <a:pos x="1492" y="23"/>
                  </a:cxn>
                  <a:cxn ang="0">
                    <a:pos x="1692" y="161"/>
                  </a:cxn>
                  <a:cxn ang="0">
                    <a:pos x="1651" y="175"/>
                  </a:cxn>
                  <a:cxn ang="0">
                    <a:pos x="1606" y="191"/>
                  </a:cxn>
                  <a:cxn ang="0">
                    <a:pos x="1549" y="213"/>
                  </a:cxn>
                  <a:cxn ang="0">
                    <a:pos x="1501" y="233"/>
                  </a:cxn>
                  <a:cxn ang="0">
                    <a:pos x="1469" y="248"/>
                  </a:cxn>
                  <a:cxn ang="0">
                    <a:pos x="1435" y="265"/>
                  </a:cxn>
                  <a:cxn ang="0">
                    <a:pos x="1402" y="282"/>
                  </a:cxn>
                  <a:cxn ang="0">
                    <a:pos x="1369" y="301"/>
                  </a:cxn>
                  <a:cxn ang="0">
                    <a:pos x="1337" y="321"/>
                  </a:cxn>
                  <a:cxn ang="0">
                    <a:pos x="1307" y="341"/>
                  </a:cxn>
                  <a:cxn ang="0">
                    <a:pos x="1279" y="363"/>
                  </a:cxn>
                  <a:cxn ang="0">
                    <a:pos x="1250" y="387"/>
                  </a:cxn>
                  <a:cxn ang="0">
                    <a:pos x="1223" y="412"/>
                  </a:cxn>
                  <a:cxn ang="0">
                    <a:pos x="1196" y="437"/>
                  </a:cxn>
                  <a:cxn ang="0">
                    <a:pos x="1169" y="463"/>
                  </a:cxn>
                  <a:cxn ang="0">
                    <a:pos x="1144" y="489"/>
                  </a:cxn>
                  <a:cxn ang="0">
                    <a:pos x="1120" y="515"/>
                  </a:cxn>
                  <a:cxn ang="0">
                    <a:pos x="1098" y="541"/>
                  </a:cxn>
                  <a:cxn ang="0">
                    <a:pos x="1076" y="564"/>
                  </a:cxn>
                  <a:cxn ang="0">
                    <a:pos x="1058" y="587"/>
                  </a:cxn>
                  <a:cxn ang="0">
                    <a:pos x="1041" y="608"/>
                  </a:cxn>
                  <a:cxn ang="0">
                    <a:pos x="1026" y="625"/>
                  </a:cxn>
                  <a:cxn ang="0">
                    <a:pos x="1009" y="648"/>
                  </a:cxn>
                  <a:cxn ang="0">
                    <a:pos x="994" y="666"/>
                  </a:cxn>
                  <a:cxn ang="0">
                    <a:pos x="429" y="699"/>
                  </a:cxn>
                  <a:cxn ang="0">
                    <a:pos x="331" y="723"/>
                  </a:cxn>
                  <a:cxn ang="0">
                    <a:pos x="260" y="745"/>
                  </a:cxn>
                  <a:cxn ang="0">
                    <a:pos x="0" y="727"/>
                  </a:cxn>
                </a:cxnLst>
                <a:rect l="0" t="0" r="r" b="b"/>
                <a:pathLst>
                  <a:path w="1692" h="754">
                    <a:moveTo>
                      <a:pt x="0" y="727"/>
                    </a:moveTo>
                    <a:lnTo>
                      <a:pt x="14" y="723"/>
                    </a:lnTo>
                    <a:lnTo>
                      <a:pt x="48" y="714"/>
                    </a:lnTo>
                    <a:lnTo>
                      <a:pt x="72" y="707"/>
                    </a:lnTo>
                    <a:lnTo>
                      <a:pt x="100" y="699"/>
                    </a:lnTo>
                    <a:lnTo>
                      <a:pt x="129" y="691"/>
                    </a:lnTo>
                    <a:lnTo>
                      <a:pt x="162" y="682"/>
                    </a:lnTo>
                    <a:lnTo>
                      <a:pt x="195" y="673"/>
                    </a:lnTo>
                    <a:lnTo>
                      <a:pt x="231" y="664"/>
                    </a:lnTo>
                    <a:lnTo>
                      <a:pt x="265" y="654"/>
                    </a:lnTo>
                    <a:lnTo>
                      <a:pt x="298" y="645"/>
                    </a:lnTo>
                    <a:lnTo>
                      <a:pt x="331" y="637"/>
                    </a:lnTo>
                    <a:lnTo>
                      <a:pt x="362" y="629"/>
                    </a:lnTo>
                    <a:lnTo>
                      <a:pt x="414" y="617"/>
                    </a:lnTo>
                    <a:lnTo>
                      <a:pt x="473" y="609"/>
                    </a:lnTo>
                    <a:lnTo>
                      <a:pt x="552" y="604"/>
                    </a:lnTo>
                    <a:lnTo>
                      <a:pt x="736" y="600"/>
                    </a:lnTo>
                    <a:lnTo>
                      <a:pt x="968" y="604"/>
                    </a:lnTo>
                    <a:lnTo>
                      <a:pt x="978" y="592"/>
                    </a:lnTo>
                    <a:lnTo>
                      <a:pt x="984" y="585"/>
                    </a:lnTo>
                    <a:lnTo>
                      <a:pt x="990" y="577"/>
                    </a:lnTo>
                    <a:lnTo>
                      <a:pt x="998" y="569"/>
                    </a:lnTo>
                    <a:lnTo>
                      <a:pt x="1006" y="559"/>
                    </a:lnTo>
                    <a:lnTo>
                      <a:pt x="1016" y="549"/>
                    </a:lnTo>
                    <a:lnTo>
                      <a:pt x="1027" y="537"/>
                    </a:lnTo>
                    <a:lnTo>
                      <a:pt x="1037" y="525"/>
                    </a:lnTo>
                    <a:lnTo>
                      <a:pt x="1050" y="512"/>
                    </a:lnTo>
                    <a:lnTo>
                      <a:pt x="1062" y="498"/>
                    </a:lnTo>
                    <a:lnTo>
                      <a:pt x="1069" y="490"/>
                    </a:lnTo>
                    <a:lnTo>
                      <a:pt x="1076" y="484"/>
                    </a:lnTo>
                    <a:lnTo>
                      <a:pt x="1083" y="477"/>
                    </a:lnTo>
                    <a:lnTo>
                      <a:pt x="1090" y="469"/>
                    </a:lnTo>
                    <a:lnTo>
                      <a:pt x="1096" y="462"/>
                    </a:lnTo>
                    <a:lnTo>
                      <a:pt x="1103" y="454"/>
                    </a:lnTo>
                    <a:lnTo>
                      <a:pt x="1118" y="439"/>
                    </a:lnTo>
                    <a:lnTo>
                      <a:pt x="1126" y="431"/>
                    </a:lnTo>
                    <a:lnTo>
                      <a:pt x="1134" y="423"/>
                    </a:lnTo>
                    <a:lnTo>
                      <a:pt x="1142" y="415"/>
                    </a:lnTo>
                    <a:lnTo>
                      <a:pt x="1149" y="407"/>
                    </a:lnTo>
                    <a:lnTo>
                      <a:pt x="1165" y="391"/>
                    </a:lnTo>
                    <a:lnTo>
                      <a:pt x="1174" y="384"/>
                    </a:lnTo>
                    <a:lnTo>
                      <a:pt x="1182" y="376"/>
                    </a:lnTo>
                    <a:lnTo>
                      <a:pt x="1190" y="368"/>
                    </a:lnTo>
                    <a:lnTo>
                      <a:pt x="1199" y="360"/>
                    </a:lnTo>
                    <a:lnTo>
                      <a:pt x="1207" y="353"/>
                    </a:lnTo>
                    <a:lnTo>
                      <a:pt x="1215" y="346"/>
                    </a:lnTo>
                    <a:lnTo>
                      <a:pt x="1224" y="339"/>
                    </a:lnTo>
                    <a:lnTo>
                      <a:pt x="1232" y="331"/>
                    </a:lnTo>
                    <a:lnTo>
                      <a:pt x="1240" y="324"/>
                    </a:lnTo>
                    <a:lnTo>
                      <a:pt x="1249" y="316"/>
                    </a:lnTo>
                    <a:lnTo>
                      <a:pt x="1266" y="302"/>
                    </a:lnTo>
                    <a:lnTo>
                      <a:pt x="1283" y="289"/>
                    </a:lnTo>
                    <a:lnTo>
                      <a:pt x="1300" y="276"/>
                    </a:lnTo>
                    <a:lnTo>
                      <a:pt x="1316" y="264"/>
                    </a:lnTo>
                    <a:lnTo>
                      <a:pt x="1333" y="252"/>
                    </a:lnTo>
                    <a:lnTo>
                      <a:pt x="1349" y="242"/>
                    </a:lnTo>
                    <a:lnTo>
                      <a:pt x="1365" y="233"/>
                    </a:lnTo>
                    <a:lnTo>
                      <a:pt x="1380" y="224"/>
                    </a:lnTo>
                    <a:lnTo>
                      <a:pt x="1395" y="216"/>
                    </a:lnTo>
                    <a:lnTo>
                      <a:pt x="1410" y="208"/>
                    </a:lnTo>
                    <a:lnTo>
                      <a:pt x="1422" y="201"/>
                    </a:lnTo>
                    <a:lnTo>
                      <a:pt x="1448" y="187"/>
                    </a:lnTo>
                    <a:lnTo>
                      <a:pt x="1470" y="177"/>
                    </a:lnTo>
                    <a:lnTo>
                      <a:pt x="1491" y="167"/>
                    </a:lnTo>
                    <a:lnTo>
                      <a:pt x="1508" y="159"/>
                    </a:lnTo>
                    <a:lnTo>
                      <a:pt x="1537" y="146"/>
                    </a:lnTo>
                    <a:lnTo>
                      <a:pt x="1584" y="133"/>
                    </a:lnTo>
                    <a:lnTo>
                      <a:pt x="1492" y="23"/>
                    </a:lnTo>
                    <a:lnTo>
                      <a:pt x="1546" y="0"/>
                    </a:lnTo>
                    <a:lnTo>
                      <a:pt x="1692" y="161"/>
                    </a:lnTo>
                    <a:lnTo>
                      <a:pt x="1681" y="164"/>
                    </a:lnTo>
                    <a:lnTo>
                      <a:pt x="1651" y="175"/>
                    </a:lnTo>
                    <a:lnTo>
                      <a:pt x="1630" y="183"/>
                    </a:lnTo>
                    <a:lnTo>
                      <a:pt x="1606" y="191"/>
                    </a:lnTo>
                    <a:lnTo>
                      <a:pt x="1578" y="201"/>
                    </a:lnTo>
                    <a:lnTo>
                      <a:pt x="1549" y="213"/>
                    </a:lnTo>
                    <a:lnTo>
                      <a:pt x="1518" y="226"/>
                    </a:lnTo>
                    <a:lnTo>
                      <a:pt x="1501" y="233"/>
                    </a:lnTo>
                    <a:lnTo>
                      <a:pt x="1485" y="241"/>
                    </a:lnTo>
                    <a:lnTo>
                      <a:pt x="1469" y="248"/>
                    </a:lnTo>
                    <a:lnTo>
                      <a:pt x="1452" y="257"/>
                    </a:lnTo>
                    <a:lnTo>
                      <a:pt x="1435" y="265"/>
                    </a:lnTo>
                    <a:lnTo>
                      <a:pt x="1419" y="273"/>
                    </a:lnTo>
                    <a:lnTo>
                      <a:pt x="1402" y="282"/>
                    </a:lnTo>
                    <a:lnTo>
                      <a:pt x="1386" y="291"/>
                    </a:lnTo>
                    <a:lnTo>
                      <a:pt x="1369" y="301"/>
                    </a:lnTo>
                    <a:lnTo>
                      <a:pt x="1353" y="310"/>
                    </a:lnTo>
                    <a:lnTo>
                      <a:pt x="1337" y="321"/>
                    </a:lnTo>
                    <a:lnTo>
                      <a:pt x="1322" y="331"/>
                    </a:lnTo>
                    <a:lnTo>
                      <a:pt x="1307" y="341"/>
                    </a:lnTo>
                    <a:lnTo>
                      <a:pt x="1292" y="351"/>
                    </a:lnTo>
                    <a:lnTo>
                      <a:pt x="1279" y="363"/>
                    </a:lnTo>
                    <a:lnTo>
                      <a:pt x="1264" y="374"/>
                    </a:lnTo>
                    <a:lnTo>
                      <a:pt x="1250" y="387"/>
                    </a:lnTo>
                    <a:lnTo>
                      <a:pt x="1235" y="398"/>
                    </a:lnTo>
                    <a:lnTo>
                      <a:pt x="1223" y="412"/>
                    </a:lnTo>
                    <a:lnTo>
                      <a:pt x="1209" y="424"/>
                    </a:lnTo>
                    <a:lnTo>
                      <a:pt x="1196" y="437"/>
                    </a:lnTo>
                    <a:lnTo>
                      <a:pt x="1183" y="451"/>
                    </a:lnTo>
                    <a:lnTo>
                      <a:pt x="1169" y="463"/>
                    </a:lnTo>
                    <a:lnTo>
                      <a:pt x="1156" y="477"/>
                    </a:lnTo>
                    <a:lnTo>
                      <a:pt x="1144" y="489"/>
                    </a:lnTo>
                    <a:lnTo>
                      <a:pt x="1132" y="503"/>
                    </a:lnTo>
                    <a:lnTo>
                      <a:pt x="1120" y="515"/>
                    </a:lnTo>
                    <a:lnTo>
                      <a:pt x="1108" y="528"/>
                    </a:lnTo>
                    <a:lnTo>
                      <a:pt x="1098" y="541"/>
                    </a:lnTo>
                    <a:lnTo>
                      <a:pt x="1086" y="553"/>
                    </a:lnTo>
                    <a:lnTo>
                      <a:pt x="1076" y="564"/>
                    </a:lnTo>
                    <a:lnTo>
                      <a:pt x="1067" y="576"/>
                    </a:lnTo>
                    <a:lnTo>
                      <a:pt x="1058" y="587"/>
                    </a:lnTo>
                    <a:lnTo>
                      <a:pt x="1049" y="598"/>
                    </a:lnTo>
                    <a:lnTo>
                      <a:pt x="1041" y="608"/>
                    </a:lnTo>
                    <a:lnTo>
                      <a:pt x="1033" y="617"/>
                    </a:lnTo>
                    <a:lnTo>
                      <a:pt x="1026" y="625"/>
                    </a:lnTo>
                    <a:lnTo>
                      <a:pt x="1020" y="634"/>
                    </a:lnTo>
                    <a:lnTo>
                      <a:pt x="1009" y="648"/>
                    </a:lnTo>
                    <a:lnTo>
                      <a:pt x="1001" y="657"/>
                    </a:lnTo>
                    <a:lnTo>
                      <a:pt x="994" y="666"/>
                    </a:lnTo>
                    <a:lnTo>
                      <a:pt x="536" y="682"/>
                    </a:lnTo>
                    <a:lnTo>
                      <a:pt x="429" y="699"/>
                    </a:lnTo>
                    <a:lnTo>
                      <a:pt x="378" y="711"/>
                    </a:lnTo>
                    <a:lnTo>
                      <a:pt x="331" y="723"/>
                    </a:lnTo>
                    <a:lnTo>
                      <a:pt x="291" y="734"/>
                    </a:lnTo>
                    <a:lnTo>
                      <a:pt x="260" y="745"/>
                    </a:lnTo>
                    <a:lnTo>
                      <a:pt x="233" y="754"/>
                    </a:lnTo>
                    <a:lnTo>
                      <a:pt x="0" y="727"/>
                    </a:lnTo>
                    <a:lnTo>
                      <a:pt x="0" y="7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6" name="Freeform 74"/>
              <p:cNvSpPr>
                <a:spLocks/>
              </p:cNvSpPr>
              <p:nvPr/>
            </p:nvSpPr>
            <p:spPr bwMode="auto">
              <a:xfrm>
                <a:off x="5294" y="1690"/>
                <a:ext cx="242" cy="481"/>
              </a:xfrm>
              <a:custGeom>
                <a:avLst/>
                <a:gdLst/>
                <a:ahLst/>
                <a:cxnLst>
                  <a:cxn ang="0">
                    <a:pos x="59" y="0"/>
                  </a:cxn>
                  <a:cxn ang="0">
                    <a:pos x="483" y="903"/>
                  </a:cxn>
                  <a:cxn ang="0">
                    <a:pos x="447" y="963"/>
                  </a:cxn>
                  <a:cxn ang="0">
                    <a:pos x="0" y="9"/>
                  </a:cxn>
                  <a:cxn ang="0">
                    <a:pos x="59" y="0"/>
                  </a:cxn>
                  <a:cxn ang="0">
                    <a:pos x="59" y="0"/>
                  </a:cxn>
                </a:cxnLst>
                <a:rect l="0" t="0" r="r" b="b"/>
                <a:pathLst>
                  <a:path w="483" h="963">
                    <a:moveTo>
                      <a:pt x="59" y="0"/>
                    </a:moveTo>
                    <a:lnTo>
                      <a:pt x="483" y="903"/>
                    </a:lnTo>
                    <a:lnTo>
                      <a:pt x="447" y="963"/>
                    </a:lnTo>
                    <a:lnTo>
                      <a:pt x="0" y="9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" name="Freeform 90"/>
              <p:cNvSpPr>
                <a:spLocks/>
              </p:cNvSpPr>
              <p:nvPr/>
            </p:nvSpPr>
            <p:spPr bwMode="auto">
              <a:xfrm>
                <a:off x="4742" y="1417"/>
                <a:ext cx="114" cy="171"/>
              </a:xfrm>
              <a:custGeom>
                <a:avLst/>
                <a:gdLst/>
                <a:ahLst/>
                <a:cxnLst>
                  <a:cxn ang="0">
                    <a:pos x="60" y="342"/>
                  </a:cxn>
                  <a:cxn ang="0">
                    <a:pos x="0" y="310"/>
                  </a:cxn>
                  <a:cxn ang="0">
                    <a:pos x="120" y="81"/>
                  </a:cxn>
                  <a:cxn ang="0">
                    <a:pos x="113" y="83"/>
                  </a:cxn>
                  <a:cxn ang="0">
                    <a:pos x="108" y="85"/>
                  </a:cxn>
                  <a:cxn ang="0">
                    <a:pos x="101" y="86"/>
                  </a:cxn>
                  <a:cxn ang="0">
                    <a:pos x="95" y="89"/>
                  </a:cxn>
                  <a:cxn ang="0">
                    <a:pos x="82" y="91"/>
                  </a:cxn>
                  <a:cxn ang="0">
                    <a:pos x="68" y="92"/>
                  </a:cxn>
                  <a:cxn ang="0">
                    <a:pos x="54" y="93"/>
                  </a:cxn>
                  <a:cxn ang="0">
                    <a:pos x="42" y="93"/>
                  </a:cxn>
                  <a:cxn ang="0">
                    <a:pos x="29" y="92"/>
                  </a:cxn>
                  <a:cxn ang="0">
                    <a:pos x="15" y="91"/>
                  </a:cxn>
                  <a:cxn ang="0">
                    <a:pos x="47" y="29"/>
                  </a:cxn>
                  <a:cxn ang="0">
                    <a:pos x="78" y="32"/>
                  </a:cxn>
                  <a:cxn ang="0">
                    <a:pos x="96" y="31"/>
                  </a:cxn>
                  <a:cxn ang="0">
                    <a:pos x="104" y="29"/>
                  </a:cxn>
                  <a:cxn ang="0">
                    <a:pos x="115" y="28"/>
                  </a:cxn>
                  <a:cxn ang="0">
                    <a:pos x="124" y="27"/>
                  </a:cxn>
                  <a:cxn ang="0">
                    <a:pos x="133" y="24"/>
                  </a:cxn>
                  <a:cxn ang="0">
                    <a:pos x="142" y="22"/>
                  </a:cxn>
                  <a:cxn ang="0">
                    <a:pos x="150" y="18"/>
                  </a:cxn>
                  <a:cxn ang="0">
                    <a:pos x="180" y="0"/>
                  </a:cxn>
                  <a:cxn ang="0">
                    <a:pos x="229" y="26"/>
                  </a:cxn>
                  <a:cxn ang="0">
                    <a:pos x="60" y="342"/>
                  </a:cxn>
                  <a:cxn ang="0">
                    <a:pos x="60" y="342"/>
                  </a:cxn>
                </a:cxnLst>
                <a:rect l="0" t="0" r="r" b="b"/>
                <a:pathLst>
                  <a:path w="229" h="342">
                    <a:moveTo>
                      <a:pt x="60" y="342"/>
                    </a:moveTo>
                    <a:lnTo>
                      <a:pt x="0" y="310"/>
                    </a:lnTo>
                    <a:lnTo>
                      <a:pt x="120" y="81"/>
                    </a:lnTo>
                    <a:lnTo>
                      <a:pt x="113" y="83"/>
                    </a:lnTo>
                    <a:lnTo>
                      <a:pt x="108" y="85"/>
                    </a:lnTo>
                    <a:lnTo>
                      <a:pt x="101" y="86"/>
                    </a:lnTo>
                    <a:lnTo>
                      <a:pt x="95" y="89"/>
                    </a:lnTo>
                    <a:lnTo>
                      <a:pt x="82" y="91"/>
                    </a:lnTo>
                    <a:lnTo>
                      <a:pt x="68" y="92"/>
                    </a:lnTo>
                    <a:lnTo>
                      <a:pt x="54" y="93"/>
                    </a:lnTo>
                    <a:lnTo>
                      <a:pt x="42" y="93"/>
                    </a:lnTo>
                    <a:lnTo>
                      <a:pt x="29" y="92"/>
                    </a:lnTo>
                    <a:lnTo>
                      <a:pt x="15" y="91"/>
                    </a:lnTo>
                    <a:lnTo>
                      <a:pt x="47" y="29"/>
                    </a:lnTo>
                    <a:lnTo>
                      <a:pt x="78" y="32"/>
                    </a:lnTo>
                    <a:lnTo>
                      <a:pt x="96" y="31"/>
                    </a:lnTo>
                    <a:lnTo>
                      <a:pt x="104" y="29"/>
                    </a:lnTo>
                    <a:lnTo>
                      <a:pt x="115" y="28"/>
                    </a:lnTo>
                    <a:lnTo>
                      <a:pt x="124" y="27"/>
                    </a:lnTo>
                    <a:lnTo>
                      <a:pt x="133" y="24"/>
                    </a:lnTo>
                    <a:lnTo>
                      <a:pt x="142" y="22"/>
                    </a:lnTo>
                    <a:lnTo>
                      <a:pt x="150" y="18"/>
                    </a:lnTo>
                    <a:lnTo>
                      <a:pt x="180" y="0"/>
                    </a:lnTo>
                    <a:lnTo>
                      <a:pt x="229" y="26"/>
                    </a:lnTo>
                    <a:lnTo>
                      <a:pt x="60" y="342"/>
                    </a:lnTo>
                    <a:lnTo>
                      <a:pt x="60" y="3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8" name="Freeform 91"/>
              <p:cNvSpPr>
                <a:spLocks/>
              </p:cNvSpPr>
              <p:nvPr/>
            </p:nvSpPr>
            <p:spPr bwMode="auto">
              <a:xfrm>
                <a:off x="4876" y="1465"/>
                <a:ext cx="115" cy="179"/>
              </a:xfrm>
              <a:custGeom>
                <a:avLst/>
                <a:gdLst/>
                <a:ahLst/>
                <a:cxnLst>
                  <a:cxn ang="0">
                    <a:pos x="231" y="358"/>
                  </a:cxn>
                  <a:cxn ang="0">
                    <a:pos x="2" y="339"/>
                  </a:cxn>
                  <a:cxn ang="0">
                    <a:pos x="13" y="306"/>
                  </a:cxn>
                  <a:cxn ang="0">
                    <a:pos x="33" y="273"/>
                  </a:cxn>
                  <a:cxn ang="0">
                    <a:pos x="40" y="263"/>
                  </a:cxn>
                  <a:cxn ang="0">
                    <a:pos x="48" y="253"/>
                  </a:cxn>
                  <a:cxn ang="0">
                    <a:pos x="58" y="242"/>
                  </a:cxn>
                  <a:cxn ang="0">
                    <a:pos x="70" y="231"/>
                  </a:cxn>
                  <a:cxn ang="0">
                    <a:pos x="81" y="220"/>
                  </a:cxn>
                  <a:cxn ang="0">
                    <a:pos x="94" y="206"/>
                  </a:cxn>
                  <a:cxn ang="0">
                    <a:pos x="104" y="196"/>
                  </a:cxn>
                  <a:cxn ang="0">
                    <a:pos x="122" y="177"/>
                  </a:cxn>
                  <a:cxn ang="0">
                    <a:pos x="136" y="164"/>
                  </a:cxn>
                  <a:cxn ang="0">
                    <a:pos x="147" y="149"/>
                  </a:cxn>
                  <a:cxn ang="0">
                    <a:pos x="161" y="108"/>
                  </a:cxn>
                  <a:cxn ang="0">
                    <a:pos x="150" y="73"/>
                  </a:cxn>
                  <a:cxn ang="0">
                    <a:pos x="137" y="64"/>
                  </a:cxn>
                  <a:cxn ang="0">
                    <a:pos x="102" y="64"/>
                  </a:cxn>
                  <a:cxn ang="0">
                    <a:pos x="80" y="90"/>
                  </a:cxn>
                  <a:cxn ang="0">
                    <a:pos x="7" y="108"/>
                  </a:cxn>
                  <a:cxn ang="0">
                    <a:pos x="15" y="69"/>
                  </a:cxn>
                  <a:cxn ang="0">
                    <a:pos x="30" y="38"/>
                  </a:cxn>
                  <a:cxn ang="0">
                    <a:pos x="44" y="25"/>
                  </a:cxn>
                  <a:cxn ang="0">
                    <a:pos x="61" y="13"/>
                  </a:cxn>
                  <a:cxn ang="0">
                    <a:pos x="79" y="5"/>
                  </a:cxn>
                  <a:cxn ang="0">
                    <a:pos x="121" y="0"/>
                  </a:cxn>
                  <a:cxn ang="0">
                    <a:pos x="186" y="15"/>
                  </a:cxn>
                  <a:cxn ang="0">
                    <a:pos x="201" y="27"/>
                  </a:cxn>
                  <a:cxn ang="0">
                    <a:pos x="231" y="97"/>
                  </a:cxn>
                  <a:cxn ang="0">
                    <a:pos x="223" y="142"/>
                  </a:cxn>
                  <a:cxn ang="0">
                    <a:pos x="196" y="187"/>
                  </a:cxn>
                  <a:cxn ang="0">
                    <a:pos x="189" y="195"/>
                  </a:cxn>
                  <a:cxn ang="0">
                    <a:pos x="179" y="205"/>
                  </a:cxn>
                  <a:cxn ang="0">
                    <a:pos x="168" y="217"/>
                  </a:cxn>
                  <a:cxn ang="0">
                    <a:pos x="153" y="231"/>
                  </a:cxn>
                  <a:cxn ang="0">
                    <a:pos x="138" y="245"/>
                  </a:cxn>
                  <a:cxn ang="0">
                    <a:pos x="127" y="255"/>
                  </a:cxn>
                  <a:cxn ang="0">
                    <a:pos x="113" y="270"/>
                  </a:cxn>
                  <a:cxn ang="0">
                    <a:pos x="231" y="288"/>
                  </a:cxn>
                </a:cxnLst>
                <a:rect l="0" t="0" r="r" b="b"/>
                <a:pathLst>
                  <a:path w="231" h="358">
                    <a:moveTo>
                      <a:pt x="231" y="288"/>
                    </a:moveTo>
                    <a:lnTo>
                      <a:pt x="231" y="358"/>
                    </a:lnTo>
                    <a:lnTo>
                      <a:pt x="0" y="358"/>
                    </a:lnTo>
                    <a:lnTo>
                      <a:pt x="2" y="339"/>
                    </a:lnTo>
                    <a:lnTo>
                      <a:pt x="7" y="322"/>
                    </a:lnTo>
                    <a:lnTo>
                      <a:pt x="13" y="306"/>
                    </a:lnTo>
                    <a:lnTo>
                      <a:pt x="21" y="290"/>
                    </a:lnTo>
                    <a:lnTo>
                      <a:pt x="33" y="273"/>
                    </a:lnTo>
                    <a:lnTo>
                      <a:pt x="36" y="268"/>
                    </a:lnTo>
                    <a:lnTo>
                      <a:pt x="40" y="263"/>
                    </a:lnTo>
                    <a:lnTo>
                      <a:pt x="45" y="258"/>
                    </a:lnTo>
                    <a:lnTo>
                      <a:pt x="48" y="253"/>
                    </a:lnTo>
                    <a:lnTo>
                      <a:pt x="54" y="248"/>
                    </a:lnTo>
                    <a:lnTo>
                      <a:pt x="58" y="242"/>
                    </a:lnTo>
                    <a:lnTo>
                      <a:pt x="63" y="237"/>
                    </a:lnTo>
                    <a:lnTo>
                      <a:pt x="70" y="231"/>
                    </a:lnTo>
                    <a:lnTo>
                      <a:pt x="74" y="224"/>
                    </a:lnTo>
                    <a:lnTo>
                      <a:pt x="81" y="220"/>
                    </a:lnTo>
                    <a:lnTo>
                      <a:pt x="88" y="213"/>
                    </a:lnTo>
                    <a:lnTo>
                      <a:pt x="94" y="206"/>
                    </a:lnTo>
                    <a:lnTo>
                      <a:pt x="99" y="200"/>
                    </a:lnTo>
                    <a:lnTo>
                      <a:pt x="104" y="196"/>
                    </a:lnTo>
                    <a:lnTo>
                      <a:pt x="113" y="187"/>
                    </a:lnTo>
                    <a:lnTo>
                      <a:pt x="122" y="177"/>
                    </a:lnTo>
                    <a:lnTo>
                      <a:pt x="129" y="171"/>
                    </a:lnTo>
                    <a:lnTo>
                      <a:pt x="136" y="164"/>
                    </a:lnTo>
                    <a:lnTo>
                      <a:pt x="141" y="158"/>
                    </a:lnTo>
                    <a:lnTo>
                      <a:pt x="147" y="149"/>
                    </a:lnTo>
                    <a:lnTo>
                      <a:pt x="158" y="128"/>
                    </a:lnTo>
                    <a:lnTo>
                      <a:pt x="161" y="108"/>
                    </a:lnTo>
                    <a:lnTo>
                      <a:pt x="158" y="87"/>
                    </a:lnTo>
                    <a:lnTo>
                      <a:pt x="150" y="73"/>
                    </a:lnTo>
                    <a:lnTo>
                      <a:pt x="144" y="67"/>
                    </a:lnTo>
                    <a:lnTo>
                      <a:pt x="137" y="64"/>
                    </a:lnTo>
                    <a:lnTo>
                      <a:pt x="120" y="60"/>
                    </a:lnTo>
                    <a:lnTo>
                      <a:pt x="102" y="64"/>
                    </a:lnTo>
                    <a:lnTo>
                      <a:pt x="89" y="74"/>
                    </a:lnTo>
                    <a:lnTo>
                      <a:pt x="80" y="90"/>
                    </a:lnTo>
                    <a:lnTo>
                      <a:pt x="76" y="115"/>
                    </a:lnTo>
                    <a:lnTo>
                      <a:pt x="7" y="108"/>
                    </a:lnTo>
                    <a:lnTo>
                      <a:pt x="12" y="81"/>
                    </a:lnTo>
                    <a:lnTo>
                      <a:pt x="15" y="69"/>
                    </a:lnTo>
                    <a:lnTo>
                      <a:pt x="20" y="58"/>
                    </a:lnTo>
                    <a:lnTo>
                      <a:pt x="30" y="38"/>
                    </a:lnTo>
                    <a:lnTo>
                      <a:pt x="36" y="32"/>
                    </a:lnTo>
                    <a:lnTo>
                      <a:pt x="44" y="25"/>
                    </a:lnTo>
                    <a:lnTo>
                      <a:pt x="52" y="18"/>
                    </a:lnTo>
                    <a:lnTo>
                      <a:pt x="61" y="13"/>
                    </a:lnTo>
                    <a:lnTo>
                      <a:pt x="70" y="9"/>
                    </a:lnTo>
                    <a:lnTo>
                      <a:pt x="79" y="5"/>
                    </a:lnTo>
                    <a:lnTo>
                      <a:pt x="98" y="1"/>
                    </a:lnTo>
                    <a:lnTo>
                      <a:pt x="121" y="0"/>
                    </a:lnTo>
                    <a:lnTo>
                      <a:pt x="167" y="5"/>
                    </a:lnTo>
                    <a:lnTo>
                      <a:pt x="186" y="15"/>
                    </a:lnTo>
                    <a:lnTo>
                      <a:pt x="193" y="20"/>
                    </a:lnTo>
                    <a:lnTo>
                      <a:pt x="201" y="27"/>
                    </a:lnTo>
                    <a:lnTo>
                      <a:pt x="223" y="58"/>
                    </a:lnTo>
                    <a:lnTo>
                      <a:pt x="231" y="97"/>
                    </a:lnTo>
                    <a:lnTo>
                      <a:pt x="228" y="119"/>
                    </a:lnTo>
                    <a:lnTo>
                      <a:pt x="223" y="142"/>
                    </a:lnTo>
                    <a:lnTo>
                      <a:pt x="211" y="164"/>
                    </a:lnTo>
                    <a:lnTo>
                      <a:pt x="196" y="187"/>
                    </a:lnTo>
                    <a:lnTo>
                      <a:pt x="193" y="190"/>
                    </a:lnTo>
                    <a:lnTo>
                      <a:pt x="189" y="195"/>
                    </a:lnTo>
                    <a:lnTo>
                      <a:pt x="184" y="199"/>
                    </a:lnTo>
                    <a:lnTo>
                      <a:pt x="179" y="205"/>
                    </a:lnTo>
                    <a:lnTo>
                      <a:pt x="174" y="211"/>
                    </a:lnTo>
                    <a:lnTo>
                      <a:pt x="168" y="217"/>
                    </a:lnTo>
                    <a:lnTo>
                      <a:pt x="161" y="224"/>
                    </a:lnTo>
                    <a:lnTo>
                      <a:pt x="153" y="231"/>
                    </a:lnTo>
                    <a:lnTo>
                      <a:pt x="145" y="238"/>
                    </a:lnTo>
                    <a:lnTo>
                      <a:pt x="138" y="245"/>
                    </a:lnTo>
                    <a:lnTo>
                      <a:pt x="133" y="249"/>
                    </a:lnTo>
                    <a:lnTo>
                      <a:pt x="127" y="255"/>
                    </a:lnTo>
                    <a:lnTo>
                      <a:pt x="119" y="263"/>
                    </a:lnTo>
                    <a:lnTo>
                      <a:pt x="113" y="270"/>
                    </a:lnTo>
                    <a:lnTo>
                      <a:pt x="101" y="288"/>
                    </a:lnTo>
                    <a:lnTo>
                      <a:pt x="231" y="288"/>
                    </a:lnTo>
                    <a:lnTo>
                      <a:pt x="231" y="2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9" name="Freeform 92"/>
              <p:cNvSpPr>
                <a:spLocks/>
              </p:cNvSpPr>
              <p:nvPr/>
            </p:nvSpPr>
            <p:spPr bwMode="auto">
              <a:xfrm>
                <a:off x="5024" y="1409"/>
                <a:ext cx="128" cy="181"/>
              </a:xfrm>
              <a:custGeom>
                <a:avLst/>
                <a:gdLst/>
                <a:ahLst/>
                <a:cxnLst>
                  <a:cxn ang="0">
                    <a:pos x="96" y="256"/>
                  </a:cxn>
                  <a:cxn ang="0">
                    <a:pos x="120" y="292"/>
                  </a:cxn>
                  <a:cxn ang="0">
                    <a:pos x="136" y="298"/>
                  </a:cxn>
                  <a:cxn ang="0">
                    <a:pos x="169" y="290"/>
                  </a:cxn>
                  <a:cxn ang="0">
                    <a:pos x="187" y="255"/>
                  </a:cxn>
                  <a:cxn ang="0">
                    <a:pos x="176" y="208"/>
                  </a:cxn>
                  <a:cxn ang="0">
                    <a:pos x="155" y="188"/>
                  </a:cxn>
                  <a:cxn ang="0">
                    <a:pos x="130" y="185"/>
                  </a:cxn>
                  <a:cxn ang="0">
                    <a:pos x="98" y="141"/>
                  </a:cxn>
                  <a:cxn ang="0">
                    <a:pos x="130" y="123"/>
                  </a:cxn>
                  <a:cxn ang="0">
                    <a:pos x="135" y="90"/>
                  </a:cxn>
                  <a:cxn ang="0">
                    <a:pos x="121" y="67"/>
                  </a:cxn>
                  <a:cxn ang="0">
                    <a:pos x="110" y="61"/>
                  </a:cxn>
                  <a:cxn ang="0">
                    <a:pos x="84" y="68"/>
                  </a:cxn>
                  <a:cxn ang="0">
                    <a:pos x="69" y="93"/>
                  </a:cxn>
                  <a:cxn ang="0">
                    <a:pos x="0" y="118"/>
                  </a:cxn>
                  <a:cxn ang="0">
                    <a:pos x="3" y="75"/>
                  </a:cxn>
                  <a:cxn ang="0">
                    <a:pos x="10" y="58"/>
                  </a:cxn>
                  <a:cxn ang="0">
                    <a:pos x="14" y="48"/>
                  </a:cxn>
                  <a:cxn ang="0">
                    <a:pos x="25" y="34"/>
                  </a:cxn>
                  <a:cxn ang="0">
                    <a:pos x="45" y="18"/>
                  </a:cxn>
                  <a:cxn ang="0">
                    <a:pos x="81" y="3"/>
                  </a:cxn>
                  <a:cxn ang="0">
                    <a:pos x="145" y="6"/>
                  </a:cxn>
                  <a:cxn ang="0">
                    <a:pos x="164" y="16"/>
                  </a:cxn>
                  <a:cxn ang="0">
                    <a:pos x="201" y="67"/>
                  </a:cxn>
                  <a:cxn ang="0">
                    <a:pos x="198" y="109"/>
                  </a:cxn>
                  <a:cxn ang="0">
                    <a:pos x="190" y="125"/>
                  </a:cxn>
                  <a:cxn ang="0">
                    <a:pos x="177" y="140"/>
                  </a:cxn>
                  <a:cxn ang="0">
                    <a:pos x="196" y="155"/>
                  </a:cxn>
                  <a:cxn ang="0">
                    <a:pos x="221" y="167"/>
                  </a:cxn>
                  <a:cxn ang="0">
                    <a:pos x="252" y="219"/>
                  </a:cxn>
                  <a:cxn ang="0">
                    <a:pos x="254" y="264"/>
                  </a:cxn>
                  <a:cxn ang="0">
                    <a:pos x="245" y="296"/>
                  </a:cxn>
                  <a:cxn ang="0">
                    <a:pos x="239" y="306"/>
                  </a:cxn>
                  <a:cxn ang="0">
                    <a:pos x="225" y="325"/>
                  </a:cxn>
                  <a:cxn ang="0">
                    <a:pos x="209" y="339"/>
                  </a:cxn>
                  <a:cxn ang="0">
                    <a:pos x="166" y="359"/>
                  </a:cxn>
                  <a:cxn ang="0">
                    <a:pos x="103" y="357"/>
                  </a:cxn>
                  <a:cxn ang="0">
                    <a:pos x="84" y="347"/>
                  </a:cxn>
                  <a:cxn ang="0">
                    <a:pos x="30" y="280"/>
                  </a:cxn>
                </a:cxnLst>
                <a:rect l="0" t="0" r="r" b="b"/>
                <a:pathLst>
                  <a:path w="257" h="361">
                    <a:moveTo>
                      <a:pt x="30" y="280"/>
                    </a:moveTo>
                    <a:lnTo>
                      <a:pt x="96" y="256"/>
                    </a:lnTo>
                    <a:lnTo>
                      <a:pt x="106" y="278"/>
                    </a:lnTo>
                    <a:lnTo>
                      <a:pt x="120" y="292"/>
                    </a:lnTo>
                    <a:lnTo>
                      <a:pt x="128" y="296"/>
                    </a:lnTo>
                    <a:lnTo>
                      <a:pt x="136" y="298"/>
                    </a:lnTo>
                    <a:lnTo>
                      <a:pt x="153" y="298"/>
                    </a:lnTo>
                    <a:lnTo>
                      <a:pt x="169" y="290"/>
                    </a:lnTo>
                    <a:lnTo>
                      <a:pt x="182" y="275"/>
                    </a:lnTo>
                    <a:lnTo>
                      <a:pt x="187" y="255"/>
                    </a:lnTo>
                    <a:lnTo>
                      <a:pt x="184" y="230"/>
                    </a:lnTo>
                    <a:lnTo>
                      <a:pt x="176" y="208"/>
                    </a:lnTo>
                    <a:lnTo>
                      <a:pt x="163" y="194"/>
                    </a:lnTo>
                    <a:lnTo>
                      <a:pt x="155" y="188"/>
                    </a:lnTo>
                    <a:lnTo>
                      <a:pt x="147" y="185"/>
                    </a:lnTo>
                    <a:lnTo>
                      <a:pt x="130" y="185"/>
                    </a:lnTo>
                    <a:lnTo>
                      <a:pt x="105" y="196"/>
                    </a:lnTo>
                    <a:lnTo>
                      <a:pt x="98" y="141"/>
                    </a:lnTo>
                    <a:lnTo>
                      <a:pt x="119" y="134"/>
                    </a:lnTo>
                    <a:lnTo>
                      <a:pt x="130" y="123"/>
                    </a:lnTo>
                    <a:lnTo>
                      <a:pt x="137" y="107"/>
                    </a:lnTo>
                    <a:lnTo>
                      <a:pt x="135" y="90"/>
                    </a:lnTo>
                    <a:lnTo>
                      <a:pt x="130" y="76"/>
                    </a:lnTo>
                    <a:lnTo>
                      <a:pt x="121" y="67"/>
                    </a:lnTo>
                    <a:lnTo>
                      <a:pt x="115" y="64"/>
                    </a:lnTo>
                    <a:lnTo>
                      <a:pt x="110" y="61"/>
                    </a:lnTo>
                    <a:lnTo>
                      <a:pt x="96" y="63"/>
                    </a:lnTo>
                    <a:lnTo>
                      <a:pt x="84" y="68"/>
                    </a:lnTo>
                    <a:lnTo>
                      <a:pt x="74" y="79"/>
                    </a:lnTo>
                    <a:lnTo>
                      <a:pt x="69" y="93"/>
                    </a:lnTo>
                    <a:lnTo>
                      <a:pt x="70" y="113"/>
                    </a:lnTo>
                    <a:lnTo>
                      <a:pt x="0" y="118"/>
                    </a:lnTo>
                    <a:lnTo>
                      <a:pt x="2" y="89"/>
                    </a:lnTo>
                    <a:lnTo>
                      <a:pt x="3" y="75"/>
                    </a:lnTo>
                    <a:lnTo>
                      <a:pt x="6" y="64"/>
                    </a:lnTo>
                    <a:lnTo>
                      <a:pt x="10" y="58"/>
                    </a:lnTo>
                    <a:lnTo>
                      <a:pt x="12" y="53"/>
                    </a:lnTo>
                    <a:lnTo>
                      <a:pt x="14" y="48"/>
                    </a:lnTo>
                    <a:lnTo>
                      <a:pt x="18" y="43"/>
                    </a:lnTo>
                    <a:lnTo>
                      <a:pt x="25" y="34"/>
                    </a:lnTo>
                    <a:lnTo>
                      <a:pt x="35" y="25"/>
                    </a:lnTo>
                    <a:lnTo>
                      <a:pt x="45" y="18"/>
                    </a:lnTo>
                    <a:lnTo>
                      <a:pt x="56" y="11"/>
                    </a:lnTo>
                    <a:lnTo>
                      <a:pt x="81" y="3"/>
                    </a:lnTo>
                    <a:lnTo>
                      <a:pt x="126" y="0"/>
                    </a:lnTo>
                    <a:lnTo>
                      <a:pt x="145" y="6"/>
                    </a:lnTo>
                    <a:lnTo>
                      <a:pt x="154" y="10"/>
                    </a:lnTo>
                    <a:lnTo>
                      <a:pt x="164" y="16"/>
                    </a:lnTo>
                    <a:lnTo>
                      <a:pt x="188" y="38"/>
                    </a:lnTo>
                    <a:lnTo>
                      <a:pt x="201" y="67"/>
                    </a:lnTo>
                    <a:lnTo>
                      <a:pt x="203" y="89"/>
                    </a:lnTo>
                    <a:lnTo>
                      <a:pt x="198" y="109"/>
                    </a:lnTo>
                    <a:lnTo>
                      <a:pt x="193" y="121"/>
                    </a:lnTo>
                    <a:lnTo>
                      <a:pt x="190" y="125"/>
                    </a:lnTo>
                    <a:lnTo>
                      <a:pt x="186" y="130"/>
                    </a:lnTo>
                    <a:lnTo>
                      <a:pt x="177" y="140"/>
                    </a:lnTo>
                    <a:lnTo>
                      <a:pt x="168" y="150"/>
                    </a:lnTo>
                    <a:lnTo>
                      <a:pt x="196" y="155"/>
                    </a:lnTo>
                    <a:lnTo>
                      <a:pt x="210" y="161"/>
                    </a:lnTo>
                    <a:lnTo>
                      <a:pt x="221" y="167"/>
                    </a:lnTo>
                    <a:lnTo>
                      <a:pt x="242" y="190"/>
                    </a:lnTo>
                    <a:lnTo>
                      <a:pt x="252" y="219"/>
                    </a:lnTo>
                    <a:lnTo>
                      <a:pt x="257" y="241"/>
                    </a:lnTo>
                    <a:lnTo>
                      <a:pt x="254" y="264"/>
                    </a:lnTo>
                    <a:lnTo>
                      <a:pt x="249" y="286"/>
                    </a:lnTo>
                    <a:lnTo>
                      <a:pt x="245" y="296"/>
                    </a:lnTo>
                    <a:lnTo>
                      <a:pt x="242" y="302"/>
                    </a:lnTo>
                    <a:lnTo>
                      <a:pt x="239" y="306"/>
                    </a:lnTo>
                    <a:lnTo>
                      <a:pt x="232" y="317"/>
                    </a:lnTo>
                    <a:lnTo>
                      <a:pt x="225" y="325"/>
                    </a:lnTo>
                    <a:lnTo>
                      <a:pt x="217" y="333"/>
                    </a:lnTo>
                    <a:lnTo>
                      <a:pt x="209" y="339"/>
                    </a:lnTo>
                    <a:lnTo>
                      <a:pt x="188" y="351"/>
                    </a:lnTo>
                    <a:lnTo>
                      <a:pt x="166" y="359"/>
                    </a:lnTo>
                    <a:lnTo>
                      <a:pt x="122" y="361"/>
                    </a:lnTo>
                    <a:lnTo>
                      <a:pt x="103" y="357"/>
                    </a:lnTo>
                    <a:lnTo>
                      <a:pt x="93" y="352"/>
                    </a:lnTo>
                    <a:lnTo>
                      <a:pt x="84" y="347"/>
                    </a:lnTo>
                    <a:lnTo>
                      <a:pt x="52" y="320"/>
                    </a:lnTo>
                    <a:lnTo>
                      <a:pt x="30" y="280"/>
                    </a:lnTo>
                    <a:lnTo>
                      <a:pt x="30" y="2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0" name="Freeform 94"/>
              <p:cNvSpPr>
                <a:spLocks/>
              </p:cNvSpPr>
              <p:nvPr/>
            </p:nvSpPr>
            <p:spPr bwMode="auto">
              <a:xfrm>
                <a:off x="5703" y="1403"/>
                <a:ext cx="115" cy="179"/>
              </a:xfrm>
              <a:custGeom>
                <a:avLst/>
                <a:gdLst/>
                <a:ahLst/>
                <a:cxnLst>
                  <a:cxn ang="0">
                    <a:pos x="229" y="358"/>
                  </a:cxn>
                  <a:cxn ang="0">
                    <a:pos x="3" y="341"/>
                  </a:cxn>
                  <a:cxn ang="0">
                    <a:pos x="13" y="307"/>
                  </a:cxn>
                  <a:cxn ang="0">
                    <a:pos x="34" y="274"/>
                  </a:cxn>
                  <a:cxn ang="0">
                    <a:pos x="40" y="264"/>
                  </a:cxn>
                  <a:cxn ang="0">
                    <a:pos x="54" y="249"/>
                  </a:cxn>
                  <a:cxn ang="0">
                    <a:pos x="64" y="237"/>
                  </a:cxn>
                  <a:cxn ang="0">
                    <a:pos x="76" y="226"/>
                  </a:cxn>
                  <a:cxn ang="0">
                    <a:pos x="87" y="213"/>
                  </a:cxn>
                  <a:cxn ang="0">
                    <a:pos x="100" y="202"/>
                  </a:cxn>
                  <a:cxn ang="0">
                    <a:pos x="114" y="188"/>
                  </a:cxn>
                  <a:cxn ang="0">
                    <a:pos x="129" y="172"/>
                  </a:cxn>
                  <a:cxn ang="0">
                    <a:pos x="141" y="159"/>
                  </a:cxn>
                  <a:cxn ang="0">
                    <a:pos x="158" y="129"/>
                  </a:cxn>
                  <a:cxn ang="0">
                    <a:pos x="159" y="89"/>
                  </a:cxn>
                  <a:cxn ang="0">
                    <a:pos x="144" y="69"/>
                  </a:cxn>
                  <a:cxn ang="0">
                    <a:pos x="120" y="62"/>
                  </a:cxn>
                  <a:cxn ang="0">
                    <a:pos x="89" y="74"/>
                  </a:cxn>
                  <a:cxn ang="0">
                    <a:pos x="77" y="115"/>
                  </a:cxn>
                  <a:cxn ang="0">
                    <a:pos x="12" y="82"/>
                  </a:cxn>
                  <a:cxn ang="0">
                    <a:pos x="19" y="58"/>
                  </a:cxn>
                  <a:cxn ang="0">
                    <a:pos x="37" y="32"/>
                  </a:cxn>
                  <a:cxn ang="0">
                    <a:pos x="52" y="20"/>
                  </a:cxn>
                  <a:cxn ang="0">
                    <a:pos x="70" y="9"/>
                  </a:cxn>
                  <a:cxn ang="0">
                    <a:pos x="98" y="3"/>
                  </a:cxn>
                  <a:cxn ang="0">
                    <a:pos x="167" y="7"/>
                  </a:cxn>
                  <a:cxn ang="0">
                    <a:pos x="194" y="21"/>
                  </a:cxn>
                  <a:cxn ang="0">
                    <a:pos x="223" y="60"/>
                  </a:cxn>
                  <a:cxn ang="0">
                    <a:pos x="228" y="120"/>
                  </a:cxn>
                  <a:cxn ang="0">
                    <a:pos x="211" y="164"/>
                  </a:cxn>
                  <a:cxn ang="0">
                    <a:pos x="188" y="195"/>
                  </a:cxn>
                  <a:cxn ang="0">
                    <a:pos x="179" y="207"/>
                  </a:cxn>
                  <a:cxn ang="0">
                    <a:pos x="168" y="218"/>
                  </a:cxn>
                  <a:cxn ang="0">
                    <a:pos x="153" y="232"/>
                  </a:cxn>
                  <a:cxn ang="0">
                    <a:pos x="138" y="245"/>
                  </a:cxn>
                  <a:cxn ang="0">
                    <a:pos x="127" y="256"/>
                  </a:cxn>
                  <a:cxn ang="0">
                    <a:pos x="113" y="270"/>
                  </a:cxn>
                  <a:cxn ang="0">
                    <a:pos x="229" y="289"/>
                  </a:cxn>
                </a:cxnLst>
                <a:rect l="0" t="0" r="r" b="b"/>
                <a:pathLst>
                  <a:path w="229" h="358">
                    <a:moveTo>
                      <a:pt x="229" y="289"/>
                    </a:moveTo>
                    <a:lnTo>
                      <a:pt x="229" y="358"/>
                    </a:lnTo>
                    <a:lnTo>
                      <a:pt x="0" y="358"/>
                    </a:lnTo>
                    <a:lnTo>
                      <a:pt x="3" y="341"/>
                    </a:lnTo>
                    <a:lnTo>
                      <a:pt x="7" y="324"/>
                    </a:lnTo>
                    <a:lnTo>
                      <a:pt x="13" y="307"/>
                    </a:lnTo>
                    <a:lnTo>
                      <a:pt x="22" y="291"/>
                    </a:lnTo>
                    <a:lnTo>
                      <a:pt x="34" y="274"/>
                    </a:lnTo>
                    <a:lnTo>
                      <a:pt x="37" y="269"/>
                    </a:lnTo>
                    <a:lnTo>
                      <a:pt x="40" y="264"/>
                    </a:lnTo>
                    <a:lnTo>
                      <a:pt x="49" y="254"/>
                    </a:lnTo>
                    <a:lnTo>
                      <a:pt x="54" y="249"/>
                    </a:lnTo>
                    <a:lnTo>
                      <a:pt x="59" y="243"/>
                    </a:lnTo>
                    <a:lnTo>
                      <a:pt x="64" y="237"/>
                    </a:lnTo>
                    <a:lnTo>
                      <a:pt x="70" y="232"/>
                    </a:lnTo>
                    <a:lnTo>
                      <a:pt x="76" y="226"/>
                    </a:lnTo>
                    <a:lnTo>
                      <a:pt x="81" y="220"/>
                    </a:lnTo>
                    <a:lnTo>
                      <a:pt x="87" y="213"/>
                    </a:lnTo>
                    <a:lnTo>
                      <a:pt x="94" y="207"/>
                    </a:lnTo>
                    <a:lnTo>
                      <a:pt x="100" y="202"/>
                    </a:lnTo>
                    <a:lnTo>
                      <a:pt x="105" y="196"/>
                    </a:lnTo>
                    <a:lnTo>
                      <a:pt x="114" y="188"/>
                    </a:lnTo>
                    <a:lnTo>
                      <a:pt x="122" y="179"/>
                    </a:lnTo>
                    <a:lnTo>
                      <a:pt x="129" y="172"/>
                    </a:lnTo>
                    <a:lnTo>
                      <a:pt x="135" y="164"/>
                    </a:lnTo>
                    <a:lnTo>
                      <a:pt x="141" y="159"/>
                    </a:lnTo>
                    <a:lnTo>
                      <a:pt x="149" y="150"/>
                    </a:lnTo>
                    <a:lnTo>
                      <a:pt x="158" y="129"/>
                    </a:lnTo>
                    <a:lnTo>
                      <a:pt x="161" y="109"/>
                    </a:lnTo>
                    <a:lnTo>
                      <a:pt x="159" y="89"/>
                    </a:lnTo>
                    <a:lnTo>
                      <a:pt x="150" y="73"/>
                    </a:lnTo>
                    <a:lnTo>
                      <a:pt x="144" y="69"/>
                    </a:lnTo>
                    <a:lnTo>
                      <a:pt x="137" y="64"/>
                    </a:lnTo>
                    <a:lnTo>
                      <a:pt x="120" y="62"/>
                    </a:lnTo>
                    <a:lnTo>
                      <a:pt x="103" y="64"/>
                    </a:lnTo>
                    <a:lnTo>
                      <a:pt x="89" y="74"/>
                    </a:lnTo>
                    <a:lnTo>
                      <a:pt x="80" y="90"/>
                    </a:lnTo>
                    <a:lnTo>
                      <a:pt x="77" y="115"/>
                    </a:lnTo>
                    <a:lnTo>
                      <a:pt x="7" y="110"/>
                    </a:lnTo>
                    <a:lnTo>
                      <a:pt x="12" y="82"/>
                    </a:lnTo>
                    <a:lnTo>
                      <a:pt x="15" y="70"/>
                    </a:lnTo>
                    <a:lnTo>
                      <a:pt x="19" y="58"/>
                    </a:lnTo>
                    <a:lnTo>
                      <a:pt x="30" y="40"/>
                    </a:lnTo>
                    <a:lnTo>
                      <a:pt x="37" y="32"/>
                    </a:lnTo>
                    <a:lnTo>
                      <a:pt x="44" y="25"/>
                    </a:lnTo>
                    <a:lnTo>
                      <a:pt x="52" y="20"/>
                    </a:lnTo>
                    <a:lnTo>
                      <a:pt x="60" y="14"/>
                    </a:lnTo>
                    <a:lnTo>
                      <a:pt x="70" y="9"/>
                    </a:lnTo>
                    <a:lnTo>
                      <a:pt x="79" y="6"/>
                    </a:lnTo>
                    <a:lnTo>
                      <a:pt x="98" y="3"/>
                    </a:lnTo>
                    <a:lnTo>
                      <a:pt x="121" y="0"/>
                    </a:lnTo>
                    <a:lnTo>
                      <a:pt x="167" y="7"/>
                    </a:lnTo>
                    <a:lnTo>
                      <a:pt x="185" y="16"/>
                    </a:lnTo>
                    <a:lnTo>
                      <a:pt x="194" y="21"/>
                    </a:lnTo>
                    <a:lnTo>
                      <a:pt x="201" y="28"/>
                    </a:lnTo>
                    <a:lnTo>
                      <a:pt x="223" y="60"/>
                    </a:lnTo>
                    <a:lnTo>
                      <a:pt x="229" y="97"/>
                    </a:lnTo>
                    <a:lnTo>
                      <a:pt x="228" y="120"/>
                    </a:lnTo>
                    <a:lnTo>
                      <a:pt x="223" y="143"/>
                    </a:lnTo>
                    <a:lnTo>
                      <a:pt x="211" y="164"/>
                    </a:lnTo>
                    <a:lnTo>
                      <a:pt x="196" y="187"/>
                    </a:lnTo>
                    <a:lnTo>
                      <a:pt x="188" y="195"/>
                    </a:lnTo>
                    <a:lnTo>
                      <a:pt x="185" y="201"/>
                    </a:lnTo>
                    <a:lnTo>
                      <a:pt x="179" y="207"/>
                    </a:lnTo>
                    <a:lnTo>
                      <a:pt x="174" y="212"/>
                    </a:lnTo>
                    <a:lnTo>
                      <a:pt x="168" y="218"/>
                    </a:lnTo>
                    <a:lnTo>
                      <a:pt x="161" y="225"/>
                    </a:lnTo>
                    <a:lnTo>
                      <a:pt x="153" y="232"/>
                    </a:lnTo>
                    <a:lnTo>
                      <a:pt x="145" y="239"/>
                    </a:lnTo>
                    <a:lnTo>
                      <a:pt x="138" y="245"/>
                    </a:lnTo>
                    <a:lnTo>
                      <a:pt x="133" y="251"/>
                    </a:lnTo>
                    <a:lnTo>
                      <a:pt x="127" y="256"/>
                    </a:lnTo>
                    <a:lnTo>
                      <a:pt x="119" y="264"/>
                    </a:lnTo>
                    <a:lnTo>
                      <a:pt x="113" y="270"/>
                    </a:lnTo>
                    <a:lnTo>
                      <a:pt x="100" y="289"/>
                    </a:lnTo>
                    <a:lnTo>
                      <a:pt x="229" y="289"/>
                    </a:lnTo>
                    <a:lnTo>
                      <a:pt x="229" y="2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1" name="Freeform 95"/>
              <p:cNvSpPr>
                <a:spLocks/>
              </p:cNvSpPr>
              <p:nvPr/>
            </p:nvSpPr>
            <p:spPr bwMode="auto">
              <a:xfrm>
                <a:off x="5163" y="1468"/>
                <a:ext cx="101" cy="182"/>
              </a:xfrm>
              <a:custGeom>
                <a:avLst/>
                <a:gdLst/>
                <a:ahLst/>
                <a:cxnLst>
                  <a:cxn ang="0">
                    <a:pos x="200" y="354"/>
                  </a:cxn>
                  <a:cxn ang="0">
                    <a:pos x="132" y="365"/>
                  </a:cxn>
                  <a:cxn ang="0">
                    <a:pos x="88" y="111"/>
                  </a:cxn>
                  <a:cxn ang="0">
                    <a:pos x="82" y="122"/>
                  </a:cxn>
                  <a:cxn ang="0">
                    <a:pos x="77" y="127"/>
                  </a:cxn>
                  <a:cxn ang="0">
                    <a:pos x="72" y="131"/>
                  </a:cxn>
                  <a:cxn ang="0">
                    <a:pos x="63" y="142"/>
                  </a:cxn>
                  <a:cxn ang="0">
                    <a:pos x="54" y="151"/>
                  </a:cxn>
                  <a:cxn ang="0">
                    <a:pos x="44" y="160"/>
                  </a:cxn>
                  <a:cxn ang="0">
                    <a:pos x="34" y="168"/>
                  </a:cxn>
                  <a:cxn ang="0">
                    <a:pos x="22" y="176"/>
                  </a:cxn>
                  <a:cxn ang="0">
                    <a:pos x="11" y="183"/>
                  </a:cxn>
                  <a:cxn ang="0">
                    <a:pos x="0" y="114"/>
                  </a:cxn>
                  <a:cxn ang="0">
                    <a:pos x="25" y="97"/>
                  </a:cxn>
                  <a:cxn ang="0">
                    <a:pos x="38" y="86"/>
                  </a:cxn>
                  <a:cxn ang="0">
                    <a:pos x="45" y="79"/>
                  </a:cxn>
                  <a:cxn ang="0">
                    <a:pos x="52" y="72"/>
                  </a:cxn>
                  <a:cxn ang="0">
                    <a:pos x="59" y="65"/>
                  </a:cxn>
                  <a:cxn ang="0">
                    <a:pos x="63" y="57"/>
                  </a:cxn>
                  <a:cxn ang="0">
                    <a:pos x="69" y="49"/>
                  </a:cxn>
                  <a:cxn ang="0">
                    <a:pos x="74" y="42"/>
                  </a:cxn>
                  <a:cxn ang="0">
                    <a:pos x="85" y="9"/>
                  </a:cxn>
                  <a:cxn ang="0">
                    <a:pos x="140" y="0"/>
                  </a:cxn>
                  <a:cxn ang="0">
                    <a:pos x="200" y="354"/>
                  </a:cxn>
                  <a:cxn ang="0">
                    <a:pos x="200" y="354"/>
                  </a:cxn>
                </a:cxnLst>
                <a:rect l="0" t="0" r="r" b="b"/>
                <a:pathLst>
                  <a:path w="200" h="365">
                    <a:moveTo>
                      <a:pt x="200" y="354"/>
                    </a:moveTo>
                    <a:lnTo>
                      <a:pt x="132" y="365"/>
                    </a:lnTo>
                    <a:lnTo>
                      <a:pt x="88" y="111"/>
                    </a:lnTo>
                    <a:lnTo>
                      <a:pt x="82" y="122"/>
                    </a:lnTo>
                    <a:lnTo>
                      <a:pt x="77" y="127"/>
                    </a:lnTo>
                    <a:lnTo>
                      <a:pt x="72" y="131"/>
                    </a:lnTo>
                    <a:lnTo>
                      <a:pt x="63" y="142"/>
                    </a:lnTo>
                    <a:lnTo>
                      <a:pt x="54" y="151"/>
                    </a:lnTo>
                    <a:lnTo>
                      <a:pt x="44" y="160"/>
                    </a:lnTo>
                    <a:lnTo>
                      <a:pt x="34" y="168"/>
                    </a:lnTo>
                    <a:lnTo>
                      <a:pt x="22" y="176"/>
                    </a:lnTo>
                    <a:lnTo>
                      <a:pt x="11" y="183"/>
                    </a:lnTo>
                    <a:lnTo>
                      <a:pt x="0" y="114"/>
                    </a:lnTo>
                    <a:lnTo>
                      <a:pt x="25" y="97"/>
                    </a:lnTo>
                    <a:lnTo>
                      <a:pt x="38" y="86"/>
                    </a:lnTo>
                    <a:lnTo>
                      <a:pt x="45" y="79"/>
                    </a:lnTo>
                    <a:lnTo>
                      <a:pt x="52" y="72"/>
                    </a:lnTo>
                    <a:lnTo>
                      <a:pt x="59" y="65"/>
                    </a:lnTo>
                    <a:lnTo>
                      <a:pt x="63" y="57"/>
                    </a:lnTo>
                    <a:lnTo>
                      <a:pt x="69" y="49"/>
                    </a:lnTo>
                    <a:lnTo>
                      <a:pt x="74" y="42"/>
                    </a:lnTo>
                    <a:lnTo>
                      <a:pt x="85" y="9"/>
                    </a:lnTo>
                    <a:lnTo>
                      <a:pt x="140" y="0"/>
                    </a:lnTo>
                    <a:lnTo>
                      <a:pt x="200" y="354"/>
                    </a:lnTo>
                    <a:lnTo>
                      <a:pt x="200" y="3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2" name="Freeform 96"/>
              <p:cNvSpPr>
                <a:spLocks/>
              </p:cNvSpPr>
              <p:nvPr/>
            </p:nvSpPr>
            <p:spPr bwMode="auto">
              <a:xfrm>
                <a:off x="4807" y="2086"/>
                <a:ext cx="118" cy="180"/>
              </a:xfrm>
              <a:custGeom>
                <a:avLst/>
                <a:gdLst/>
                <a:ahLst/>
                <a:cxnLst>
                  <a:cxn ang="0">
                    <a:pos x="234" y="339"/>
                  </a:cxn>
                  <a:cxn ang="0">
                    <a:pos x="168" y="361"/>
                  </a:cxn>
                  <a:cxn ang="0">
                    <a:pos x="87" y="116"/>
                  </a:cxn>
                  <a:cxn ang="0">
                    <a:pos x="80" y="128"/>
                  </a:cxn>
                  <a:cxn ang="0">
                    <a:pos x="77" y="134"/>
                  </a:cxn>
                  <a:cxn ang="0">
                    <a:pos x="74" y="140"/>
                  </a:cxn>
                  <a:cxn ang="0">
                    <a:pos x="67" y="151"/>
                  </a:cxn>
                  <a:cxn ang="0">
                    <a:pos x="59" y="162"/>
                  </a:cxn>
                  <a:cxn ang="0">
                    <a:pos x="51" y="172"/>
                  </a:cxn>
                  <a:cxn ang="0">
                    <a:pos x="42" y="181"/>
                  </a:cxn>
                  <a:cxn ang="0">
                    <a:pos x="31" y="191"/>
                  </a:cxn>
                  <a:cxn ang="0">
                    <a:pos x="21" y="199"/>
                  </a:cxn>
                  <a:cxn ang="0">
                    <a:pos x="0" y="133"/>
                  </a:cxn>
                  <a:cxn ang="0">
                    <a:pos x="22" y="113"/>
                  </a:cxn>
                  <a:cxn ang="0">
                    <a:pos x="33" y="99"/>
                  </a:cxn>
                  <a:cxn ang="0">
                    <a:pos x="39" y="92"/>
                  </a:cxn>
                  <a:cxn ang="0">
                    <a:pos x="44" y="84"/>
                  </a:cxn>
                  <a:cxn ang="0">
                    <a:pos x="51" y="76"/>
                  </a:cxn>
                  <a:cxn ang="0">
                    <a:pos x="54" y="68"/>
                  </a:cxn>
                  <a:cxn ang="0">
                    <a:pos x="59" y="59"/>
                  </a:cxn>
                  <a:cxn ang="0">
                    <a:pos x="61" y="51"/>
                  </a:cxn>
                  <a:cxn ang="0">
                    <a:pos x="68" y="17"/>
                  </a:cxn>
                  <a:cxn ang="0">
                    <a:pos x="121" y="0"/>
                  </a:cxn>
                  <a:cxn ang="0">
                    <a:pos x="234" y="339"/>
                  </a:cxn>
                  <a:cxn ang="0">
                    <a:pos x="234" y="339"/>
                  </a:cxn>
                </a:cxnLst>
                <a:rect l="0" t="0" r="r" b="b"/>
                <a:pathLst>
                  <a:path w="234" h="361">
                    <a:moveTo>
                      <a:pt x="234" y="339"/>
                    </a:moveTo>
                    <a:lnTo>
                      <a:pt x="168" y="361"/>
                    </a:lnTo>
                    <a:lnTo>
                      <a:pt x="87" y="116"/>
                    </a:lnTo>
                    <a:lnTo>
                      <a:pt x="80" y="128"/>
                    </a:lnTo>
                    <a:lnTo>
                      <a:pt x="77" y="134"/>
                    </a:lnTo>
                    <a:lnTo>
                      <a:pt x="74" y="140"/>
                    </a:lnTo>
                    <a:lnTo>
                      <a:pt x="67" y="151"/>
                    </a:lnTo>
                    <a:lnTo>
                      <a:pt x="59" y="162"/>
                    </a:lnTo>
                    <a:lnTo>
                      <a:pt x="51" y="172"/>
                    </a:lnTo>
                    <a:lnTo>
                      <a:pt x="42" y="181"/>
                    </a:lnTo>
                    <a:lnTo>
                      <a:pt x="31" y="191"/>
                    </a:lnTo>
                    <a:lnTo>
                      <a:pt x="21" y="199"/>
                    </a:lnTo>
                    <a:lnTo>
                      <a:pt x="0" y="133"/>
                    </a:lnTo>
                    <a:lnTo>
                      <a:pt x="22" y="113"/>
                    </a:lnTo>
                    <a:lnTo>
                      <a:pt x="33" y="99"/>
                    </a:lnTo>
                    <a:lnTo>
                      <a:pt x="39" y="92"/>
                    </a:lnTo>
                    <a:lnTo>
                      <a:pt x="44" y="84"/>
                    </a:lnTo>
                    <a:lnTo>
                      <a:pt x="51" y="76"/>
                    </a:lnTo>
                    <a:lnTo>
                      <a:pt x="54" y="68"/>
                    </a:lnTo>
                    <a:lnTo>
                      <a:pt x="59" y="59"/>
                    </a:lnTo>
                    <a:lnTo>
                      <a:pt x="61" y="51"/>
                    </a:lnTo>
                    <a:lnTo>
                      <a:pt x="68" y="17"/>
                    </a:lnTo>
                    <a:lnTo>
                      <a:pt x="121" y="0"/>
                    </a:lnTo>
                    <a:lnTo>
                      <a:pt x="234" y="339"/>
                    </a:lnTo>
                    <a:lnTo>
                      <a:pt x="234" y="3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3" name="Freeform 97"/>
              <p:cNvSpPr>
                <a:spLocks/>
              </p:cNvSpPr>
              <p:nvPr/>
            </p:nvSpPr>
            <p:spPr bwMode="auto">
              <a:xfrm>
                <a:off x="5273" y="1401"/>
                <a:ext cx="139" cy="185"/>
              </a:xfrm>
              <a:custGeom>
                <a:avLst/>
                <a:gdLst/>
                <a:ahLst/>
                <a:cxnLst>
                  <a:cxn ang="0">
                    <a:pos x="0" y="230"/>
                  </a:cxn>
                  <a:cxn ang="0">
                    <a:pos x="61" y="238"/>
                  </a:cxn>
                  <a:cxn ang="0">
                    <a:pos x="61" y="262"/>
                  </a:cxn>
                  <a:cxn ang="0">
                    <a:pos x="67" y="281"/>
                  </a:cxn>
                  <a:cxn ang="0">
                    <a:pos x="73" y="289"/>
                  </a:cxn>
                  <a:cxn ang="0">
                    <a:pos x="80" y="296"/>
                  </a:cxn>
                  <a:cxn ang="0">
                    <a:pos x="96" y="304"/>
                  </a:cxn>
                  <a:cxn ang="0">
                    <a:pos x="116" y="305"/>
                  </a:cxn>
                  <a:cxn ang="0">
                    <a:pos x="136" y="300"/>
                  </a:cxn>
                  <a:cxn ang="0">
                    <a:pos x="153" y="285"/>
                  </a:cxn>
                  <a:cxn ang="0">
                    <a:pos x="162" y="261"/>
                  </a:cxn>
                  <a:cxn ang="0">
                    <a:pos x="165" y="236"/>
                  </a:cxn>
                  <a:cxn ang="0">
                    <a:pos x="161" y="216"/>
                  </a:cxn>
                  <a:cxn ang="0">
                    <a:pos x="155" y="208"/>
                  </a:cxn>
                  <a:cxn ang="0">
                    <a:pos x="148" y="203"/>
                  </a:cxn>
                  <a:cxn ang="0">
                    <a:pos x="130" y="194"/>
                  </a:cxn>
                  <a:cxn ang="0">
                    <a:pos x="104" y="194"/>
                  </a:cxn>
                  <a:cxn ang="0">
                    <a:pos x="90" y="198"/>
                  </a:cxn>
                  <a:cxn ang="0">
                    <a:pos x="83" y="202"/>
                  </a:cxn>
                  <a:cxn ang="0">
                    <a:pos x="75" y="207"/>
                  </a:cxn>
                  <a:cxn ang="0">
                    <a:pos x="21" y="182"/>
                  </a:cxn>
                  <a:cxn ang="0">
                    <a:pos x="112" y="0"/>
                  </a:cxn>
                  <a:cxn ang="0">
                    <a:pos x="278" y="47"/>
                  </a:cxn>
                  <a:cxn ang="0">
                    <a:pos x="260" y="114"/>
                  </a:cxn>
                  <a:cxn ang="0">
                    <a:pos x="147" y="83"/>
                  </a:cxn>
                  <a:cxn ang="0">
                    <a:pos x="118" y="140"/>
                  </a:cxn>
                  <a:cxn ang="0">
                    <a:pos x="129" y="138"/>
                  </a:cxn>
                  <a:cxn ang="0">
                    <a:pos x="140" y="136"/>
                  </a:cxn>
                  <a:cxn ang="0">
                    <a:pos x="163" y="139"/>
                  </a:cxn>
                  <a:cxn ang="0">
                    <a:pos x="198" y="157"/>
                  </a:cxn>
                  <a:cxn ang="0">
                    <a:pos x="213" y="172"/>
                  </a:cxn>
                  <a:cxn ang="0">
                    <a:pos x="218" y="180"/>
                  </a:cxn>
                  <a:cxn ang="0">
                    <a:pos x="224" y="189"/>
                  </a:cxn>
                  <a:cxn ang="0">
                    <a:pos x="236" y="231"/>
                  </a:cxn>
                  <a:cxn ang="0">
                    <a:pos x="229" y="278"/>
                  </a:cxn>
                  <a:cxn ang="0">
                    <a:pos x="222" y="297"/>
                  </a:cxn>
                  <a:cxn ang="0">
                    <a:pos x="213" y="316"/>
                  </a:cxn>
                  <a:cxn ang="0">
                    <a:pos x="200" y="332"/>
                  </a:cxn>
                  <a:cxn ang="0">
                    <a:pos x="185" y="345"/>
                  </a:cxn>
                  <a:cxn ang="0">
                    <a:pos x="179" y="350"/>
                  </a:cxn>
                  <a:cxn ang="0">
                    <a:pos x="173" y="353"/>
                  </a:cxn>
                  <a:cxn ang="0">
                    <a:pos x="168" y="357"/>
                  </a:cxn>
                  <a:cxn ang="0">
                    <a:pos x="161" y="360"/>
                  </a:cxn>
                  <a:cxn ang="0">
                    <a:pos x="150" y="365"/>
                  </a:cxn>
                  <a:cxn ang="0">
                    <a:pos x="137" y="367"/>
                  </a:cxn>
                  <a:cxn ang="0">
                    <a:pos x="123" y="369"/>
                  </a:cxn>
                  <a:cxn ang="0">
                    <a:pos x="110" y="369"/>
                  </a:cxn>
                  <a:cxn ang="0">
                    <a:pos x="82" y="365"/>
                  </a:cxn>
                  <a:cxn ang="0">
                    <a:pos x="41" y="345"/>
                  </a:cxn>
                  <a:cxn ang="0">
                    <a:pos x="26" y="332"/>
                  </a:cxn>
                  <a:cxn ang="0">
                    <a:pos x="20" y="324"/>
                  </a:cxn>
                  <a:cxn ang="0">
                    <a:pos x="14" y="314"/>
                  </a:cxn>
                  <a:cxn ang="0">
                    <a:pos x="0" y="276"/>
                  </a:cxn>
                  <a:cxn ang="0">
                    <a:pos x="0" y="230"/>
                  </a:cxn>
                  <a:cxn ang="0">
                    <a:pos x="0" y="230"/>
                  </a:cxn>
                </a:cxnLst>
                <a:rect l="0" t="0" r="r" b="b"/>
                <a:pathLst>
                  <a:path w="278" h="369">
                    <a:moveTo>
                      <a:pt x="0" y="230"/>
                    </a:moveTo>
                    <a:lnTo>
                      <a:pt x="61" y="238"/>
                    </a:lnTo>
                    <a:lnTo>
                      <a:pt x="61" y="262"/>
                    </a:lnTo>
                    <a:lnTo>
                      <a:pt x="67" y="281"/>
                    </a:lnTo>
                    <a:lnTo>
                      <a:pt x="73" y="289"/>
                    </a:lnTo>
                    <a:lnTo>
                      <a:pt x="80" y="296"/>
                    </a:lnTo>
                    <a:lnTo>
                      <a:pt x="96" y="304"/>
                    </a:lnTo>
                    <a:lnTo>
                      <a:pt x="116" y="305"/>
                    </a:lnTo>
                    <a:lnTo>
                      <a:pt x="136" y="300"/>
                    </a:lnTo>
                    <a:lnTo>
                      <a:pt x="153" y="285"/>
                    </a:lnTo>
                    <a:lnTo>
                      <a:pt x="162" y="261"/>
                    </a:lnTo>
                    <a:lnTo>
                      <a:pt x="165" y="236"/>
                    </a:lnTo>
                    <a:lnTo>
                      <a:pt x="161" y="216"/>
                    </a:lnTo>
                    <a:lnTo>
                      <a:pt x="155" y="208"/>
                    </a:lnTo>
                    <a:lnTo>
                      <a:pt x="148" y="203"/>
                    </a:lnTo>
                    <a:lnTo>
                      <a:pt x="130" y="194"/>
                    </a:lnTo>
                    <a:lnTo>
                      <a:pt x="104" y="194"/>
                    </a:lnTo>
                    <a:lnTo>
                      <a:pt x="90" y="198"/>
                    </a:lnTo>
                    <a:lnTo>
                      <a:pt x="83" y="202"/>
                    </a:lnTo>
                    <a:lnTo>
                      <a:pt x="75" y="207"/>
                    </a:lnTo>
                    <a:lnTo>
                      <a:pt x="21" y="182"/>
                    </a:lnTo>
                    <a:lnTo>
                      <a:pt x="112" y="0"/>
                    </a:lnTo>
                    <a:lnTo>
                      <a:pt x="278" y="47"/>
                    </a:lnTo>
                    <a:lnTo>
                      <a:pt x="260" y="114"/>
                    </a:lnTo>
                    <a:lnTo>
                      <a:pt x="147" y="83"/>
                    </a:lnTo>
                    <a:lnTo>
                      <a:pt x="118" y="140"/>
                    </a:lnTo>
                    <a:lnTo>
                      <a:pt x="129" y="138"/>
                    </a:lnTo>
                    <a:lnTo>
                      <a:pt x="140" y="136"/>
                    </a:lnTo>
                    <a:lnTo>
                      <a:pt x="163" y="139"/>
                    </a:lnTo>
                    <a:lnTo>
                      <a:pt x="198" y="157"/>
                    </a:lnTo>
                    <a:lnTo>
                      <a:pt x="213" y="172"/>
                    </a:lnTo>
                    <a:lnTo>
                      <a:pt x="218" y="180"/>
                    </a:lnTo>
                    <a:lnTo>
                      <a:pt x="224" y="189"/>
                    </a:lnTo>
                    <a:lnTo>
                      <a:pt x="236" y="231"/>
                    </a:lnTo>
                    <a:lnTo>
                      <a:pt x="229" y="278"/>
                    </a:lnTo>
                    <a:lnTo>
                      <a:pt x="222" y="297"/>
                    </a:lnTo>
                    <a:lnTo>
                      <a:pt x="213" y="316"/>
                    </a:lnTo>
                    <a:lnTo>
                      <a:pt x="200" y="332"/>
                    </a:lnTo>
                    <a:lnTo>
                      <a:pt x="185" y="345"/>
                    </a:lnTo>
                    <a:lnTo>
                      <a:pt x="179" y="350"/>
                    </a:lnTo>
                    <a:lnTo>
                      <a:pt x="173" y="353"/>
                    </a:lnTo>
                    <a:lnTo>
                      <a:pt x="168" y="357"/>
                    </a:lnTo>
                    <a:lnTo>
                      <a:pt x="161" y="360"/>
                    </a:lnTo>
                    <a:lnTo>
                      <a:pt x="150" y="365"/>
                    </a:lnTo>
                    <a:lnTo>
                      <a:pt x="137" y="367"/>
                    </a:lnTo>
                    <a:lnTo>
                      <a:pt x="123" y="369"/>
                    </a:lnTo>
                    <a:lnTo>
                      <a:pt x="110" y="369"/>
                    </a:lnTo>
                    <a:lnTo>
                      <a:pt x="82" y="365"/>
                    </a:lnTo>
                    <a:lnTo>
                      <a:pt x="41" y="345"/>
                    </a:lnTo>
                    <a:lnTo>
                      <a:pt x="26" y="332"/>
                    </a:lnTo>
                    <a:lnTo>
                      <a:pt x="20" y="324"/>
                    </a:lnTo>
                    <a:lnTo>
                      <a:pt x="14" y="314"/>
                    </a:lnTo>
                    <a:lnTo>
                      <a:pt x="0" y="276"/>
                    </a:lnTo>
                    <a:lnTo>
                      <a:pt x="0" y="230"/>
                    </a:lnTo>
                    <a:lnTo>
                      <a:pt x="0" y="2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4" name="Freeform 98"/>
              <p:cNvSpPr>
                <a:spLocks/>
              </p:cNvSpPr>
              <p:nvPr/>
            </p:nvSpPr>
            <p:spPr bwMode="auto">
              <a:xfrm>
                <a:off x="4692" y="1644"/>
                <a:ext cx="134" cy="184"/>
              </a:xfrm>
              <a:custGeom>
                <a:avLst/>
                <a:gdLst/>
                <a:ahLst/>
                <a:cxnLst>
                  <a:cxn ang="0">
                    <a:pos x="0" y="233"/>
                  </a:cxn>
                  <a:cxn ang="0">
                    <a:pos x="62" y="240"/>
                  </a:cxn>
                  <a:cxn ang="0">
                    <a:pos x="63" y="263"/>
                  </a:cxn>
                  <a:cxn ang="0">
                    <a:pos x="70" y="282"/>
                  </a:cxn>
                  <a:cxn ang="0">
                    <a:pos x="77" y="290"/>
                  </a:cxn>
                  <a:cxn ang="0">
                    <a:pos x="84" y="296"/>
                  </a:cxn>
                  <a:cxn ang="0">
                    <a:pos x="100" y="304"/>
                  </a:cxn>
                  <a:cxn ang="0">
                    <a:pos x="120" y="304"/>
                  </a:cxn>
                  <a:cxn ang="0">
                    <a:pos x="139" y="298"/>
                  </a:cxn>
                  <a:cxn ang="0">
                    <a:pos x="154" y="282"/>
                  </a:cxn>
                  <a:cxn ang="0">
                    <a:pos x="164" y="257"/>
                  </a:cxn>
                  <a:cxn ang="0">
                    <a:pos x="167" y="232"/>
                  </a:cxn>
                  <a:cxn ang="0">
                    <a:pos x="160" y="214"/>
                  </a:cxn>
                  <a:cxn ang="0">
                    <a:pos x="154" y="206"/>
                  </a:cxn>
                  <a:cxn ang="0">
                    <a:pos x="146" y="200"/>
                  </a:cxn>
                  <a:cxn ang="0">
                    <a:pos x="128" y="192"/>
                  </a:cxn>
                  <a:cxn ang="0">
                    <a:pos x="102" y="193"/>
                  </a:cxn>
                  <a:cxn ang="0">
                    <a:pos x="88" y="198"/>
                  </a:cxn>
                  <a:cxn ang="0">
                    <a:pos x="81" y="202"/>
                  </a:cxn>
                  <a:cxn ang="0">
                    <a:pos x="74" y="207"/>
                  </a:cxn>
                  <a:cxn ang="0">
                    <a:pos x="19" y="186"/>
                  </a:cxn>
                  <a:cxn ang="0">
                    <a:pos x="100" y="0"/>
                  </a:cxn>
                  <a:cxn ang="0">
                    <a:pos x="268" y="38"/>
                  </a:cxn>
                  <a:cxn ang="0">
                    <a:pos x="253" y="106"/>
                  </a:cxn>
                  <a:cxn ang="0">
                    <a:pos x="139" y="79"/>
                  </a:cxn>
                  <a:cxn ang="0">
                    <a:pos x="113" y="139"/>
                  </a:cxn>
                  <a:cxn ang="0">
                    <a:pos x="125" y="136"/>
                  </a:cxn>
                  <a:cxn ang="0">
                    <a:pos x="136" y="134"/>
                  </a:cxn>
                  <a:cxn ang="0">
                    <a:pos x="159" y="135"/>
                  </a:cxn>
                  <a:cxn ang="0">
                    <a:pos x="195" y="152"/>
                  </a:cxn>
                  <a:cxn ang="0">
                    <a:pos x="209" y="166"/>
                  </a:cxn>
                  <a:cxn ang="0">
                    <a:pos x="216" y="174"/>
                  </a:cxn>
                  <a:cxn ang="0">
                    <a:pos x="221" y="183"/>
                  </a:cxn>
                  <a:cxn ang="0">
                    <a:pos x="235" y="224"/>
                  </a:cxn>
                  <a:cxn ang="0">
                    <a:pos x="232" y="271"/>
                  </a:cxn>
                  <a:cxn ang="0">
                    <a:pos x="226" y="291"/>
                  </a:cxn>
                  <a:cxn ang="0">
                    <a:pos x="217" y="309"/>
                  </a:cxn>
                  <a:cxn ang="0">
                    <a:pos x="205" y="325"/>
                  </a:cxn>
                  <a:cxn ang="0">
                    <a:pos x="191" y="340"/>
                  </a:cxn>
                  <a:cxn ang="0">
                    <a:pos x="185" y="345"/>
                  </a:cxn>
                  <a:cxn ang="0">
                    <a:pos x="180" y="348"/>
                  </a:cxn>
                  <a:cxn ang="0">
                    <a:pos x="175" y="353"/>
                  </a:cxn>
                  <a:cxn ang="0">
                    <a:pos x="168" y="356"/>
                  </a:cxn>
                  <a:cxn ang="0">
                    <a:pos x="156" y="361"/>
                  </a:cxn>
                  <a:cxn ang="0">
                    <a:pos x="144" y="364"/>
                  </a:cxn>
                  <a:cxn ang="0">
                    <a:pos x="130" y="368"/>
                  </a:cxn>
                  <a:cxn ang="0">
                    <a:pos x="118" y="368"/>
                  </a:cxn>
                  <a:cxn ang="0">
                    <a:pos x="88" y="364"/>
                  </a:cxn>
                  <a:cxn ang="0">
                    <a:pos x="47" y="347"/>
                  </a:cxn>
                  <a:cxn ang="0">
                    <a:pos x="31" y="335"/>
                  </a:cxn>
                  <a:cxn ang="0">
                    <a:pos x="24" y="327"/>
                  </a:cxn>
                  <a:cxn ang="0">
                    <a:pos x="19" y="319"/>
                  </a:cxn>
                  <a:cxn ang="0">
                    <a:pos x="2" y="280"/>
                  </a:cxn>
                  <a:cxn ang="0">
                    <a:pos x="0" y="233"/>
                  </a:cxn>
                  <a:cxn ang="0">
                    <a:pos x="0" y="233"/>
                  </a:cxn>
                </a:cxnLst>
                <a:rect l="0" t="0" r="r" b="b"/>
                <a:pathLst>
                  <a:path w="268" h="368">
                    <a:moveTo>
                      <a:pt x="0" y="233"/>
                    </a:moveTo>
                    <a:lnTo>
                      <a:pt x="62" y="240"/>
                    </a:lnTo>
                    <a:lnTo>
                      <a:pt x="63" y="263"/>
                    </a:lnTo>
                    <a:lnTo>
                      <a:pt x="70" y="282"/>
                    </a:lnTo>
                    <a:lnTo>
                      <a:pt x="77" y="290"/>
                    </a:lnTo>
                    <a:lnTo>
                      <a:pt x="84" y="296"/>
                    </a:lnTo>
                    <a:lnTo>
                      <a:pt x="100" y="304"/>
                    </a:lnTo>
                    <a:lnTo>
                      <a:pt x="120" y="304"/>
                    </a:lnTo>
                    <a:lnTo>
                      <a:pt x="139" y="298"/>
                    </a:lnTo>
                    <a:lnTo>
                      <a:pt x="154" y="282"/>
                    </a:lnTo>
                    <a:lnTo>
                      <a:pt x="164" y="257"/>
                    </a:lnTo>
                    <a:lnTo>
                      <a:pt x="167" y="232"/>
                    </a:lnTo>
                    <a:lnTo>
                      <a:pt x="160" y="214"/>
                    </a:lnTo>
                    <a:lnTo>
                      <a:pt x="154" y="206"/>
                    </a:lnTo>
                    <a:lnTo>
                      <a:pt x="146" y="200"/>
                    </a:lnTo>
                    <a:lnTo>
                      <a:pt x="128" y="192"/>
                    </a:lnTo>
                    <a:lnTo>
                      <a:pt x="102" y="193"/>
                    </a:lnTo>
                    <a:lnTo>
                      <a:pt x="88" y="198"/>
                    </a:lnTo>
                    <a:lnTo>
                      <a:pt x="81" y="202"/>
                    </a:lnTo>
                    <a:lnTo>
                      <a:pt x="74" y="207"/>
                    </a:lnTo>
                    <a:lnTo>
                      <a:pt x="19" y="186"/>
                    </a:lnTo>
                    <a:lnTo>
                      <a:pt x="100" y="0"/>
                    </a:lnTo>
                    <a:lnTo>
                      <a:pt x="268" y="38"/>
                    </a:lnTo>
                    <a:lnTo>
                      <a:pt x="253" y="106"/>
                    </a:lnTo>
                    <a:lnTo>
                      <a:pt x="139" y="79"/>
                    </a:lnTo>
                    <a:lnTo>
                      <a:pt x="113" y="139"/>
                    </a:lnTo>
                    <a:lnTo>
                      <a:pt x="125" y="136"/>
                    </a:lnTo>
                    <a:lnTo>
                      <a:pt x="136" y="134"/>
                    </a:lnTo>
                    <a:lnTo>
                      <a:pt x="159" y="135"/>
                    </a:lnTo>
                    <a:lnTo>
                      <a:pt x="195" y="152"/>
                    </a:lnTo>
                    <a:lnTo>
                      <a:pt x="209" y="166"/>
                    </a:lnTo>
                    <a:lnTo>
                      <a:pt x="216" y="174"/>
                    </a:lnTo>
                    <a:lnTo>
                      <a:pt x="221" y="183"/>
                    </a:lnTo>
                    <a:lnTo>
                      <a:pt x="235" y="224"/>
                    </a:lnTo>
                    <a:lnTo>
                      <a:pt x="232" y="271"/>
                    </a:lnTo>
                    <a:lnTo>
                      <a:pt x="226" y="291"/>
                    </a:lnTo>
                    <a:lnTo>
                      <a:pt x="217" y="309"/>
                    </a:lnTo>
                    <a:lnTo>
                      <a:pt x="205" y="325"/>
                    </a:lnTo>
                    <a:lnTo>
                      <a:pt x="191" y="340"/>
                    </a:lnTo>
                    <a:lnTo>
                      <a:pt x="185" y="345"/>
                    </a:lnTo>
                    <a:lnTo>
                      <a:pt x="180" y="348"/>
                    </a:lnTo>
                    <a:lnTo>
                      <a:pt x="175" y="353"/>
                    </a:lnTo>
                    <a:lnTo>
                      <a:pt x="168" y="356"/>
                    </a:lnTo>
                    <a:lnTo>
                      <a:pt x="156" y="361"/>
                    </a:lnTo>
                    <a:lnTo>
                      <a:pt x="144" y="364"/>
                    </a:lnTo>
                    <a:lnTo>
                      <a:pt x="130" y="368"/>
                    </a:lnTo>
                    <a:lnTo>
                      <a:pt x="118" y="368"/>
                    </a:lnTo>
                    <a:lnTo>
                      <a:pt x="88" y="364"/>
                    </a:lnTo>
                    <a:lnTo>
                      <a:pt x="47" y="347"/>
                    </a:lnTo>
                    <a:lnTo>
                      <a:pt x="31" y="335"/>
                    </a:lnTo>
                    <a:lnTo>
                      <a:pt x="24" y="327"/>
                    </a:lnTo>
                    <a:lnTo>
                      <a:pt x="19" y="319"/>
                    </a:lnTo>
                    <a:lnTo>
                      <a:pt x="2" y="280"/>
                    </a:lnTo>
                    <a:lnTo>
                      <a:pt x="0" y="233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5" name="Freeform 99"/>
              <p:cNvSpPr>
                <a:spLocks/>
              </p:cNvSpPr>
              <p:nvPr/>
            </p:nvSpPr>
            <p:spPr bwMode="auto">
              <a:xfrm>
                <a:off x="5781" y="1576"/>
                <a:ext cx="101" cy="182"/>
              </a:xfrm>
              <a:custGeom>
                <a:avLst/>
                <a:gdLst/>
                <a:ahLst/>
                <a:cxnLst>
                  <a:cxn ang="0">
                    <a:pos x="200" y="352"/>
                  </a:cxn>
                  <a:cxn ang="0">
                    <a:pos x="132" y="364"/>
                  </a:cxn>
                  <a:cxn ang="0">
                    <a:pos x="88" y="109"/>
                  </a:cxn>
                  <a:cxn ang="0">
                    <a:pos x="80" y="121"/>
                  </a:cxn>
                  <a:cxn ang="0">
                    <a:pos x="77" y="125"/>
                  </a:cxn>
                  <a:cxn ang="0">
                    <a:pos x="72" y="131"/>
                  </a:cxn>
                  <a:cxn ang="0">
                    <a:pos x="63" y="141"/>
                  </a:cxn>
                  <a:cxn ang="0">
                    <a:pos x="54" y="149"/>
                  </a:cxn>
                  <a:cxn ang="0">
                    <a:pos x="44" y="159"/>
                  </a:cxn>
                  <a:cxn ang="0">
                    <a:pos x="34" y="166"/>
                  </a:cxn>
                  <a:cxn ang="0">
                    <a:pos x="22" y="174"/>
                  </a:cxn>
                  <a:cxn ang="0">
                    <a:pos x="11" y="181"/>
                  </a:cxn>
                  <a:cxn ang="0">
                    <a:pos x="0" y="113"/>
                  </a:cxn>
                  <a:cxn ang="0">
                    <a:pos x="25" y="97"/>
                  </a:cxn>
                  <a:cxn ang="0">
                    <a:pos x="38" y="84"/>
                  </a:cxn>
                  <a:cxn ang="0">
                    <a:pos x="45" y="78"/>
                  </a:cxn>
                  <a:cxn ang="0">
                    <a:pos x="51" y="72"/>
                  </a:cxn>
                  <a:cxn ang="0">
                    <a:pos x="58" y="64"/>
                  </a:cxn>
                  <a:cxn ang="0">
                    <a:pos x="63" y="57"/>
                  </a:cxn>
                  <a:cxn ang="0">
                    <a:pos x="69" y="49"/>
                  </a:cxn>
                  <a:cxn ang="0">
                    <a:pos x="74" y="41"/>
                  </a:cxn>
                  <a:cxn ang="0">
                    <a:pos x="85" y="9"/>
                  </a:cxn>
                  <a:cxn ang="0">
                    <a:pos x="140" y="0"/>
                  </a:cxn>
                  <a:cxn ang="0">
                    <a:pos x="200" y="352"/>
                  </a:cxn>
                  <a:cxn ang="0">
                    <a:pos x="200" y="352"/>
                  </a:cxn>
                </a:cxnLst>
                <a:rect l="0" t="0" r="r" b="b"/>
                <a:pathLst>
                  <a:path w="200" h="364">
                    <a:moveTo>
                      <a:pt x="200" y="352"/>
                    </a:moveTo>
                    <a:lnTo>
                      <a:pt x="132" y="364"/>
                    </a:lnTo>
                    <a:lnTo>
                      <a:pt x="88" y="109"/>
                    </a:lnTo>
                    <a:lnTo>
                      <a:pt x="80" y="121"/>
                    </a:lnTo>
                    <a:lnTo>
                      <a:pt x="77" y="125"/>
                    </a:lnTo>
                    <a:lnTo>
                      <a:pt x="72" y="131"/>
                    </a:lnTo>
                    <a:lnTo>
                      <a:pt x="63" y="141"/>
                    </a:lnTo>
                    <a:lnTo>
                      <a:pt x="54" y="149"/>
                    </a:lnTo>
                    <a:lnTo>
                      <a:pt x="44" y="159"/>
                    </a:lnTo>
                    <a:lnTo>
                      <a:pt x="34" y="166"/>
                    </a:lnTo>
                    <a:lnTo>
                      <a:pt x="22" y="174"/>
                    </a:lnTo>
                    <a:lnTo>
                      <a:pt x="11" y="181"/>
                    </a:lnTo>
                    <a:lnTo>
                      <a:pt x="0" y="113"/>
                    </a:lnTo>
                    <a:lnTo>
                      <a:pt x="25" y="97"/>
                    </a:lnTo>
                    <a:lnTo>
                      <a:pt x="38" y="84"/>
                    </a:lnTo>
                    <a:lnTo>
                      <a:pt x="45" y="78"/>
                    </a:lnTo>
                    <a:lnTo>
                      <a:pt x="51" y="72"/>
                    </a:lnTo>
                    <a:lnTo>
                      <a:pt x="58" y="64"/>
                    </a:lnTo>
                    <a:lnTo>
                      <a:pt x="63" y="57"/>
                    </a:lnTo>
                    <a:lnTo>
                      <a:pt x="69" y="49"/>
                    </a:lnTo>
                    <a:lnTo>
                      <a:pt x="74" y="41"/>
                    </a:lnTo>
                    <a:lnTo>
                      <a:pt x="85" y="9"/>
                    </a:lnTo>
                    <a:lnTo>
                      <a:pt x="140" y="0"/>
                    </a:lnTo>
                    <a:lnTo>
                      <a:pt x="200" y="352"/>
                    </a:lnTo>
                    <a:lnTo>
                      <a:pt x="200" y="3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6" name="Freeform 100"/>
              <p:cNvSpPr>
                <a:spLocks/>
              </p:cNvSpPr>
              <p:nvPr/>
            </p:nvSpPr>
            <p:spPr bwMode="auto">
              <a:xfrm>
                <a:off x="5002" y="1738"/>
                <a:ext cx="422" cy="324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26" y="37"/>
                  </a:cxn>
                  <a:cxn ang="0">
                    <a:pos x="57" y="29"/>
                  </a:cxn>
                  <a:cxn ang="0">
                    <a:pos x="98" y="21"/>
                  </a:cxn>
                  <a:cxn ang="0">
                    <a:pos x="147" y="12"/>
                  </a:cxn>
                  <a:cxn ang="0">
                    <a:pos x="202" y="5"/>
                  </a:cxn>
                  <a:cxn ang="0">
                    <a:pos x="327" y="0"/>
                  </a:cxn>
                  <a:cxn ang="0">
                    <a:pos x="438" y="12"/>
                  </a:cxn>
                  <a:cxn ang="0">
                    <a:pos x="514" y="31"/>
                  </a:cxn>
                  <a:cxn ang="0">
                    <a:pos x="539" y="41"/>
                  </a:cxn>
                  <a:cxn ang="0">
                    <a:pos x="556" y="49"/>
                  </a:cxn>
                  <a:cxn ang="0">
                    <a:pos x="570" y="57"/>
                  </a:cxn>
                  <a:cxn ang="0">
                    <a:pos x="843" y="649"/>
                  </a:cxn>
                  <a:cxn ang="0">
                    <a:pos x="810" y="641"/>
                  </a:cxn>
                  <a:cxn ang="0">
                    <a:pos x="774" y="634"/>
                  </a:cxn>
                  <a:cxn ang="0">
                    <a:pos x="728" y="625"/>
                  </a:cxn>
                  <a:cxn ang="0">
                    <a:pos x="678" y="616"/>
                  </a:cxn>
                  <a:cxn ang="0">
                    <a:pos x="624" y="609"/>
                  </a:cxn>
                  <a:cxn ang="0">
                    <a:pos x="571" y="604"/>
                  </a:cxn>
                  <a:cxn ang="0">
                    <a:pos x="523" y="602"/>
                  </a:cxn>
                  <a:cxn ang="0">
                    <a:pos x="346" y="619"/>
                  </a:cxn>
                  <a:cxn ang="0">
                    <a:pos x="285" y="629"/>
                  </a:cxn>
                  <a:cxn ang="0">
                    <a:pos x="261" y="634"/>
                  </a:cxn>
                  <a:cxn ang="0">
                    <a:pos x="0" y="44"/>
                  </a:cxn>
                  <a:cxn ang="0">
                    <a:pos x="0" y="44"/>
                  </a:cxn>
                </a:cxnLst>
                <a:rect l="0" t="0" r="r" b="b"/>
                <a:pathLst>
                  <a:path w="843" h="649">
                    <a:moveTo>
                      <a:pt x="0" y="44"/>
                    </a:moveTo>
                    <a:lnTo>
                      <a:pt x="26" y="37"/>
                    </a:lnTo>
                    <a:lnTo>
                      <a:pt x="57" y="29"/>
                    </a:lnTo>
                    <a:lnTo>
                      <a:pt x="98" y="21"/>
                    </a:lnTo>
                    <a:lnTo>
                      <a:pt x="147" y="12"/>
                    </a:lnTo>
                    <a:lnTo>
                      <a:pt x="202" y="5"/>
                    </a:lnTo>
                    <a:lnTo>
                      <a:pt x="327" y="0"/>
                    </a:lnTo>
                    <a:lnTo>
                      <a:pt x="438" y="12"/>
                    </a:lnTo>
                    <a:lnTo>
                      <a:pt x="514" y="31"/>
                    </a:lnTo>
                    <a:lnTo>
                      <a:pt x="539" y="41"/>
                    </a:lnTo>
                    <a:lnTo>
                      <a:pt x="556" y="49"/>
                    </a:lnTo>
                    <a:lnTo>
                      <a:pt x="570" y="57"/>
                    </a:lnTo>
                    <a:lnTo>
                      <a:pt x="843" y="649"/>
                    </a:lnTo>
                    <a:lnTo>
                      <a:pt x="810" y="641"/>
                    </a:lnTo>
                    <a:lnTo>
                      <a:pt x="774" y="634"/>
                    </a:lnTo>
                    <a:lnTo>
                      <a:pt x="728" y="625"/>
                    </a:lnTo>
                    <a:lnTo>
                      <a:pt x="678" y="616"/>
                    </a:lnTo>
                    <a:lnTo>
                      <a:pt x="624" y="609"/>
                    </a:lnTo>
                    <a:lnTo>
                      <a:pt x="571" y="604"/>
                    </a:lnTo>
                    <a:lnTo>
                      <a:pt x="523" y="602"/>
                    </a:lnTo>
                    <a:lnTo>
                      <a:pt x="346" y="619"/>
                    </a:lnTo>
                    <a:lnTo>
                      <a:pt x="285" y="629"/>
                    </a:lnTo>
                    <a:lnTo>
                      <a:pt x="261" y="634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B8B8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" name="Freeform 101"/>
              <p:cNvSpPr>
                <a:spLocks/>
              </p:cNvSpPr>
              <p:nvPr/>
            </p:nvSpPr>
            <p:spPr bwMode="auto">
              <a:xfrm>
                <a:off x="5369" y="1546"/>
                <a:ext cx="371" cy="466"/>
              </a:xfrm>
              <a:custGeom>
                <a:avLst/>
                <a:gdLst/>
                <a:ahLst/>
                <a:cxnLst>
                  <a:cxn ang="0">
                    <a:pos x="5" y="314"/>
                  </a:cxn>
                  <a:cxn ang="0">
                    <a:pos x="18" y="297"/>
                  </a:cxn>
                  <a:cxn ang="0">
                    <a:pos x="39" y="272"/>
                  </a:cxn>
                  <a:cxn ang="0">
                    <a:pos x="51" y="256"/>
                  </a:cxn>
                  <a:cxn ang="0">
                    <a:pos x="65" y="240"/>
                  </a:cxn>
                  <a:cxn ang="0">
                    <a:pos x="80" y="224"/>
                  </a:cxn>
                  <a:cxn ang="0">
                    <a:pos x="94" y="207"/>
                  </a:cxn>
                  <a:cxn ang="0">
                    <a:pos x="111" y="189"/>
                  </a:cxn>
                  <a:cxn ang="0">
                    <a:pos x="129" y="172"/>
                  </a:cxn>
                  <a:cxn ang="0">
                    <a:pos x="146" y="155"/>
                  </a:cxn>
                  <a:cxn ang="0">
                    <a:pos x="163" y="140"/>
                  </a:cxn>
                  <a:cxn ang="0">
                    <a:pos x="180" y="124"/>
                  </a:cxn>
                  <a:cxn ang="0">
                    <a:pos x="197" y="111"/>
                  </a:cxn>
                  <a:cxn ang="0">
                    <a:pos x="233" y="88"/>
                  </a:cxn>
                  <a:cxn ang="0">
                    <a:pos x="272" y="67"/>
                  </a:cxn>
                  <a:cxn ang="0">
                    <a:pos x="312" y="47"/>
                  </a:cxn>
                  <a:cxn ang="0">
                    <a:pos x="351" y="30"/>
                  </a:cxn>
                  <a:cxn ang="0">
                    <a:pos x="385" y="18"/>
                  </a:cxn>
                  <a:cxn ang="0">
                    <a:pos x="436" y="0"/>
                  </a:cxn>
                  <a:cxn ang="0">
                    <a:pos x="733" y="459"/>
                  </a:cxn>
                  <a:cxn ang="0">
                    <a:pos x="698" y="480"/>
                  </a:cxn>
                  <a:cxn ang="0">
                    <a:pos x="663" y="502"/>
                  </a:cxn>
                  <a:cxn ang="0">
                    <a:pos x="624" y="527"/>
                  </a:cxn>
                  <a:cxn ang="0">
                    <a:pos x="584" y="553"/>
                  </a:cxn>
                  <a:cxn ang="0">
                    <a:pos x="545" y="582"/>
                  </a:cxn>
                  <a:cxn ang="0">
                    <a:pos x="514" y="607"/>
                  </a:cxn>
                  <a:cxn ang="0">
                    <a:pos x="490" y="634"/>
                  </a:cxn>
                  <a:cxn ang="0">
                    <a:pos x="477" y="651"/>
                  </a:cxn>
                  <a:cxn ang="0">
                    <a:pos x="447" y="695"/>
                  </a:cxn>
                  <a:cxn ang="0">
                    <a:pos x="416" y="746"/>
                  </a:cxn>
                  <a:cxn ang="0">
                    <a:pos x="385" y="800"/>
                  </a:cxn>
                  <a:cxn ang="0">
                    <a:pos x="356" y="850"/>
                  </a:cxn>
                  <a:cxn ang="0">
                    <a:pos x="334" y="892"/>
                  </a:cxn>
                  <a:cxn ang="0">
                    <a:pos x="312" y="932"/>
                  </a:cxn>
                  <a:cxn ang="0">
                    <a:pos x="0" y="321"/>
                  </a:cxn>
                </a:cxnLst>
                <a:rect l="0" t="0" r="r" b="b"/>
                <a:pathLst>
                  <a:path w="741" h="932">
                    <a:moveTo>
                      <a:pt x="0" y="321"/>
                    </a:moveTo>
                    <a:lnTo>
                      <a:pt x="5" y="314"/>
                    </a:lnTo>
                    <a:lnTo>
                      <a:pt x="11" y="307"/>
                    </a:lnTo>
                    <a:lnTo>
                      <a:pt x="18" y="297"/>
                    </a:lnTo>
                    <a:lnTo>
                      <a:pt x="28" y="286"/>
                    </a:lnTo>
                    <a:lnTo>
                      <a:pt x="39" y="272"/>
                    </a:lnTo>
                    <a:lnTo>
                      <a:pt x="45" y="264"/>
                    </a:lnTo>
                    <a:lnTo>
                      <a:pt x="51" y="256"/>
                    </a:lnTo>
                    <a:lnTo>
                      <a:pt x="58" y="248"/>
                    </a:lnTo>
                    <a:lnTo>
                      <a:pt x="65" y="240"/>
                    </a:lnTo>
                    <a:lnTo>
                      <a:pt x="72" y="232"/>
                    </a:lnTo>
                    <a:lnTo>
                      <a:pt x="80" y="224"/>
                    </a:lnTo>
                    <a:lnTo>
                      <a:pt x="86" y="215"/>
                    </a:lnTo>
                    <a:lnTo>
                      <a:pt x="94" y="207"/>
                    </a:lnTo>
                    <a:lnTo>
                      <a:pt x="102" y="198"/>
                    </a:lnTo>
                    <a:lnTo>
                      <a:pt x="111" y="189"/>
                    </a:lnTo>
                    <a:lnTo>
                      <a:pt x="119" y="180"/>
                    </a:lnTo>
                    <a:lnTo>
                      <a:pt x="129" y="172"/>
                    </a:lnTo>
                    <a:lnTo>
                      <a:pt x="136" y="164"/>
                    </a:lnTo>
                    <a:lnTo>
                      <a:pt x="146" y="155"/>
                    </a:lnTo>
                    <a:lnTo>
                      <a:pt x="154" y="148"/>
                    </a:lnTo>
                    <a:lnTo>
                      <a:pt x="163" y="140"/>
                    </a:lnTo>
                    <a:lnTo>
                      <a:pt x="171" y="132"/>
                    </a:lnTo>
                    <a:lnTo>
                      <a:pt x="180" y="124"/>
                    </a:lnTo>
                    <a:lnTo>
                      <a:pt x="188" y="117"/>
                    </a:lnTo>
                    <a:lnTo>
                      <a:pt x="197" y="111"/>
                    </a:lnTo>
                    <a:lnTo>
                      <a:pt x="214" y="99"/>
                    </a:lnTo>
                    <a:lnTo>
                      <a:pt x="233" y="88"/>
                    </a:lnTo>
                    <a:lnTo>
                      <a:pt x="253" y="77"/>
                    </a:lnTo>
                    <a:lnTo>
                      <a:pt x="272" y="67"/>
                    </a:lnTo>
                    <a:lnTo>
                      <a:pt x="293" y="57"/>
                    </a:lnTo>
                    <a:lnTo>
                      <a:pt x="312" y="47"/>
                    </a:lnTo>
                    <a:lnTo>
                      <a:pt x="331" y="38"/>
                    </a:lnTo>
                    <a:lnTo>
                      <a:pt x="351" y="30"/>
                    </a:lnTo>
                    <a:lnTo>
                      <a:pt x="368" y="23"/>
                    </a:lnTo>
                    <a:lnTo>
                      <a:pt x="385" y="18"/>
                    </a:lnTo>
                    <a:lnTo>
                      <a:pt x="411" y="8"/>
                    </a:lnTo>
                    <a:lnTo>
                      <a:pt x="436" y="0"/>
                    </a:lnTo>
                    <a:lnTo>
                      <a:pt x="741" y="454"/>
                    </a:lnTo>
                    <a:lnTo>
                      <a:pt x="733" y="459"/>
                    </a:lnTo>
                    <a:lnTo>
                      <a:pt x="712" y="471"/>
                    </a:lnTo>
                    <a:lnTo>
                      <a:pt x="698" y="480"/>
                    </a:lnTo>
                    <a:lnTo>
                      <a:pt x="681" y="490"/>
                    </a:lnTo>
                    <a:lnTo>
                      <a:pt x="663" y="502"/>
                    </a:lnTo>
                    <a:lnTo>
                      <a:pt x="643" y="513"/>
                    </a:lnTo>
                    <a:lnTo>
                      <a:pt x="624" y="527"/>
                    </a:lnTo>
                    <a:lnTo>
                      <a:pt x="604" y="540"/>
                    </a:lnTo>
                    <a:lnTo>
                      <a:pt x="584" y="553"/>
                    </a:lnTo>
                    <a:lnTo>
                      <a:pt x="564" y="568"/>
                    </a:lnTo>
                    <a:lnTo>
                      <a:pt x="545" y="582"/>
                    </a:lnTo>
                    <a:lnTo>
                      <a:pt x="530" y="596"/>
                    </a:lnTo>
                    <a:lnTo>
                      <a:pt x="514" y="607"/>
                    </a:lnTo>
                    <a:lnTo>
                      <a:pt x="502" y="621"/>
                    </a:lnTo>
                    <a:lnTo>
                      <a:pt x="490" y="634"/>
                    </a:lnTo>
                    <a:lnTo>
                      <a:pt x="484" y="642"/>
                    </a:lnTo>
                    <a:lnTo>
                      <a:pt x="477" y="651"/>
                    </a:lnTo>
                    <a:lnTo>
                      <a:pt x="462" y="672"/>
                    </a:lnTo>
                    <a:lnTo>
                      <a:pt x="447" y="695"/>
                    </a:lnTo>
                    <a:lnTo>
                      <a:pt x="432" y="720"/>
                    </a:lnTo>
                    <a:lnTo>
                      <a:pt x="416" y="746"/>
                    </a:lnTo>
                    <a:lnTo>
                      <a:pt x="400" y="772"/>
                    </a:lnTo>
                    <a:lnTo>
                      <a:pt x="385" y="800"/>
                    </a:lnTo>
                    <a:lnTo>
                      <a:pt x="370" y="825"/>
                    </a:lnTo>
                    <a:lnTo>
                      <a:pt x="356" y="850"/>
                    </a:lnTo>
                    <a:lnTo>
                      <a:pt x="344" y="871"/>
                    </a:lnTo>
                    <a:lnTo>
                      <a:pt x="334" y="892"/>
                    </a:lnTo>
                    <a:lnTo>
                      <a:pt x="318" y="920"/>
                    </a:lnTo>
                    <a:lnTo>
                      <a:pt x="312" y="932"/>
                    </a:lnTo>
                    <a:lnTo>
                      <a:pt x="0" y="321"/>
                    </a:lnTo>
                    <a:lnTo>
                      <a:pt x="0" y="321"/>
                    </a:lnTo>
                    <a:close/>
                  </a:path>
                </a:pathLst>
              </a:custGeom>
              <a:solidFill>
                <a:srgbClr val="B8B8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98" name="Group 21"/>
          <p:cNvGrpSpPr>
            <a:grpSpLocks/>
          </p:cNvGrpSpPr>
          <p:nvPr/>
        </p:nvGrpSpPr>
        <p:grpSpPr bwMode="auto">
          <a:xfrm>
            <a:off x="4940424" y="701080"/>
            <a:ext cx="1143744" cy="927720"/>
            <a:chOff x="288" y="2736"/>
            <a:chExt cx="720" cy="480"/>
          </a:xfrm>
        </p:grpSpPr>
        <p:pic>
          <p:nvPicPr>
            <p:cNvPr id="299" name="Picture 22" descr="E:\KIDSTUFF\COLOR\CHILDREN\BOY_43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8" y="2736"/>
              <a:ext cx="336" cy="480"/>
            </a:xfrm>
            <a:prstGeom prst="rect">
              <a:avLst/>
            </a:prstGeom>
            <a:noFill/>
          </p:spPr>
        </p:pic>
        <p:pic>
          <p:nvPicPr>
            <p:cNvPr id="300" name="Picture 23" descr="E:\KIDSTUFF\COLOR\CHILDREN\BOY_43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0" y="2736"/>
              <a:ext cx="336" cy="480"/>
            </a:xfrm>
            <a:prstGeom prst="rect">
              <a:avLst/>
            </a:prstGeom>
            <a:noFill/>
          </p:spPr>
        </p:pic>
        <p:pic>
          <p:nvPicPr>
            <p:cNvPr id="301" name="Picture 24" descr="E:\KIDSTUFF\COLOR\CHILDREN\BOY_43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2" y="2736"/>
              <a:ext cx="336" cy="48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30946" t="6938" r="38078" b="67464"/>
          <a:stretch>
            <a:fillRect/>
          </a:stretch>
        </p:blipFill>
        <p:spPr bwMode="auto">
          <a:xfrm>
            <a:off x="5857884" y="714356"/>
            <a:ext cx="300039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2" cstate="print"/>
          <a:srcRect l="1907" t="21147" r="68172" b="52210"/>
          <a:stretch>
            <a:fillRect/>
          </a:stretch>
        </p:blipFill>
        <p:spPr bwMode="auto">
          <a:xfrm>
            <a:off x="0" y="4733925"/>
            <a:ext cx="285752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2" cstate="print"/>
          <a:srcRect l="62160" t="18877" r="5717" b="53047"/>
          <a:stretch>
            <a:fillRect/>
          </a:stretch>
        </p:blipFill>
        <p:spPr bwMode="auto">
          <a:xfrm>
            <a:off x="285720" y="928670"/>
            <a:ext cx="2676528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2" cstate="print"/>
          <a:srcRect l="64499" t="61346" r="1173" b="12831"/>
          <a:stretch>
            <a:fillRect/>
          </a:stretch>
        </p:blipFill>
        <p:spPr bwMode="auto">
          <a:xfrm>
            <a:off x="3214678" y="2857496"/>
            <a:ext cx="30670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2" cstate="print"/>
          <a:srcRect l="32622" t="40232" r="35395" b="28098"/>
          <a:stretch>
            <a:fillRect/>
          </a:stretch>
        </p:blipFill>
        <p:spPr bwMode="auto">
          <a:xfrm>
            <a:off x="3500430" y="5000625"/>
            <a:ext cx="2857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2" cstate="print"/>
          <a:srcRect t="62970" r="68017" b="12831"/>
          <a:stretch>
            <a:fillRect/>
          </a:stretch>
        </p:blipFill>
        <p:spPr bwMode="auto">
          <a:xfrm>
            <a:off x="6286500" y="4643446"/>
            <a:ext cx="28575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42844" y="332655"/>
            <a:ext cx="46434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Шляпа </a:t>
            </a: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информации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6248" y="404664"/>
            <a:ext cx="39290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Шляпа Эмоций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28926" y="1857364"/>
            <a:ext cx="39290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Шляпа критики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43570" y="3286124"/>
            <a:ext cx="39290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Шляпа</a:t>
            </a:r>
          </a:p>
          <a:p>
            <a:pPr algn="ctr"/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оптимизм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429000"/>
            <a:ext cx="3929091" cy="1692771"/>
          </a:xfrm>
          <a:prstGeom prst="rect">
            <a:avLst/>
          </a:prstGeom>
          <a:ln>
            <a:solidFill>
              <a:srgbClr val="004C22"/>
            </a:solidFill>
          </a:ln>
        </p:spPr>
        <p:txBody>
          <a:bodyPr wrap="square">
            <a:spAutoFit/>
          </a:bodyPr>
          <a:lstStyle/>
          <a:p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4C2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Шляпа творческого мышления, роста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4C2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00298" y="4786322"/>
            <a:ext cx="39290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Шляпа процесса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07704" y="0"/>
            <a:ext cx="41044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Рефлексия</a:t>
            </a:r>
            <a:endParaRPr lang="ru-RU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5" name="Line 9"/>
          <p:cNvSpPr>
            <a:spLocks noChangeShapeType="1"/>
          </p:cNvSpPr>
          <p:nvPr/>
        </p:nvSpPr>
        <p:spPr bwMode="auto">
          <a:xfrm flipV="1">
            <a:off x="609600" y="4114800"/>
            <a:ext cx="0" cy="1752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609600" y="4114800"/>
            <a:ext cx="7620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 flipV="1">
            <a:off x="8229600" y="1981200"/>
            <a:ext cx="0" cy="2133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 flipH="1">
            <a:off x="609600" y="1981200"/>
            <a:ext cx="7620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 flipV="1">
            <a:off x="609600" y="381000"/>
            <a:ext cx="0" cy="1600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>
            <a:off x="609600" y="5867400"/>
            <a:ext cx="7620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53" name="WordArt 17"/>
          <p:cNvSpPr>
            <a:spLocks noChangeArrowheads="1" noChangeShapeType="1" noTextEdit="1"/>
          </p:cNvSpPr>
          <p:nvPr/>
        </p:nvSpPr>
        <p:spPr bwMode="auto">
          <a:xfrm>
            <a:off x="1828800" y="638175"/>
            <a:ext cx="260985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4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4D0808"/>
                  </a:gs>
                  <a:gs pos="15000">
                    <a:srgbClr val="FF0300"/>
                  </a:gs>
                  <a:gs pos="27500">
                    <a:srgbClr val="FF7A00"/>
                  </a:gs>
                  <a:gs pos="50000">
                    <a:srgbClr val="FFF200"/>
                  </a:gs>
                  <a:gs pos="72500">
                    <a:srgbClr val="FF7A00"/>
                  </a:gs>
                  <a:gs pos="85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39954" name="WordArt 18"/>
          <p:cNvSpPr>
            <a:spLocks noChangeArrowheads="1" noChangeShapeType="1" noTextEdit="1"/>
          </p:cNvSpPr>
          <p:nvPr/>
        </p:nvSpPr>
        <p:spPr bwMode="auto">
          <a:xfrm>
            <a:off x="1828800" y="638175"/>
            <a:ext cx="260985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40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4D0808"/>
                  </a:gs>
                  <a:gs pos="15000">
                    <a:srgbClr val="FF0300"/>
                  </a:gs>
                  <a:gs pos="27500">
                    <a:srgbClr val="FF7A00"/>
                  </a:gs>
                  <a:gs pos="50000">
                    <a:srgbClr val="FFF200"/>
                  </a:gs>
                  <a:gs pos="72500">
                    <a:srgbClr val="FF7A00"/>
                  </a:gs>
                  <a:gs pos="85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2976" y="928670"/>
            <a:ext cx="7991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 </a:t>
            </a:r>
            <a:r>
              <a:rPr lang="ru-RU" sz="2800" b="1" i="1" dirty="0" smtClean="0"/>
              <a:t>Виды кластеров…. </a:t>
            </a:r>
            <a:r>
              <a:rPr lang="ru-RU" sz="2800" i="1" dirty="0" smtClean="0"/>
              <a:t>  </a:t>
            </a:r>
            <a:endParaRPr lang="ru-RU" sz="2800" i="1" dirty="0"/>
          </a:p>
        </p:txBody>
      </p:sp>
      <p:sp>
        <p:nvSpPr>
          <p:cNvPr id="23" name="Улыбающееся лицо 22"/>
          <p:cNvSpPr/>
          <p:nvPr/>
        </p:nvSpPr>
        <p:spPr bwMode="auto">
          <a:xfrm>
            <a:off x="2500298" y="2428868"/>
            <a:ext cx="1700218" cy="1414466"/>
          </a:xfrm>
          <a:prstGeom prst="smileyFac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 bwMode="auto">
          <a:xfrm flipV="1">
            <a:off x="4286248" y="2428868"/>
            <a:ext cx="928694" cy="4286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Прямая соединительная линия 26"/>
          <p:cNvCxnSpPr/>
          <p:nvPr/>
        </p:nvCxnSpPr>
        <p:spPr bwMode="auto">
          <a:xfrm>
            <a:off x="4286248" y="3357562"/>
            <a:ext cx="785818" cy="5000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Прямая соединительная линия 28"/>
          <p:cNvCxnSpPr/>
          <p:nvPr/>
        </p:nvCxnSpPr>
        <p:spPr bwMode="auto">
          <a:xfrm rot="5400000">
            <a:off x="2964645" y="4464851"/>
            <a:ext cx="92869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Прямая соединительная линия 30"/>
          <p:cNvCxnSpPr/>
          <p:nvPr/>
        </p:nvCxnSpPr>
        <p:spPr bwMode="auto">
          <a:xfrm rot="5400000">
            <a:off x="2000232" y="3714752"/>
            <a:ext cx="642942" cy="6429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Прямая соединительная линия 32"/>
          <p:cNvCxnSpPr/>
          <p:nvPr/>
        </p:nvCxnSpPr>
        <p:spPr bwMode="auto">
          <a:xfrm rot="10800000">
            <a:off x="1571604" y="3214686"/>
            <a:ext cx="785818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Прямая соединительная линия 34"/>
          <p:cNvCxnSpPr>
            <a:stCxn id="23" idx="1"/>
          </p:cNvCxnSpPr>
          <p:nvPr/>
        </p:nvCxnSpPr>
        <p:spPr bwMode="auto">
          <a:xfrm rot="16200000" flipV="1">
            <a:off x="2128313" y="2015035"/>
            <a:ext cx="421458" cy="82049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Прямая соединительная линия 36"/>
          <p:cNvCxnSpPr/>
          <p:nvPr/>
        </p:nvCxnSpPr>
        <p:spPr bwMode="auto">
          <a:xfrm rot="5400000" flipH="1" flipV="1">
            <a:off x="3107521" y="2035959"/>
            <a:ext cx="642942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Улыбающееся лицо 38"/>
          <p:cNvSpPr/>
          <p:nvPr/>
        </p:nvSpPr>
        <p:spPr bwMode="auto">
          <a:xfrm>
            <a:off x="6072198" y="2285992"/>
            <a:ext cx="1700218" cy="1414466"/>
          </a:xfrm>
          <a:prstGeom prst="smileyFac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0" name="Равнобедренный треугольник 39"/>
          <p:cNvSpPr/>
          <p:nvPr/>
        </p:nvSpPr>
        <p:spPr bwMode="auto">
          <a:xfrm>
            <a:off x="5500694" y="3643314"/>
            <a:ext cx="2786082" cy="1928826"/>
          </a:xfrm>
          <a:prstGeom prst="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1" name="Выгнутая влево стрелка 40"/>
          <p:cNvSpPr/>
          <p:nvPr/>
        </p:nvSpPr>
        <p:spPr bwMode="auto">
          <a:xfrm>
            <a:off x="5429256" y="4000504"/>
            <a:ext cx="1071570" cy="785818"/>
          </a:xfrm>
          <a:prstGeom prst="curved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2" name="Выгнутая вправо стрелка 41"/>
          <p:cNvSpPr/>
          <p:nvPr/>
        </p:nvSpPr>
        <p:spPr bwMode="auto">
          <a:xfrm>
            <a:off x="7286644" y="3929066"/>
            <a:ext cx="1000132" cy="928694"/>
          </a:xfrm>
          <a:prstGeom prst="curvedLef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 bwMode="auto">
          <a:xfrm>
            <a:off x="4857752" y="5572140"/>
            <a:ext cx="1143008" cy="500066"/>
          </a:xfrm>
          <a:prstGeom prst="roundRect">
            <a:avLst/>
          </a:prstGeom>
          <a:solidFill>
            <a:srgbClr val="66FF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 bwMode="auto">
          <a:xfrm>
            <a:off x="7643834" y="5572140"/>
            <a:ext cx="1143008" cy="500066"/>
          </a:xfrm>
          <a:prstGeom prst="roundRect">
            <a:avLst/>
          </a:prstGeom>
          <a:solidFill>
            <a:srgbClr val="66FF3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6" name="Молния 45"/>
          <p:cNvSpPr/>
          <p:nvPr/>
        </p:nvSpPr>
        <p:spPr bwMode="auto">
          <a:xfrm>
            <a:off x="1285852" y="4143380"/>
            <a:ext cx="1857388" cy="642942"/>
          </a:xfrm>
          <a:prstGeom prst="lightningBolt">
            <a:avLst/>
          </a:prstGeom>
          <a:solidFill>
            <a:srgbClr val="004C2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7" name="Овал 46"/>
          <p:cNvSpPr/>
          <p:nvPr/>
        </p:nvSpPr>
        <p:spPr bwMode="auto">
          <a:xfrm>
            <a:off x="1285852" y="4357694"/>
            <a:ext cx="642942" cy="1143008"/>
          </a:xfrm>
          <a:prstGeom prst="ellipse">
            <a:avLst/>
          </a:prstGeom>
          <a:solidFill>
            <a:srgbClr val="FF99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8" name="Овал 47"/>
          <p:cNvSpPr/>
          <p:nvPr/>
        </p:nvSpPr>
        <p:spPr bwMode="auto">
          <a:xfrm>
            <a:off x="1714480" y="4500570"/>
            <a:ext cx="642942" cy="1143008"/>
          </a:xfrm>
          <a:prstGeom prst="ellipse">
            <a:avLst/>
          </a:prstGeom>
          <a:solidFill>
            <a:srgbClr val="FF99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9" name="Овал 48"/>
          <p:cNvSpPr/>
          <p:nvPr/>
        </p:nvSpPr>
        <p:spPr bwMode="auto">
          <a:xfrm>
            <a:off x="2285984" y="4643446"/>
            <a:ext cx="642942" cy="1143008"/>
          </a:xfrm>
          <a:prstGeom prst="ellipse">
            <a:avLst/>
          </a:prstGeom>
          <a:solidFill>
            <a:srgbClr val="FF99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0" name="Овал 49"/>
          <p:cNvSpPr/>
          <p:nvPr/>
        </p:nvSpPr>
        <p:spPr bwMode="auto">
          <a:xfrm>
            <a:off x="1357290" y="5286388"/>
            <a:ext cx="642942" cy="1143008"/>
          </a:xfrm>
          <a:prstGeom prst="ellipse">
            <a:avLst/>
          </a:prstGeom>
          <a:solidFill>
            <a:srgbClr val="FF99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1" name="Овал 50"/>
          <p:cNvSpPr/>
          <p:nvPr/>
        </p:nvSpPr>
        <p:spPr bwMode="auto">
          <a:xfrm>
            <a:off x="1857356" y="5357826"/>
            <a:ext cx="642942" cy="1143008"/>
          </a:xfrm>
          <a:prstGeom prst="ellipse">
            <a:avLst/>
          </a:prstGeom>
          <a:solidFill>
            <a:srgbClr val="FF99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07704" y="0"/>
            <a:ext cx="410445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Рефлексия</a:t>
            </a:r>
            <a:endParaRPr lang="ru-RU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6"/>
          <p:cNvGrpSpPr>
            <a:grpSpLocks/>
          </p:cNvGrpSpPr>
          <p:nvPr/>
        </p:nvGrpSpPr>
        <p:grpSpPr bwMode="auto">
          <a:xfrm>
            <a:off x="357158" y="3643314"/>
            <a:ext cx="2514600" cy="2743200"/>
            <a:chOff x="2160" y="528"/>
            <a:chExt cx="1584" cy="1728"/>
          </a:xfrm>
        </p:grpSpPr>
        <p:sp>
          <p:nvSpPr>
            <p:cNvPr id="26628" name="AutoShape 4"/>
            <p:cNvSpPr>
              <a:spLocks noChangeArrowheads="1"/>
            </p:cNvSpPr>
            <p:nvPr/>
          </p:nvSpPr>
          <p:spPr bwMode="auto">
            <a:xfrm rot="5400000">
              <a:off x="1608" y="1464"/>
              <a:ext cx="1344" cy="240"/>
            </a:xfrm>
            <a:prstGeom prst="rightArrow">
              <a:avLst>
                <a:gd name="adj1" fmla="val 50000"/>
                <a:gd name="adj2" fmla="val 14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29" name="AutoShape 5"/>
            <p:cNvSpPr>
              <a:spLocks noChangeArrowheads="1"/>
            </p:cNvSpPr>
            <p:nvPr/>
          </p:nvSpPr>
          <p:spPr bwMode="auto">
            <a:xfrm rot="5400000">
              <a:off x="2280" y="1080"/>
              <a:ext cx="1344" cy="240"/>
            </a:xfrm>
            <a:prstGeom prst="rightArrow">
              <a:avLst>
                <a:gd name="adj1" fmla="val 50000"/>
                <a:gd name="adj2" fmla="val 14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0" name="AutoShape 6"/>
            <p:cNvSpPr>
              <a:spLocks noChangeArrowheads="1"/>
            </p:cNvSpPr>
            <p:nvPr/>
          </p:nvSpPr>
          <p:spPr bwMode="auto">
            <a:xfrm rot="5400000">
              <a:off x="2952" y="1464"/>
              <a:ext cx="1344" cy="240"/>
            </a:xfrm>
            <a:prstGeom prst="rightArrow">
              <a:avLst>
                <a:gd name="adj1" fmla="val 50000"/>
                <a:gd name="adj2" fmla="val 14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42910" y="2209800"/>
            <a:ext cx="3886200" cy="4648200"/>
            <a:chOff x="1776" y="960"/>
            <a:chExt cx="2448" cy="2928"/>
          </a:xfrm>
        </p:grpSpPr>
        <p:sp>
          <p:nvSpPr>
            <p:cNvPr id="26632" name="Oval 8"/>
            <p:cNvSpPr>
              <a:spLocks noChangeArrowheads="1"/>
            </p:cNvSpPr>
            <p:nvPr/>
          </p:nvSpPr>
          <p:spPr bwMode="auto">
            <a:xfrm rot="5400000">
              <a:off x="1536" y="1200"/>
              <a:ext cx="2928" cy="2448"/>
            </a:xfrm>
            <a:prstGeom prst="ellipse">
              <a:avLst/>
            </a:prstGeom>
            <a:solidFill>
              <a:srgbClr val="FFCC00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3" name="WordArt 9"/>
            <p:cNvSpPr>
              <a:spLocks noChangeArrowheads="1" noChangeShapeType="1" noTextEdit="1"/>
            </p:cNvSpPr>
            <p:nvPr/>
          </p:nvSpPr>
          <p:spPr bwMode="auto">
            <a:xfrm>
              <a:off x="2160" y="1485"/>
              <a:ext cx="1824" cy="816"/>
            </a:xfrm>
            <a:prstGeom prst="rect">
              <a:avLst/>
            </a:prstGeom>
          </p:spPr>
          <p:txBody>
            <a:bodyPr wrap="none" fromWordArt="1">
              <a:prstTxWarp prst="textCanUp">
                <a:avLst>
                  <a:gd name="adj" fmla="val 77083"/>
                </a:avLst>
              </a:prstTxWarp>
            </a:bodyPr>
            <a:lstStyle/>
            <a:p>
              <a:pPr algn="ctr"/>
              <a:r>
                <a:rPr lang="ru-RU" sz="20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333300"/>
                  </a:solidFill>
                  <a:effectLst>
                    <a:outerShdw dist="35921" dir="2700000" algn="ctr" rotWithShape="0">
                      <a:schemeClr val="bg1"/>
                    </a:outerShdw>
                  </a:effectLst>
                  <a:latin typeface="Arial"/>
                  <a:cs typeface="Arial"/>
                </a:rPr>
                <a:t>Промежуточный</a:t>
              </a:r>
            </a:p>
            <a:p>
              <a:pPr algn="ctr"/>
              <a:r>
                <a:rPr lang="ru-RU" sz="2000" kern="10" dirty="0" smtClean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tx2"/>
                  </a:solidFill>
                  <a:effectLst>
                    <a:outerShdw dist="35921" dir="2700000" algn="ctr" rotWithShape="0">
                      <a:schemeClr val="bg1"/>
                    </a:outerShdw>
                  </a:effectLst>
                  <a:latin typeface="Arial"/>
                  <a:cs typeface="Arial"/>
                </a:rPr>
                <a:t> тест</a:t>
              </a:r>
              <a:endParaRPr lang="ru-RU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35921" dir="2700000" algn="ctr" rotWithShape="0">
                    <a:schemeClr val="bg1"/>
                  </a:outerShdw>
                </a:effectLst>
                <a:latin typeface="Arial"/>
                <a:cs typeface="Arial"/>
              </a:endParaRPr>
            </a:p>
          </p:txBody>
        </p:sp>
      </p:grpSp>
      <p:sp>
        <p:nvSpPr>
          <p:cNvPr id="26634" name="AutoShape 10"/>
          <p:cNvSpPr>
            <a:spLocks noChangeArrowheads="1"/>
          </p:cNvSpPr>
          <p:nvPr/>
        </p:nvSpPr>
        <p:spPr bwMode="auto">
          <a:xfrm>
            <a:off x="5699125" y="3576638"/>
            <a:ext cx="3159155" cy="3484900"/>
          </a:xfrm>
          <a:prstGeom prst="leftArrow">
            <a:avLst>
              <a:gd name="adj1" fmla="val 50000"/>
              <a:gd name="adj2" fmla="val 29955"/>
            </a:avLst>
          </a:prstGeom>
          <a:gradFill rotWithShape="0">
            <a:gsLst>
              <a:gs pos="0">
                <a:srgbClr val="66FF66"/>
              </a:gs>
              <a:gs pos="50000">
                <a:srgbClr val="FFFFFF"/>
              </a:gs>
              <a:gs pos="100000">
                <a:srgbClr val="66FF66"/>
              </a:gs>
            </a:gsLst>
            <a:lin ang="5400000" scaled="1"/>
          </a:gradFill>
          <a:ln w="2857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 smtClean="0">
                <a:solidFill>
                  <a:srgbClr val="004C22"/>
                </a:solidFill>
              </a:rPr>
              <a:t>Прослеживается </a:t>
            </a:r>
          </a:p>
          <a:p>
            <a:pPr>
              <a:spcBef>
                <a:spcPct val="50000"/>
              </a:spcBef>
            </a:pPr>
            <a:r>
              <a:rPr lang="ru-RU" sz="2400" b="1" i="1" dirty="0" smtClean="0">
                <a:solidFill>
                  <a:srgbClr val="004C22"/>
                </a:solidFill>
              </a:rPr>
              <a:t>положительная динамика</a:t>
            </a:r>
          </a:p>
          <a:p>
            <a:pPr algn="r">
              <a:spcBef>
                <a:spcPct val="50000"/>
              </a:spcBef>
            </a:pPr>
            <a:endParaRPr lang="ru-RU" sz="1600" dirty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928926" y="4071942"/>
            <a:ext cx="2476500" cy="2476500"/>
            <a:chOff x="2184" y="2328"/>
            <a:chExt cx="1560" cy="1560"/>
          </a:xfrm>
        </p:grpSpPr>
        <p:sp>
          <p:nvSpPr>
            <p:cNvPr id="26637" name="Oval 13"/>
            <p:cNvSpPr>
              <a:spLocks noChangeArrowheads="1"/>
            </p:cNvSpPr>
            <p:nvPr/>
          </p:nvSpPr>
          <p:spPr bwMode="auto">
            <a:xfrm rot="5400000">
              <a:off x="2184" y="2328"/>
              <a:ext cx="1560" cy="1560"/>
            </a:xfrm>
            <a:prstGeom prst="ellipse">
              <a:avLst/>
            </a:prstGeom>
            <a:solidFill>
              <a:srgbClr val="66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638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304" y="2592"/>
              <a:ext cx="1392" cy="720"/>
            </a:xfrm>
            <a:prstGeom prst="rect">
              <a:avLst/>
            </a:prstGeom>
          </p:spPr>
          <p:txBody>
            <a:bodyPr wrap="none" fromWordArt="1">
              <a:prstTxWarp prst="textCanUp">
                <a:avLst>
                  <a:gd name="adj" fmla="val 85713"/>
                </a:avLst>
              </a:prstTxWarp>
            </a:bodyPr>
            <a:lstStyle/>
            <a:p>
              <a:pPr algn="ctr"/>
              <a:endParaRPr lang="ru-RU" sz="1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6643" name="Freeform 19"/>
          <p:cNvSpPr>
            <a:spLocks/>
          </p:cNvSpPr>
          <p:nvPr/>
        </p:nvSpPr>
        <p:spPr bwMode="auto">
          <a:xfrm>
            <a:off x="1816100" y="5233988"/>
            <a:ext cx="1588" cy="1587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6"/>
              </a:cxn>
            </a:cxnLst>
            <a:rect l="0" t="0" r="r" b="b"/>
            <a:pathLst>
              <a:path h="6">
                <a:moveTo>
                  <a:pt x="0" y="6"/>
                </a:move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Freeform 20"/>
          <p:cNvSpPr>
            <a:spLocks/>
          </p:cNvSpPr>
          <p:nvPr/>
        </p:nvSpPr>
        <p:spPr bwMode="auto">
          <a:xfrm>
            <a:off x="1816100" y="5307013"/>
            <a:ext cx="1588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5"/>
              </a:cxn>
              <a:cxn ang="0">
                <a:pos x="0" y="0"/>
              </a:cxn>
            </a:cxnLst>
            <a:rect l="0" t="0" r="r" b="b"/>
            <a:pathLst>
              <a:path h="5">
                <a:moveTo>
                  <a:pt x="0" y="0"/>
                </a:move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5148064" y="1052736"/>
            <a:ext cx="2514600" cy="1981200"/>
            <a:chOff x="288" y="2784"/>
            <a:chExt cx="1584" cy="1248"/>
          </a:xfrm>
        </p:grpSpPr>
        <p:sp>
          <p:nvSpPr>
            <p:cNvPr id="26646" name="Rectangle 22"/>
            <p:cNvSpPr>
              <a:spLocks noChangeArrowheads="1"/>
            </p:cNvSpPr>
            <p:nvPr/>
          </p:nvSpPr>
          <p:spPr bwMode="auto">
            <a:xfrm>
              <a:off x="288" y="2784"/>
              <a:ext cx="1584" cy="1248"/>
            </a:xfrm>
            <a:prstGeom prst="rect">
              <a:avLst/>
            </a:prstGeom>
            <a:gradFill rotWithShape="0">
              <a:gsLst>
                <a:gs pos="0">
                  <a:srgbClr val="66FF66"/>
                </a:gs>
                <a:gs pos="50000">
                  <a:srgbClr val="FFFF99"/>
                </a:gs>
                <a:gs pos="100000">
                  <a:srgbClr val="66FF66"/>
                </a:gs>
              </a:gsLst>
              <a:lin ang="189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" name="Group 23"/>
            <p:cNvGrpSpPr>
              <a:grpSpLocks/>
            </p:cNvGrpSpPr>
            <p:nvPr/>
          </p:nvGrpSpPr>
          <p:grpSpPr bwMode="auto">
            <a:xfrm>
              <a:off x="288" y="2832"/>
              <a:ext cx="1529" cy="1127"/>
              <a:chOff x="288" y="2832"/>
              <a:chExt cx="1529" cy="1127"/>
            </a:xfrm>
          </p:grpSpPr>
          <p:grpSp>
            <p:nvGrpSpPr>
              <p:cNvPr id="7" name="Group 24"/>
              <p:cNvGrpSpPr>
                <a:grpSpLocks/>
              </p:cNvGrpSpPr>
              <p:nvPr/>
            </p:nvGrpSpPr>
            <p:grpSpPr bwMode="auto">
              <a:xfrm>
                <a:off x="1008" y="2832"/>
                <a:ext cx="809" cy="1102"/>
                <a:chOff x="1008" y="2832"/>
                <a:chExt cx="809" cy="1102"/>
              </a:xfrm>
            </p:grpSpPr>
            <p:sp>
              <p:nvSpPr>
                <p:cNvPr id="26649" name="Rectangle 25"/>
                <p:cNvSpPr>
                  <a:spLocks noChangeArrowheads="1"/>
                </p:cNvSpPr>
                <p:nvPr/>
              </p:nvSpPr>
              <p:spPr bwMode="auto">
                <a:xfrm>
                  <a:off x="1022" y="2833"/>
                  <a:ext cx="781" cy="518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50" name="Freeform 26"/>
                <p:cNvSpPr>
                  <a:spLocks/>
                </p:cNvSpPr>
                <p:nvPr/>
              </p:nvSpPr>
              <p:spPr bwMode="auto">
                <a:xfrm>
                  <a:off x="1802" y="2832"/>
                  <a:ext cx="1" cy="519"/>
                </a:xfrm>
                <a:custGeom>
                  <a:avLst/>
                  <a:gdLst/>
                  <a:ahLst/>
                  <a:cxnLst>
                    <a:cxn ang="0">
                      <a:pos x="4" y="4"/>
                    </a:cxn>
                    <a:cxn ang="0">
                      <a:pos x="0" y="2"/>
                    </a:cxn>
                    <a:cxn ang="0">
                      <a:pos x="0" y="2074"/>
                    </a:cxn>
                    <a:cxn ang="0">
                      <a:pos x="6" y="2074"/>
                    </a:cxn>
                    <a:cxn ang="0">
                      <a:pos x="6" y="2"/>
                    </a:cxn>
                    <a:cxn ang="0">
                      <a:pos x="4" y="0"/>
                    </a:cxn>
                    <a:cxn ang="0">
                      <a:pos x="6" y="2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4"/>
                    </a:cxn>
                  </a:cxnLst>
                  <a:rect l="0" t="0" r="r" b="b"/>
                  <a:pathLst>
                    <a:path w="6" h="2074">
                      <a:moveTo>
                        <a:pt x="4" y="4"/>
                      </a:moveTo>
                      <a:lnTo>
                        <a:pt x="0" y="2"/>
                      </a:lnTo>
                      <a:lnTo>
                        <a:pt x="0" y="2074"/>
                      </a:lnTo>
                      <a:lnTo>
                        <a:pt x="6" y="207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51" name="Freeform 27"/>
                <p:cNvSpPr>
                  <a:spLocks/>
                </p:cNvSpPr>
                <p:nvPr/>
              </p:nvSpPr>
              <p:spPr bwMode="auto">
                <a:xfrm>
                  <a:off x="1021" y="2832"/>
                  <a:ext cx="782" cy="1"/>
                </a:xfrm>
                <a:custGeom>
                  <a:avLst/>
                  <a:gdLst/>
                  <a:ahLst/>
                  <a:cxnLst>
                    <a:cxn ang="0">
                      <a:pos x="6" y="2"/>
                    </a:cxn>
                    <a:cxn ang="0">
                      <a:pos x="3" y="4"/>
                    </a:cxn>
                    <a:cxn ang="0">
                      <a:pos x="3127" y="4"/>
                    </a:cxn>
                    <a:cxn ang="0">
                      <a:pos x="3127" y="0"/>
                    </a:cxn>
                    <a:cxn ang="0">
                      <a:pos x="3" y="0"/>
                    </a:cxn>
                    <a:cxn ang="0">
                      <a:pos x="0" y="2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6" y="2"/>
                    </a:cxn>
                  </a:cxnLst>
                  <a:rect l="0" t="0" r="r" b="b"/>
                  <a:pathLst>
                    <a:path w="3127" h="4">
                      <a:moveTo>
                        <a:pt x="6" y="2"/>
                      </a:moveTo>
                      <a:lnTo>
                        <a:pt x="3" y="4"/>
                      </a:lnTo>
                      <a:lnTo>
                        <a:pt x="3127" y="4"/>
                      </a:lnTo>
                      <a:lnTo>
                        <a:pt x="3127" y="0"/>
                      </a:lnTo>
                      <a:lnTo>
                        <a:pt x="3" y="0"/>
                      </a:ln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52" name="Freeform 28"/>
                <p:cNvSpPr>
                  <a:spLocks/>
                </p:cNvSpPr>
                <p:nvPr/>
              </p:nvSpPr>
              <p:spPr bwMode="auto">
                <a:xfrm>
                  <a:off x="1021" y="2833"/>
                  <a:ext cx="2" cy="518"/>
                </a:xfrm>
                <a:custGeom>
                  <a:avLst/>
                  <a:gdLst/>
                  <a:ahLst/>
                  <a:cxnLst>
                    <a:cxn ang="0">
                      <a:pos x="3" y="2070"/>
                    </a:cxn>
                    <a:cxn ang="0">
                      <a:pos x="6" y="2072"/>
                    </a:cxn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2072"/>
                    </a:cxn>
                    <a:cxn ang="0">
                      <a:pos x="3" y="2076"/>
                    </a:cxn>
                    <a:cxn ang="0">
                      <a:pos x="0" y="2072"/>
                    </a:cxn>
                    <a:cxn ang="0">
                      <a:pos x="0" y="2076"/>
                    </a:cxn>
                    <a:cxn ang="0">
                      <a:pos x="3" y="2076"/>
                    </a:cxn>
                    <a:cxn ang="0">
                      <a:pos x="3" y="2070"/>
                    </a:cxn>
                  </a:cxnLst>
                  <a:rect l="0" t="0" r="r" b="b"/>
                  <a:pathLst>
                    <a:path w="6" h="2076">
                      <a:moveTo>
                        <a:pt x="3" y="2070"/>
                      </a:moveTo>
                      <a:lnTo>
                        <a:pt x="6" y="2072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2072"/>
                      </a:lnTo>
                      <a:lnTo>
                        <a:pt x="3" y="2076"/>
                      </a:lnTo>
                      <a:lnTo>
                        <a:pt x="0" y="2072"/>
                      </a:lnTo>
                      <a:lnTo>
                        <a:pt x="0" y="2076"/>
                      </a:lnTo>
                      <a:lnTo>
                        <a:pt x="3" y="2076"/>
                      </a:lnTo>
                      <a:lnTo>
                        <a:pt x="3" y="207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53" name="Freeform 29"/>
                <p:cNvSpPr>
                  <a:spLocks/>
                </p:cNvSpPr>
                <p:nvPr/>
              </p:nvSpPr>
              <p:spPr bwMode="auto">
                <a:xfrm>
                  <a:off x="1022" y="3350"/>
                  <a:ext cx="781" cy="1"/>
                </a:xfrm>
                <a:custGeom>
                  <a:avLst/>
                  <a:gdLst/>
                  <a:ahLst/>
                  <a:cxnLst>
                    <a:cxn ang="0">
                      <a:pos x="3120" y="2"/>
                    </a:cxn>
                    <a:cxn ang="0">
                      <a:pos x="3124" y="0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3124" y="6"/>
                    </a:cxn>
                    <a:cxn ang="0">
                      <a:pos x="3126" y="2"/>
                    </a:cxn>
                    <a:cxn ang="0">
                      <a:pos x="3124" y="6"/>
                    </a:cxn>
                    <a:cxn ang="0">
                      <a:pos x="3126" y="6"/>
                    </a:cxn>
                    <a:cxn ang="0">
                      <a:pos x="3126" y="2"/>
                    </a:cxn>
                    <a:cxn ang="0">
                      <a:pos x="3120" y="2"/>
                    </a:cxn>
                  </a:cxnLst>
                  <a:rect l="0" t="0" r="r" b="b"/>
                  <a:pathLst>
                    <a:path w="3126" h="6">
                      <a:moveTo>
                        <a:pt x="3120" y="2"/>
                      </a:moveTo>
                      <a:lnTo>
                        <a:pt x="3124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124" y="6"/>
                      </a:lnTo>
                      <a:lnTo>
                        <a:pt x="3126" y="2"/>
                      </a:lnTo>
                      <a:lnTo>
                        <a:pt x="3124" y="6"/>
                      </a:lnTo>
                      <a:lnTo>
                        <a:pt x="3126" y="6"/>
                      </a:lnTo>
                      <a:lnTo>
                        <a:pt x="3126" y="2"/>
                      </a:lnTo>
                      <a:lnTo>
                        <a:pt x="312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54" name="Rectangle 30"/>
                <p:cNvSpPr>
                  <a:spLocks noChangeArrowheads="1"/>
                </p:cNvSpPr>
                <p:nvPr/>
              </p:nvSpPr>
              <p:spPr bwMode="auto">
                <a:xfrm>
                  <a:off x="1033" y="2841"/>
                  <a:ext cx="759" cy="526"/>
                </a:xfrm>
                <a:prstGeom prst="rect">
                  <a:avLst/>
                </a:prstGeom>
                <a:solidFill>
                  <a:srgbClr val="666666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55" name="Freeform 31"/>
                <p:cNvSpPr>
                  <a:spLocks/>
                </p:cNvSpPr>
                <p:nvPr/>
              </p:nvSpPr>
              <p:spPr bwMode="auto">
                <a:xfrm>
                  <a:off x="1791" y="2840"/>
                  <a:ext cx="2" cy="527"/>
                </a:xfrm>
                <a:custGeom>
                  <a:avLst/>
                  <a:gdLst/>
                  <a:ahLst/>
                  <a:cxnLst>
                    <a:cxn ang="0">
                      <a:pos x="4" y="5"/>
                    </a:cxn>
                    <a:cxn ang="0">
                      <a:pos x="0" y="2"/>
                    </a:cxn>
                    <a:cxn ang="0">
                      <a:pos x="0" y="2108"/>
                    </a:cxn>
                    <a:cxn ang="0">
                      <a:pos x="6" y="2108"/>
                    </a:cxn>
                    <a:cxn ang="0">
                      <a:pos x="6" y="2"/>
                    </a:cxn>
                    <a:cxn ang="0">
                      <a:pos x="4" y="0"/>
                    </a:cxn>
                    <a:cxn ang="0">
                      <a:pos x="6" y="2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5"/>
                    </a:cxn>
                  </a:cxnLst>
                  <a:rect l="0" t="0" r="r" b="b"/>
                  <a:pathLst>
                    <a:path w="6" h="2108">
                      <a:moveTo>
                        <a:pt x="4" y="5"/>
                      </a:moveTo>
                      <a:lnTo>
                        <a:pt x="0" y="2"/>
                      </a:lnTo>
                      <a:lnTo>
                        <a:pt x="0" y="2108"/>
                      </a:lnTo>
                      <a:lnTo>
                        <a:pt x="6" y="2108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56" name="Freeform 32"/>
                <p:cNvSpPr>
                  <a:spLocks/>
                </p:cNvSpPr>
                <p:nvPr/>
              </p:nvSpPr>
              <p:spPr bwMode="auto">
                <a:xfrm>
                  <a:off x="1033" y="2840"/>
                  <a:ext cx="759" cy="1"/>
                </a:xfrm>
                <a:custGeom>
                  <a:avLst/>
                  <a:gdLst/>
                  <a:ahLst/>
                  <a:cxnLst>
                    <a:cxn ang="0">
                      <a:pos x="6" y="2"/>
                    </a:cxn>
                    <a:cxn ang="0">
                      <a:pos x="4" y="5"/>
                    </a:cxn>
                    <a:cxn ang="0">
                      <a:pos x="3039" y="5"/>
                    </a:cxn>
                    <a:cxn ang="0">
                      <a:pos x="3039" y="0"/>
                    </a:cxn>
                    <a:cxn ang="0">
                      <a:pos x="4" y="0"/>
                    </a:cxn>
                    <a:cxn ang="0">
                      <a:pos x="0" y="2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6" y="2"/>
                    </a:cxn>
                  </a:cxnLst>
                  <a:rect l="0" t="0" r="r" b="b"/>
                  <a:pathLst>
                    <a:path w="3039" h="5">
                      <a:moveTo>
                        <a:pt x="6" y="2"/>
                      </a:moveTo>
                      <a:lnTo>
                        <a:pt x="4" y="5"/>
                      </a:lnTo>
                      <a:lnTo>
                        <a:pt x="3039" y="5"/>
                      </a:lnTo>
                      <a:lnTo>
                        <a:pt x="3039" y="0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57" name="Freeform 33"/>
                <p:cNvSpPr>
                  <a:spLocks/>
                </p:cNvSpPr>
                <p:nvPr/>
              </p:nvSpPr>
              <p:spPr bwMode="auto">
                <a:xfrm>
                  <a:off x="1033" y="2841"/>
                  <a:ext cx="1" cy="527"/>
                </a:xfrm>
                <a:custGeom>
                  <a:avLst/>
                  <a:gdLst/>
                  <a:ahLst/>
                  <a:cxnLst>
                    <a:cxn ang="0">
                      <a:pos x="4" y="2103"/>
                    </a:cxn>
                    <a:cxn ang="0">
                      <a:pos x="6" y="2106"/>
                    </a:cxn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2106"/>
                    </a:cxn>
                    <a:cxn ang="0">
                      <a:pos x="4" y="2109"/>
                    </a:cxn>
                    <a:cxn ang="0">
                      <a:pos x="0" y="2106"/>
                    </a:cxn>
                    <a:cxn ang="0">
                      <a:pos x="0" y="2109"/>
                    </a:cxn>
                    <a:cxn ang="0">
                      <a:pos x="4" y="2109"/>
                    </a:cxn>
                    <a:cxn ang="0">
                      <a:pos x="4" y="2103"/>
                    </a:cxn>
                  </a:cxnLst>
                  <a:rect l="0" t="0" r="r" b="b"/>
                  <a:pathLst>
                    <a:path w="6" h="2109">
                      <a:moveTo>
                        <a:pt x="4" y="2103"/>
                      </a:moveTo>
                      <a:lnTo>
                        <a:pt x="6" y="2106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2106"/>
                      </a:lnTo>
                      <a:lnTo>
                        <a:pt x="4" y="2109"/>
                      </a:lnTo>
                      <a:lnTo>
                        <a:pt x="0" y="2106"/>
                      </a:lnTo>
                      <a:lnTo>
                        <a:pt x="0" y="2109"/>
                      </a:lnTo>
                      <a:lnTo>
                        <a:pt x="4" y="2109"/>
                      </a:lnTo>
                      <a:lnTo>
                        <a:pt x="4" y="21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58" name="Freeform 34"/>
                <p:cNvSpPr>
                  <a:spLocks/>
                </p:cNvSpPr>
                <p:nvPr/>
              </p:nvSpPr>
              <p:spPr bwMode="auto">
                <a:xfrm>
                  <a:off x="1033" y="3367"/>
                  <a:ext cx="760" cy="1"/>
                </a:xfrm>
                <a:custGeom>
                  <a:avLst/>
                  <a:gdLst/>
                  <a:ahLst/>
                  <a:cxnLst>
                    <a:cxn ang="0">
                      <a:pos x="3031" y="3"/>
                    </a:cxn>
                    <a:cxn ang="0">
                      <a:pos x="3035" y="0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3035" y="6"/>
                    </a:cxn>
                    <a:cxn ang="0">
                      <a:pos x="3037" y="3"/>
                    </a:cxn>
                    <a:cxn ang="0">
                      <a:pos x="3035" y="6"/>
                    </a:cxn>
                    <a:cxn ang="0">
                      <a:pos x="3037" y="6"/>
                    </a:cxn>
                    <a:cxn ang="0">
                      <a:pos x="3037" y="3"/>
                    </a:cxn>
                    <a:cxn ang="0">
                      <a:pos x="3031" y="3"/>
                    </a:cxn>
                  </a:cxnLst>
                  <a:rect l="0" t="0" r="r" b="b"/>
                  <a:pathLst>
                    <a:path w="3037" h="6">
                      <a:moveTo>
                        <a:pt x="3031" y="3"/>
                      </a:moveTo>
                      <a:lnTo>
                        <a:pt x="3035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3035" y="6"/>
                      </a:lnTo>
                      <a:lnTo>
                        <a:pt x="3037" y="3"/>
                      </a:lnTo>
                      <a:lnTo>
                        <a:pt x="3035" y="6"/>
                      </a:lnTo>
                      <a:lnTo>
                        <a:pt x="3037" y="6"/>
                      </a:lnTo>
                      <a:lnTo>
                        <a:pt x="3037" y="3"/>
                      </a:lnTo>
                      <a:lnTo>
                        <a:pt x="3031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59" name="Rectangle 35"/>
                <p:cNvSpPr>
                  <a:spLocks noChangeArrowheads="1"/>
                </p:cNvSpPr>
                <p:nvPr/>
              </p:nvSpPr>
              <p:spPr bwMode="auto">
                <a:xfrm>
                  <a:off x="1010" y="3351"/>
                  <a:ext cx="805" cy="27"/>
                </a:xfrm>
                <a:prstGeom prst="rect">
                  <a:avLst/>
                </a:prstGeom>
                <a:solidFill>
                  <a:srgbClr val="D1A37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60" name="Freeform 36"/>
                <p:cNvSpPr>
                  <a:spLocks/>
                </p:cNvSpPr>
                <p:nvPr/>
              </p:nvSpPr>
              <p:spPr bwMode="auto">
                <a:xfrm>
                  <a:off x="1812" y="3348"/>
                  <a:ext cx="5" cy="30"/>
                </a:xfrm>
                <a:custGeom>
                  <a:avLst/>
                  <a:gdLst/>
                  <a:ahLst/>
                  <a:cxnLst>
                    <a:cxn ang="0">
                      <a:pos x="10" y="19"/>
                    </a:cxn>
                    <a:cxn ang="0">
                      <a:pos x="0" y="9"/>
                    </a:cxn>
                    <a:cxn ang="0">
                      <a:pos x="0" y="120"/>
                    </a:cxn>
                    <a:cxn ang="0">
                      <a:pos x="19" y="120"/>
                    </a:cxn>
                    <a:cxn ang="0">
                      <a:pos x="19" y="9"/>
                    </a:cxn>
                    <a:cxn ang="0">
                      <a:pos x="10" y="0"/>
                    </a:cxn>
                    <a:cxn ang="0">
                      <a:pos x="19" y="9"/>
                    </a:cxn>
                    <a:cxn ang="0">
                      <a:pos x="19" y="0"/>
                    </a:cxn>
                    <a:cxn ang="0">
                      <a:pos x="10" y="0"/>
                    </a:cxn>
                    <a:cxn ang="0">
                      <a:pos x="10" y="19"/>
                    </a:cxn>
                  </a:cxnLst>
                  <a:rect l="0" t="0" r="r" b="b"/>
                  <a:pathLst>
                    <a:path w="19" h="120">
                      <a:moveTo>
                        <a:pt x="10" y="19"/>
                      </a:moveTo>
                      <a:lnTo>
                        <a:pt x="0" y="9"/>
                      </a:lnTo>
                      <a:lnTo>
                        <a:pt x="0" y="120"/>
                      </a:lnTo>
                      <a:lnTo>
                        <a:pt x="19" y="120"/>
                      </a:lnTo>
                      <a:lnTo>
                        <a:pt x="19" y="9"/>
                      </a:lnTo>
                      <a:lnTo>
                        <a:pt x="10" y="0"/>
                      </a:lnTo>
                      <a:lnTo>
                        <a:pt x="19" y="9"/>
                      </a:lnTo>
                      <a:lnTo>
                        <a:pt x="19" y="0"/>
                      </a:lnTo>
                      <a:lnTo>
                        <a:pt x="10" y="0"/>
                      </a:lnTo>
                      <a:lnTo>
                        <a:pt x="1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61" name="Freeform 37"/>
                <p:cNvSpPr>
                  <a:spLocks/>
                </p:cNvSpPr>
                <p:nvPr/>
              </p:nvSpPr>
              <p:spPr bwMode="auto">
                <a:xfrm>
                  <a:off x="1008" y="3348"/>
                  <a:ext cx="807" cy="5"/>
                </a:xfrm>
                <a:custGeom>
                  <a:avLst/>
                  <a:gdLst/>
                  <a:ahLst/>
                  <a:cxnLst>
                    <a:cxn ang="0">
                      <a:pos x="19" y="9"/>
                    </a:cxn>
                    <a:cxn ang="0">
                      <a:pos x="9" y="19"/>
                    </a:cxn>
                    <a:cxn ang="0">
                      <a:pos x="3227" y="19"/>
                    </a:cxn>
                    <a:cxn ang="0">
                      <a:pos x="3227" y="0"/>
                    </a:cxn>
                    <a:cxn ang="0">
                      <a:pos x="9" y="0"/>
                    </a:cxn>
                    <a:cxn ang="0">
                      <a:pos x="0" y="9"/>
                    </a:cxn>
                    <a:cxn ang="0">
                      <a:pos x="9" y="0"/>
                    </a:cxn>
                    <a:cxn ang="0">
                      <a:pos x="0" y="0"/>
                    </a:cxn>
                    <a:cxn ang="0">
                      <a:pos x="0" y="9"/>
                    </a:cxn>
                    <a:cxn ang="0">
                      <a:pos x="19" y="9"/>
                    </a:cxn>
                  </a:cxnLst>
                  <a:rect l="0" t="0" r="r" b="b"/>
                  <a:pathLst>
                    <a:path w="3227" h="19">
                      <a:moveTo>
                        <a:pt x="19" y="9"/>
                      </a:moveTo>
                      <a:lnTo>
                        <a:pt x="9" y="19"/>
                      </a:lnTo>
                      <a:lnTo>
                        <a:pt x="3227" y="19"/>
                      </a:lnTo>
                      <a:lnTo>
                        <a:pt x="3227" y="0"/>
                      </a:lnTo>
                      <a:lnTo>
                        <a:pt x="9" y="0"/>
                      </a:lnTo>
                      <a:lnTo>
                        <a:pt x="0" y="9"/>
                      </a:lnTo>
                      <a:lnTo>
                        <a:pt x="9" y="0"/>
                      </a:lnTo>
                      <a:lnTo>
                        <a:pt x="0" y="0"/>
                      </a:lnTo>
                      <a:lnTo>
                        <a:pt x="0" y="9"/>
                      </a:lnTo>
                      <a:lnTo>
                        <a:pt x="19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62" name="Freeform 38"/>
                <p:cNvSpPr>
                  <a:spLocks/>
                </p:cNvSpPr>
                <p:nvPr/>
              </p:nvSpPr>
              <p:spPr bwMode="auto">
                <a:xfrm>
                  <a:off x="1008" y="3351"/>
                  <a:ext cx="5" cy="30"/>
                </a:xfrm>
                <a:custGeom>
                  <a:avLst/>
                  <a:gdLst/>
                  <a:ahLst/>
                  <a:cxnLst>
                    <a:cxn ang="0">
                      <a:pos x="9" y="102"/>
                    </a:cxn>
                    <a:cxn ang="0">
                      <a:pos x="19" y="111"/>
                    </a:cxn>
                    <a:cxn ang="0">
                      <a:pos x="19" y="0"/>
                    </a:cxn>
                    <a:cxn ang="0">
                      <a:pos x="0" y="0"/>
                    </a:cxn>
                    <a:cxn ang="0">
                      <a:pos x="0" y="111"/>
                    </a:cxn>
                    <a:cxn ang="0">
                      <a:pos x="9" y="121"/>
                    </a:cxn>
                    <a:cxn ang="0">
                      <a:pos x="0" y="111"/>
                    </a:cxn>
                    <a:cxn ang="0">
                      <a:pos x="0" y="121"/>
                    </a:cxn>
                    <a:cxn ang="0">
                      <a:pos x="9" y="121"/>
                    </a:cxn>
                    <a:cxn ang="0">
                      <a:pos x="9" y="102"/>
                    </a:cxn>
                  </a:cxnLst>
                  <a:rect l="0" t="0" r="r" b="b"/>
                  <a:pathLst>
                    <a:path w="19" h="121">
                      <a:moveTo>
                        <a:pt x="9" y="102"/>
                      </a:moveTo>
                      <a:lnTo>
                        <a:pt x="19" y="111"/>
                      </a:lnTo>
                      <a:lnTo>
                        <a:pt x="19" y="0"/>
                      </a:lnTo>
                      <a:lnTo>
                        <a:pt x="0" y="0"/>
                      </a:lnTo>
                      <a:lnTo>
                        <a:pt x="0" y="111"/>
                      </a:lnTo>
                      <a:lnTo>
                        <a:pt x="9" y="121"/>
                      </a:lnTo>
                      <a:lnTo>
                        <a:pt x="0" y="111"/>
                      </a:lnTo>
                      <a:lnTo>
                        <a:pt x="0" y="121"/>
                      </a:lnTo>
                      <a:lnTo>
                        <a:pt x="9" y="121"/>
                      </a:lnTo>
                      <a:lnTo>
                        <a:pt x="9" y="1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63" name="Freeform 39"/>
                <p:cNvSpPr>
                  <a:spLocks/>
                </p:cNvSpPr>
                <p:nvPr/>
              </p:nvSpPr>
              <p:spPr bwMode="auto">
                <a:xfrm>
                  <a:off x="1010" y="3376"/>
                  <a:ext cx="807" cy="5"/>
                </a:xfrm>
                <a:custGeom>
                  <a:avLst/>
                  <a:gdLst/>
                  <a:ahLst/>
                  <a:cxnLst>
                    <a:cxn ang="0">
                      <a:pos x="3208" y="9"/>
                    </a:cxn>
                    <a:cxn ang="0">
                      <a:pos x="3218" y="0"/>
                    </a:cxn>
                    <a:cxn ang="0">
                      <a:pos x="0" y="0"/>
                    </a:cxn>
                    <a:cxn ang="0">
                      <a:pos x="0" y="19"/>
                    </a:cxn>
                    <a:cxn ang="0">
                      <a:pos x="3218" y="19"/>
                    </a:cxn>
                    <a:cxn ang="0">
                      <a:pos x="3227" y="9"/>
                    </a:cxn>
                    <a:cxn ang="0">
                      <a:pos x="3218" y="19"/>
                    </a:cxn>
                    <a:cxn ang="0">
                      <a:pos x="3227" y="19"/>
                    </a:cxn>
                    <a:cxn ang="0">
                      <a:pos x="3227" y="9"/>
                    </a:cxn>
                    <a:cxn ang="0">
                      <a:pos x="3208" y="9"/>
                    </a:cxn>
                  </a:cxnLst>
                  <a:rect l="0" t="0" r="r" b="b"/>
                  <a:pathLst>
                    <a:path w="3227" h="19">
                      <a:moveTo>
                        <a:pt x="3208" y="9"/>
                      </a:moveTo>
                      <a:lnTo>
                        <a:pt x="3218" y="0"/>
                      </a:ln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3218" y="19"/>
                      </a:lnTo>
                      <a:lnTo>
                        <a:pt x="3227" y="9"/>
                      </a:lnTo>
                      <a:lnTo>
                        <a:pt x="3218" y="19"/>
                      </a:lnTo>
                      <a:lnTo>
                        <a:pt x="3227" y="19"/>
                      </a:lnTo>
                      <a:lnTo>
                        <a:pt x="3227" y="9"/>
                      </a:lnTo>
                      <a:lnTo>
                        <a:pt x="3208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64" name="Freeform 40"/>
                <p:cNvSpPr>
                  <a:spLocks/>
                </p:cNvSpPr>
                <p:nvPr/>
              </p:nvSpPr>
              <p:spPr bwMode="auto">
                <a:xfrm>
                  <a:off x="1441" y="3050"/>
                  <a:ext cx="99" cy="147"/>
                </a:xfrm>
                <a:custGeom>
                  <a:avLst/>
                  <a:gdLst/>
                  <a:ahLst/>
                  <a:cxnLst>
                    <a:cxn ang="0">
                      <a:pos x="362" y="397"/>
                    </a:cxn>
                    <a:cxn ang="0">
                      <a:pos x="374" y="336"/>
                    </a:cxn>
                    <a:cxn ang="0">
                      <a:pos x="383" y="283"/>
                    </a:cxn>
                    <a:cxn ang="0">
                      <a:pos x="388" y="234"/>
                    </a:cxn>
                    <a:cxn ang="0">
                      <a:pos x="391" y="191"/>
                    </a:cxn>
                    <a:cxn ang="0">
                      <a:pos x="392" y="154"/>
                    </a:cxn>
                    <a:cxn ang="0">
                      <a:pos x="390" y="122"/>
                    </a:cxn>
                    <a:cxn ang="0">
                      <a:pos x="388" y="94"/>
                    </a:cxn>
                    <a:cxn ang="0">
                      <a:pos x="384" y="70"/>
                    </a:cxn>
                    <a:cxn ang="0">
                      <a:pos x="379" y="50"/>
                    </a:cxn>
                    <a:cxn ang="0">
                      <a:pos x="374" y="34"/>
                    </a:cxn>
                    <a:cxn ang="0">
                      <a:pos x="370" y="22"/>
                    </a:cxn>
                    <a:cxn ang="0">
                      <a:pos x="364" y="12"/>
                    </a:cxn>
                    <a:cxn ang="0">
                      <a:pos x="360" y="6"/>
                    </a:cxn>
                    <a:cxn ang="0">
                      <a:pos x="357" y="2"/>
                    </a:cxn>
                    <a:cxn ang="0">
                      <a:pos x="356" y="1"/>
                    </a:cxn>
                    <a:cxn ang="0">
                      <a:pos x="0" y="0"/>
                    </a:cxn>
                    <a:cxn ang="0">
                      <a:pos x="1" y="430"/>
                    </a:cxn>
                    <a:cxn ang="0">
                      <a:pos x="7" y="437"/>
                    </a:cxn>
                    <a:cxn ang="0">
                      <a:pos x="18" y="451"/>
                    </a:cxn>
                    <a:cxn ang="0">
                      <a:pos x="34" y="468"/>
                    </a:cxn>
                    <a:cxn ang="0">
                      <a:pos x="54" y="489"/>
                    </a:cxn>
                    <a:cxn ang="0">
                      <a:pos x="78" y="511"/>
                    </a:cxn>
                    <a:cxn ang="0">
                      <a:pos x="104" y="533"/>
                    </a:cxn>
                    <a:cxn ang="0">
                      <a:pos x="132" y="553"/>
                    </a:cxn>
                    <a:cxn ang="0">
                      <a:pos x="162" y="570"/>
                    </a:cxn>
                    <a:cxn ang="0">
                      <a:pos x="192" y="582"/>
                    </a:cxn>
                    <a:cxn ang="0">
                      <a:pos x="222" y="586"/>
                    </a:cxn>
                    <a:cxn ang="0">
                      <a:pos x="251" y="584"/>
                    </a:cxn>
                    <a:cxn ang="0">
                      <a:pos x="279" y="571"/>
                    </a:cxn>
                    <a:cxn ang="0">
                      <a:pos x="305" y="548"/>
                    </a:cxn>
                    <a:cxn ang="0">
                      <a:pos x="328" y="511"/>
                    </a:cxn>
                    <a:cxn ang="0">
                      <a:pos x="347" y="461"/>
                    </a:cxn>
                  </a:cxnLst>
                  <a:rect l="0" t="0" r="r" b="b"/>
                  <a:pathLst>
                    <a:path w="392" h="586">
                      <a:moveTo>
                        <a:pt x="356" y="429"/>
                      </a:moveTo>
                      <a:lnTo>
                        <a:pt x="362" y="397"/>
                      </a:lnTo>
                      <a:lnTo>
                        <a:pt x="369" y="366"/>
                      </a:lnTo>
                      <a:lnTo>
                        <a:pt x="374" y="336"/>
                      </a:lnTo>
                      <a:lnTo>
                        <a:pt x="379" y="308"/>
                      </a:lnTo>
                      <a:lnTo>
                        <a:pt x="383" y="283"/>
                      </a:lnTo>
                      <a:lnTo>
                        <a:pt x="385" y="257"/>
                      </a:lnTo>
                      <a:lnTo>
                        <a:pt x="388" y="234"/>
                      </a:lnTo>
                      <a:lnTo>
                        <a:pt x="390" y="212"/>
                      </a:lnTo>
                      <a:lnTo>
                        <a:pt x="391" y="191"/>
                      </a:lnTo>
                      <a:lnTo>
                        <a:pt x="392" y="172"/>
                      </a:lnTo>
                      <a:lnTo>
                        <a:pt x="392" y="154"/>
                      </a:lnTo>
                      <a:lnTo>
                        <a:pt x="391" y="137"/>
                      </a:lnTo>
                      <a:lnTo>
                        <a:pt x="390" y="122"/>
                      </a:lnTo>
                      <a:lnTo>
                        <a:pt x="390" y="107"/>
                      </a:lnTo>
                      <a:lnTo>
                        <a:pt x="388" y="94"/>
                      </a:lnTo>
                      <a:lnTo>
                        <a:pt x="385" y="81"/>
                      </a:lnTo>
                      <a:lnTo>
                        <a:pt x="384" y="70"/>
                      </a:lnTo>
                      <a:lnTo>
                        <a:pt x="382" y="60"/>
                      </a:lnTo>
                      <a:lnTo>
                        <a:pt x="379" y="50"/>
                      </a:lnTo>
                      <a:lnTo>
                        <a:pt x="377" y="42"/>
                      </a:lnTo>
                      <a:lnTo>
                        <a:pt x="374" y="34"/>
                      </a:lnTo>
                      <a:lnTo>
                        <a:pt x="372" y="28"/>
                      </a:lnTo>
                      <a:lnTo>
                        <a:pt x="370" y="22"/>
                      </a:lnTo>
                      <a:lnTo>
                        <a:pt x="367" y="17"/>
                      </a:lnTo>
                      <a:lnTo>
                        <a:pt x="364" y="12"/>
                      </a:lnTo>
                      <a:lnTo>
                        <a:pt x="362" y="9"/>
                      </a:lnTo>
                      <a:lnTo>
                        <a:pt x="360" y="6"/>
                      </a:lnTo>
                      <a:lnTo>
                        <a:pt x="359" y="5"/>
                      </a:lnTo>
                      <a:lnTo>
                        <a:pt x="357" y="2"/>
                      </a:lnTo>
                      <a:lnTo>
                        <a:pt x="357" y="1"/>
                      </a:lnTo>
                      <a:lnTo>
                        <a:pt x="356" y="1"/>
                      </a:lnTo>
                      <a:lnTo>
                        <a:pt x="356" y="0"/>
                      </a:lnTo>
                      <a:lnTo>
                        <a:pt x="0" y="0"/>
                      </a:lnTo>
                      <a:lnTo>
                        <a:pt x="0" y="429"/>
                      </a:lnTo>
                      <a:lnTo>
                        <a:pt x="1" y="430"/>
                      </a:lnTo>
                      <a:lnTo>
                        <a:pt x="3" y="433"/>
                      </a:lnTo>
                      <a:lnTo>
                        <a:pt x="7" y="437"/>
                      </a:lnTo>
                      <a:lnTo>
                        <a:pt x="12" y="443"/>
                      </a:lnTo>
                      <a:lnTo>
                        <a:pt x="18" y="451"/>
                      </a:lnTo>
                      <a:lnTo>
                        <a:pt x="25" y="459"/>
                      </a:lnTo>
                      <a:lnTo>
                        <a:pt x="34" y="468"/>
                      </a:lnTo>
                      <a:lnTo>
                        <a:pt x="44" y="478"/>
                      </a:lnTo>
                      <a:lnTo>
                        <a:pt x="54" y="489"/>
                      </a:lnTo>
                      <a:lnTo>
                        <a:pt x="65" y="500"/>
                      </a:lnTo>
                      <a:lnTo>
                        <a:pt x="78" y="511"/>
                      </a:lnTo>
                      <a:lnTo>
                        <a:pt x="91" y="522"/>
                      </a:lnTo>
                      <a:lnTo>
                        <a:pt x="104" y="533"/>
                      </a:lnTo>
                      <a:lnTo>
                        <a:pt x="118" y="543"/>
                      </a:lnTo>
                      <a:lnTo>
                        <a:pt x="132" y="553"/>
                      </a:lnTo>
                      <a:lnTo>
                        <a:pt x="147" y="562"/>
                      </a:lnTo>
                      <a:lnTo>
                        <a:pt x="162" y="570"/>
                      </a:lnTo>
                      <a:lnTo>
                        <a:pt x="177" y="576"/>
                      </a:lnTo>
                      <a:lnTo>
                        <a:pt x="192" y="582"/>
                      </a:lnTo>
                      <a:lnTo>
                        <a:pt x="206" y="585"/>
                      </a:lnTo>
                      <a:lnTo>
                        <a:pt x="222" y="586"/>
                      </a:lnTo>
                      <a:lnTo>
                        <a:pt x="236" y="586"/>
                      </a:lnTo>
                      <a:lnTo>
                        <a:pt x="251" y="584"/>
                      </a:lnTo>
                      <a:lnTo>
                        <a:pt x="265" y="579"/>
                      </a:lnTo>
                      <a:lnTo>
                        <a:pt x="279" y="571"/>
                      </a:lnTo>
                      <a:lnTo>
                        <a:pt x="293" y="561"/>
                      </a:lnTo>
                      <a:lnTo>
                        <a:pt x="305" y="548"/>
                      </a:lnTo>
                      <a:lnTo>
                        <a:pt x="317" y="531"/>
                      </a:lnTo>
                      <a:lnTo>
                        <a:pt x="328" y="511"/>
                      </a:lnTo>
                      <a:lnTo>
                        <a:pt x="338" y="487"/>
                      </a:lnTo>
                      <a:lnTo>
                        <a:pt x="347" y="461"/>
                      </a:lnTo>
                      <a:lnTo>
                        <a:pt x="356" y="4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65" name="Freeform 41"/>
                <p:cNvSpPr>
                  <a:spLocks/>
                </p:cNvSpPr>
                <p:nvPr/>
              </p:nvSpPr>
              <p:spPr bwMode="auto">
                <a:xfrm>
                  <a:off x="1530" y="3049"/>
                  <a:ext cx="10" cy="109"/>
                </a:xfrm>
                <a:custGeom>
                  <a:avLst/>
                  <a:gdLst/>
                  <a:ahLst/>
                  <a:cxnLst>
                    <a:cxn ang="0">
                      <a:pos x="1" y="5"/>
                    </a:cxn>
                    <a:cxn ang="0">
                      <a:pos x="1" y="7"/>
                    </a:cxn>
                    <a:cxn ang="0">
                      <a:pos x="5" y="9"/>
                    </a:cxn>
                    <a:cxn ang="0">
                      <a:pos x="8" y="14"/>
                    </a:cxn>
                    <a:cxn ang="0">
                      <a:pos x="12" y="22"/>
                    </a:cxn>
                    <a:cxn ang="0">
                      <a:pos x="17" y="32"/>
                    </a:cxn>
                    <a:cxn ang="0">
                      <a:pos x="22" y="46"/>
                    </a:cxn>
                    <a:cxn ang="0">
                      <a:pos x="27" y="64"/>
                    </a:cxn>
                    <a:cxn ang="0">
                      <a:pos x="31" y="85"/>
                    </a:cxn>
                    <a:cxn ang="0">
                      <a:pos x="35" y="110"/>
                    </a:cxn>
                    <a:cxn ang="0">
                      <a:pos x="36" y="140"/>
                    </a:cxn>
                    <a:cxn ang="0">
                      <a:pos x="37" y="175"/>
                    </a:cxn>
                    <a:cxn ang="0">
                      <a:pos x="35" y="215"/>
                    </a:cxn>
                    <a:cxn ang="0">
                      <a:pos x="31" y="260"/>
                    </a:cxn>
                    <a:cxn ang="0">
                      <a:pos x="23" y="311"/>
                    </a:cxn>
                    <a:cxn ang="0">
                      <a:pos x="14" y="368"/>
                    </a:cxn>
                    <a:cxn ang="0">
                      <a:pos x="0" y="430"/>
                    </a:cxn>
                    <a:cxn ang="0">
                      <a:pos x="14" y="400"/>
                    </a:cxn>
                    <a:cxn ang="0">
                      <a:pos x="26" y="340"/>
                    </a:cxn>
                    <a:cxn ang="0">
                      <a:pos x="33" y="286"/>
                    </a:cxn>
                    <a:cxn ang="0">
                      <a:pos x="39" y="237"/>
                    </a:cxn>
                    <a:cxn ang="0">
                      <a:pos x="42" y="194"/>
                    </a:cxn>
                    <a:cxn ang="0">
                      <a:pos x="42" y="157"/>
                    </a:cxn>
                    <a:cxn ang="0">
                      <a:pos x="41" y="125"/>
                    </a:cxn>
                    <a:cxn ang="0">
                      <a:pos x="39" y="96"/>
                    </a:cxn>
                    <a:cxn ang="0">
                      <a:pos x="36" y="73"/>
                    </a:cxn>
                    <a:cxn ang="0">
                      <a:pos x="30" y="53"/>
                    </a:cxn>
                    <a:cxn ang="0">
                      <a:pos x="26" y="36"/>
                    </a:cxn>
                    <a:cxn ang="0">
                      <a:pos x="20" y="24"/>
                    </a:cxn>
                    <a:cxn ang="0">
                      <a:pos x="16" y="14"/>
                    </a:cxn>
                    <a:cxn ang="0">
                      <a:pos x="11" y="8"/>
                    </a:cxn>
                    <a:cxn ang="0">
                      <a:pos x="7" y="3"/>
                    </a:cxn>
                    <a:cxn ang="0">
                      <a:pos x="6" y="2"/>
                    </a:cxn>
                    <a:cxn ang="0">
                      <a:pos x="4" y="0"/>
                    </a:cxn>
                    <a:cxn ang="0">
                      <a:pos x="5" y="0"/>
                    </a:cxn>
                    <a:cxn ang="0">
                      <a:pos x="4" y="7"/>
                    </a:cxn>
                  </a:cxnLst>
                  <a:rect l="0" t="0" r="r" b="b"/>
                  <a:pathLst>
                    <a:path w="42" h="433">
                      <a:moveTo>
                        <a:pt x="4" y="7"/>
                      </a:moveTo>
                      <a:lnTo>
                        <a:pt x="1" y="5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2" y="8"/>
                      </a:lnTo>
                      <a:lnTo>
                        <a:pt x="5" y="9"/>
                      </a:lnTo>
                      <a:lnTo>
                        <a:pt x="6" y="11"/>
                      </a:lnTo>
                      <a:lnTo>
                        <a:pt x="8" y="14"/>
                      </a:lnTo>
                      <a:lnTo>
                        <a:pt x="10" y="18"/>
                      </a:lnTo>
                      <a:lnTo>
                        <a:pt x="12" y="22"/>
                      </a:lnTo>
                      <a:lnTo>
                        <a:pt x="15" y="26"/>
                      </a:lnTo>
                      <a:lnTo>
                        <a:pt x="17" y="32"/>
                      </a:lnTo>
                      <a:lnTo>
                        <a:pt x="19" y="39"/>
                      </a:lnTo>
                      <a:lnTo>
                        <a:pt x="22" y="46"/>
                      </a:lnTo>
                      <a:lnTo>
                        <a:pt x="25" y="54"/>
                      </a:lnTo>
                      <a:lnTo>
                        <a:pt x="27" y="64"/>
                      </a:lnTo>
                      <a:lnTo>
                        <a:pt x="29" y="74"/>
                      </a:lnTo>
                      <a:lnTo>
                        <a:pt x="31" y="85"/>
                      </a:lnTo>
                      <a:lnTo>
                        <a:pt x="32" y="97"/>
                      </a:lnTo>
                      <a:lnTo>
                        <a:pt x="35" y="110"/>
                      </a:lnTo>
                      <a:lnTo>
                        <a:pt x="36" y="125"/>
                      </a:lnTo>
                      <a:lnTo>
                        <a:pt x="36" y="140"/>
                      </a:lnTo>
                      <a:lnTo>
                        <a:pt x="37" y="157"/>
                      </a:lnTo>
                      <a:lnTo>
                        <a:pt x="37" y="175"/>
                      </a:lnTo>
                      <a:lnTo>
                        <a:pt x="36" y="194"/>
                      </a:lnTo>
                      <a:lnTo>
                        <a:pt x="35" y="215"/>
                      </a:lnTo>
                      <a:lnTo>
                        <a:pt x="33" y="236"/>
                      </a:lnTo>
                      <a:lnTo>
                        <a:pt x="31" y="260"/>
                      </a:lnTo>
                      <a:lnTo>
                        <a:pt x="28" y="285"/>
                      </a:lnTo>
                      <a:lnTo>
                        <a:pt x="23" y="311"/>
                      </a:lnTo>
                      <a:lnTo>
                        <a:pt x="19" y="339"/>
                      </a:lnTo>
                      <a:lnTo>
                        <a:pt x="14" y="368"/>
                      </a:lnTo>
                      <a:lnTo>
                        <a:pt x="7" y="398"/>
                      </a:lnTo>
                      <a:lnTo>
                        <a:pt x="0" y="430"/>
                      </a:lnTo>
                      <a:lnTo>
                        <a:pt x="7" y="433"/>
                      </a:lnTo>
                      <a:lnTo>
                        <a:pt x="14" y="400"/>
                      </a:lnTo>
                      <a:lnTo>
                        <a:pt x="20" y="369"/>
                      </a:lnTo>
                      <a:lnTo>
                        <a:pt x="26" y="340"/>
                      </a:lnTo>
                      <a:lnTo>
                        <a:pt x="30" y="311"/>
                      </a:lnTo>
                      <a:lnTo>
                        <a:pt x="33" y="286"/>
                      </a:lnTo>
                      <a:lnTo>
                        <a:pt x="37" y="260"/>
                      </a:lnTo>
                      <a:lnTo>
                        <a:pt x="39" y="237"/>
                      </a:lnTo>
                      <a:lnTo>
                        <a:pt x="41" y="215"/>
                      </a:lnTo>
                      <a:lnTo>
                        <a:pt x="42" y="194"/>
                      </a:lnTo>
                      <a:lnTo>
                        <a:pt x="42" y="175"/>
                      </a:lnTo>
                      <a:lnTo>
                        <a:pt x="42" y="157"/>
                      </a:lnTo>
                      <a:lnTo>
                        <a:pt x="42" y="140"/>
                      </a:lnTo>
                      <a:lnTo>
                        <a:pt x="41" y="125"/>
                      </a:lnTo>
                      <a:lnTo>
                        <a:pt x="40" y="109"/>
                      </a:lnTo>
                      <a:lnTo>
                        <a:pt x="39" y="96"/>
                      </a:lnTo>
                      <a:lnTo>
                        <a:pt x="37" y="84"/>
                      </a:lnTo>
                      <a:lnTo>
                        <a:pt x="36" y="73"/>
                      </a:lnTo>
                      <a:lnTo>
                        <a:pt x="33" y="62"/>
                      </a:lnTo>
                      <a:lnTo>
                        <a:pt x="30" y="53"/>
                      </a:lnTo>
                      <a:lnTo>
                        <a:pt x="28" y="44"/>
                      </a:lnTo>
                      <a:lnTo>
                        <a:pt x="26" y="36"/>
                      </a:lnTo>
                      <a:lnTo>
                        <a:pt x="22" y="30"/>
                      </a:lnTo>
                      <a:lnTo>
                        <a:pt x="20" y="24"/>
                      </a:lnTo>
                      <a:lnTo>
                        <a:pt x="18" y="19"/>
                      </a:lnTo>
                      <a:lnTo>
                        <a:pt x="16" y="14"/>
                      </a:lnTo>
                      <a:lnTo>
                        <a:pt x="14" y="11"/>
                      </a:lnTo>
                      <a:lnTo>
                        <a:pt x="11" y="8"/>
                      </a:lnTo>
                      <a:lnTo>
                        <a:pt x="9" y="5"/>
                      </a:lnTo>
                      <a:lnTo>
                        <a:pt x="7" y="3"/>
                      </a:lnTo>
                      <a:lnTo>
                        <a:pt x="7" y="2"/>
                      </a:lnTo>
                      <a:lnTo>
                        <a:pt x="6" y="2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6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4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66" name="Freeform 42"/>
                <p:cNvSpPr>
                  <a:spLocks/>
                </p:cNvSpPr>
                <p:nvPr/>
              </p:nvSpPr>
              <p:spPr bwMode="auto">
                <a:xfrm>
                  <a:off x="1441" y="3049"/>
                  <a:ext cx="89" cy="2"/>
                </a:xfrm>
                <a:custGeom>
                  <a:avLst/>
                  <a:gdLst/>
                  <a:ahLst/>
                  <a:cxnLst>
                    <a:cxn ang="0">
                      <a:pos x="6" y="3"/>
                    </a:cxn>
                    <a:cxn ang="0">
                      <a:pos x="3" y="7"/>
                    </a:cxn>
                    <a:cxn ang="0">
                      <a:pos x="359" y="7"/>
                    </a:cxn>
                    <a:cxn ang="0">
                      <a:pos x="359" y="0"/>
                    </a:cxn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6" y="3"/>
                    </a:cxn>
                  </a:cxnLst>
                  <a:rect l="0" t="0" r="r" b="b"/>
                  <a:pathLst>
                    <a:path w="359" h="7">
                      <a:moveTo>
                        <a:pt x="6" y="3"/>
                      </a:moveTo>
                      <a:lnTo>
                        <a:pt x="3" y="7"/>
                      </a:lnTo>
                      <a:lnTo>
                        <a:pt x="359" y="7"/>
                      </a:lnTo>
                      <a:lnTo>
                        <a:pt x="359" y="0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67" name="Freeform 43"/>
                <p:cNvSpPr>
                  <a:spLocks/>
                </p:cNvSpPr>
                <p:nvPr/>
              </p:nvSpPr>
              <p:spPr bwMode="auto">
                <a:xfrm>
                  <a:off x="1441" y="3050"/>
                  <a:ext cx="1" cy="108"/>
                </a:xfrm>
                <a:custGeom>
                  <a:avLst/>
                  <a:gdLst/>
                  <a:ahLst/>
                  <a:cxnLst>
                    <a:cxn ang="0">
                      <a:pos x="5" y="427"/>
                    </a:cxn>
                    <a:cxn ang="0">
                      <a:pos x="6" y="429"/>
                    </a:cxn>
                    <a:cxn ang="0">
                      <a:pos x="6" y="0"/>
                    </a:cxn>
                    <a:cxn ang="0">
                      <a:pos x="0" y="0"/>
                    </a:cxn>
                    <a:cxn ang="0">
                      <a:pos x="0" y="429"/>
                    </a:cxn>
                    <a:cxn ang="0">
                      <a:pos x="0" y="431"/>
                    </a:cxn>
                    <a:cxn ang="0">
                      <a:pos x="0" y="429"/>
                    </a:cxn>
                    <a:cxn ang="0">
                      <a:pos x="0" y="430"/>
                    </a:cxn>
                    <a:cxn ang="0">
                      <a:pos x="0" y="431"/>
                    </a:cxn>
                    <a:cxn ang="0">
                      <a:pos x="5" y="427"/>
                    </a:cxn>
                  </a:cxnLst>
                  <a:rect l="0" t="0" r="r" b="b"/>
                  <a:pathLst>
                    <a:path w="6" h="431">
                      <a:moveTo>
                        <a:pt x="5" y="427"/>
                      </a:moveTo>
                      <a:lnTo>
                        <a:pt x="6" y="429"/>
                      </a:lnTo>
                      <a:lnTo>
                        <a:pt x="6" y="0"/>
                      </a:lnTo>
                      <a:lnTo>
                        <a:pt x="0" y="0"/>
                      </a:lnTo>
                      <a:lnTo>
                        <a:pt x="0" y="429"/>
                      </a:lnTo>
                      <a:lnTo>
                        <a:pt x="0" y="431"/>
                      </a:lnTo>
                      <a:lnTo>
                        <a:pt x="0" y="429"/>
                      </a:lnTo>
                      <a:lnTo>
                        <a:pt x="0" y="430"/>
                      </a:lnTo>
                      <a:lnTo>
                        <a:pt x="0" y="431"/>
                      </a:lnTo>
                      <a:lnTo>
                        <a:pt x="5" y="4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68" name="Freeform 44"/>
                <p:cNvSpPr>
                  <a:spLocks/>
                </p:cNvSpPr>
                <p:nvPr/>
              </p:nvSpPr>
              <p:spPr bwMode="auto">
                <a:xfrm>
                  <a:off x="1441" y="3157"/>
                  <a:ext cx="90" cy="41"/>
                </a:xfrm>
                <a:custGeom>
                  <a:avLst/>
                  <a:gdLst/>
                  <a:ahLst/>
                  <a:cxnLst>
                    <a:cxn ang="0">
                      <a:pos x="355" y="0"/>
                    </a:cxn>
                    <a:cxn ang="0">
                      <a:pos x="338" y="60"/>
                    </a:cxn>
                    <a:cxn ang="0">
                      <a:pos x="317" y="102"/>
                    </a:cxn>
                    <a:cxn ang="0">
                      <a:pos x="293" y="132"/>
                    </a:cxn>
                    <a:cxn ang="0">
                      <a:pos x="267" y="149"/>
                    </a:cxn>
                    <a:cxn ang="0">
                      <a:pos x="239" y="156"/>
                    </a:cxn>
                    <a:cxn ang="0">
                      <a:pos x="211" y="155"/>
                    </a:cxn>
                    <a:cxn ang="0">
                      <a:pos x="181" y="146"/>
                    </a:cxn>
                    <a:cxn ang="0">
                      <a:pos x="151" y="133"/>
                    </a:cxn>
                    <a:cxn ang="0">
                      <a:pos x="123" y="114"/>
                    </a:cxn>
                    <a:cxn ang="0">
                      <a:pos x="96" y="93"/>
                    </a:cxn>
                    <a:cxn ang="0">
                      <a:pos x="70" y="71"/>
                    </a:cxn>
                    <a:cxn ang="0">
                      <a:pos x="49" y="49"/>
                    </a:cxn>
                    <a:cxn ang="0">
                      <a:pos x="31" y="30"/>
                    </a:cxn>
                    <a:cxn ang="0">
                      <a:pos x="17" y="15"/>
                    </a:cxn>
                    <a:cxn ang="0">
                      <a:pos x="8" y="4"/>
                    </a:cxn>
                    <a:cxn ang="0">
                      <a:pos x="5" y="0"/>
                    </a:cxn>
                    <a:cxn ang="0">
                      <a:pos x="1" y="5"/>
                    </a:cxn>
                    <a:cxn ang="0">
                      <a:pos x="7" y="11"/>
                    </a:cxn>
                    <a:cxn ang="0">
                      <a:pos x="18" y="26"/>
                    </a:cxn>
                    <a:cxn ang="0">
                      <a:pos x="35" y="43"/>
                    </a:cxn>
                    <a:cxn ang="0">
                      <a:pos x="55" y="64"/>
                    </a:cxn>
                    <a:cxn ang="0">
                      <a:pos x="79" y="87"/>
                    </a:cxn>
                    <a:cxn ang="0">
                      <a:pos x="106" y="109"/>
                    </a:cxn>
                    <a:cxn ang="0">
                      <a:pos x="133" y="128"/>
                    </a:cxn>
                    <a:cxn ang="0">
                      <a:pos x="163" y="146"/>
                    </a:cxn>
                    <a:cxn ang="0">
                      <a:pos x="194" y="157"/>
                    </a:cxn>
                    <a:cxn ang="0">
                      <a:pos x="225" y="163"/>
                    </a:cxn>
                    <a:cxn ang="0">
                      <a:pos x="255" y="159"/>
                    </a:cxn>
                    <a:cxn ang="0">
                      <a:pos x="283" y="147"/>
                    </a:cxn>
                    <a:cxn ang="0">
                      <a:pos x="310" y="122"/>
                    </a:cxn>
                    <a:cxn ang="0">
                      <a:pos x="333" y="85"/>
                    </a:cxn>
                    <a:cxn ang="0">
                      <a:pos x="353" y="34"/>
                    </a:cxn>
                    <a:cxn ang="0">
                      <a:pos x="362" y="3"/>
                    </a:cxn>
                  </a:cxnLst>
                  <a:rect l="0" t="0" r="r" b="b"/>
                  <a:pathLst>
                    <a:path w="362" h="163">
                      <a:moveTo>
                        <a:pt x="355" y="0"/>
                      </a:moveTo>
                      <a:lnTo>
                        <a:pt x="355" y="0"/>
                      </a:lnTo>
                      <a:lnTo>
                        <a:pt x="346" y="32"/>
                      </a:lnTo>
                      <a:lnTo>
                        <a:pt x="338" y="60"/>
                      </a:lnTo>
                      <a:lnTo>
                        <a:pt x="328" y="82"/>
                      </a:lnTo>
                      <a:lnTo>
                        <a:pt x="317" y="102"/>
                      </a:lnTo>
                      <a:lnTo>
                        <a:pt x="306" y="119"/>
                      </a:lnTo>
                      <a:lnTo>
                        <a:pt x="293" y="132"/>
                      </a:lnTo>
                      <a:lnTo>
                        <a:pt x="280" y="142"/>
                      </a:lnTo>
                      <a:lnTo>
                        <a:pt x="267" y="149"/>
                      </a:lnTo>
                      <a:lnTo>
                        <a:pt x="254" y="154"/>
                      </a:lnTo>
                      <a:lnTo>
                        <a:pt x="239" y="156"/>
                      </a:lnTo>
                      <a:lnTo>
                        <a:pt x="225" y="157"/>
                      </a:lnTo>
                      <a:lnTo>
                        <a:pt x="211" y="155"/>
                      </a:lnTo>
                      <a:lnTo>
                        <a:pt x="196" y="152"/>
                      </a:lnTo>
                      <a:lnTo>
                        <a:pt x="181" y="146"/>
                      </a:lnTo>
                      <a:lnTo>
                        <a:pt x="166" y="141"/>
                      </a:lnTo>
                      <a:lnTo>
                        <a:pt x="151" y="133"/>
                      </a:lnTo>
                      <a:lnTo>
                        <a:pt x="137" y="124"/>
                      </a:lnTo>
                      <a:lnTo>
                        <a:pt x="123" y="114"/>
                      </a:lnTo>
                      <a:lnTo>
                        <a:pt x="109" y="104"/>
                      </a:lnTo>
                      <a:lnTo>
                        <a:pt x="96" y="93"/>
                      </a:lnTo>
                      <a:lnTo>
                        <a:pt x="84" y="82"/>
                      </a:lnTo>
                      <a:lnTo>
                        <a:pt x="70" y="71"/>
                      </a:lnTo>
                      <a:lnTo>
                        <a:pt x="59" y="60"/>
                      </a:lnTo>
                      <a:lnTo>
                        <a:pt x="49" y="49"/>
                      </a:lnTo>
                      <a:lnTo>
                        <a:pt x="39" y="39"/>
                      </a:lnTo>
                      <a:lnTo>
                        <a:pt x="31" y="30"/>
                      </a:lnTo>
                      <a:lnTo>
                        <a:pt x="23" y="21"/>
                      </a:lnTo>
                      <a:lnTo>
                        <a:pt x="17" y="15"/>
                      </a:lnTo>
                      <a:lnTo>
                        <a:pt x="12" y="8"/>
                      </a:lnTo>
                      <a:lnTo>
                        <a:pt x="8" y="4"/>
                      </a:lnTo>
                      <a:lnTo>
                        <a:pt x="6" y="0"/>
                      </a:lnTo>
                      <a:lnTo>
                        <a:pt x="5" y="0"/>
                      </a:lnTo>
                      <a:lnTo>
                        <a:pt x="0" y="4"/>
                      </a:lnTo>
                      <a:lnTo>
                        <a:pt x="1" y="5"/>
                      </a:lnTo>
                      <a:lnTo>
                        <a:pt x="3" y="7"/>
                      </a:lnTo>
                      <a:lnTo>
                        <a:pt x="7" y="11"/>
                      </a:lnTo>
                      <a:lnTo>
                        <a:pt x="13" y="18"/>
                      </a:lnTo>
                      <a:lnTo>
                        <a:pt x="18" y="26"/>
                      </a:lnTo>
                      <a:lnTo>
                        <a:pt x="26" y="35"/>
                      </a:lnTo>
                      <a:lnTo>
                        <a:pt x="35" y="43"/>
                      </a:lnTo>
                      <a:lnTo>
                        <a:pt x="45" y="53"/>
                      </a:lnTo>
                      <a:lnTo>
                        <a:pt x="55" y="64"/>
                      </a:lnTo>
                      <a:lnTo>
                        <a:pt x="66" y="75"/>
                      </a:lnTo>
                      <a:lnTo>
                        <a:pt x="79" y="87"/>
                      </a:lnTo>
                      <a:lnTo>
                        <a:pt x="92" y="98"/>
                      </a:lnTo>
                      <a:lnTo>
                        <a:pt x="106" y="109"/>
                      </a:lnTo>
                      <a:lnTo>
                        <a:pt x="119" y="120"/>
                      </a:lnTo>
                      <a:lnTo>
                        <a:pt x="133" y="128"/>
                      </a:lnTo>
                      <a:lnTo>
                        <a:pt x="149" y="137"/>
                      </a:lnTo>
                      <a:lnTo>
                        <a:pt x="163" y="146"/>
                      </a:lnTo>
                      <a:lnTo>
                        <a:pt x="179" y="153"/>
                      </a:lnTo>
                      <a:lnTo>
                        <a:pt x="194" y="157"/>
                      </a:lnTo>
                      <a:lnTo>
                        <a:pt x="209" y="162"/>
                      </a:lnTo>
                      <a:lnTo>
                        <a:pt x="225" y="163"/>
                      </a:lnTo>
                      <a:lnTo>
                        <a:pt x="240" y="162"/>
                      </a:lnTo>
                      <a:lnTo>
                        <a:pt x="255" y="159"/>
                      </a:lnTo>
                      <a:lnTo>
                        <a:pt x="269" y="155"/>
                      </a:lnTo>
                      <a:lnTo>
                        <a:pt x="283" y="147"/>
                      </a:lnTo>
                      <a:lnTo>
                        <a:pt x="298" y="136"/>
                      </a:lnTo>
                      <a:lnTo>
                        <a:pt x="310" y="122"/>
                      </a:lnTo>
                      <a:lnTo>
                        <a:pt x="322" y="105"/>
                      </a:lnTo>
                      <a:lnTo>
                        <a:pt x="333" y="85"/>
                      </a:lnTo>
                      <a:lnTo>
                        <a:pt x="344" y="61"/>
                      </a:lnTo>
                      <a:lnTo>
                        <a:pt x="353" y="34"/>
                      </a:lnTo>
                      <a:lnTo>
                        <a:pt x="362" y="3"/>
                      </a:lnTo>
                      <a:lnTo>
                        <a:pt x="362" y="3"/>
                      </a:lnTo>
                      <a:lnTo>
                        <a:pt x="35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69" name="Freeform 45"/>
                <p:cNvSpPr>
                  <a:spLocks/>
                </p:cNvSpPr>
                <p:nvPr/>
              </p:nvSpPr>
              <p:spPr bwMode="auto">
                <a:xfrm>
                  <a:off x="1491" y="3826"/>
                  <a:ext cx="134" cy="107"/>
                </a:xfrm>
                <a:custGeom>
                  <a:avLst/>
                  <a:gdLst/>
                  <a:ahLst/>
                  <a:cxnLst>
                    <a:cxn ang="0">
                      <a:pos x="11" y="210"/>
                    </a:cxn>
                    <a:cxn ang="0">
                      <a:pos x="15" y="212"/>
                    </a:cxn>
                    <a:cxn ang="0">
                      <a:pos x="27" y="220"/>
                    </a:cxn>
                    <a:cxn ang="0">
                      <a:pos x="44" y="230"/>
                    </a:cxn>
                    <a:cxn ang="0">
                      <a:pos x="64" y="239"/>
                    </a:cxn>
                    <a:cxn ang="0">
                      <a:pos x="85" y="248"/>
                    </a:cxn>
                    <a:cxn ang="0">
                      <a:pos x="109" y="252"/>
                    </a:cxn>
                    <a:cxn ang="0">
                      <a:pos x="121" y="256"/>
                    </a:cxn>
                    <a:cxn ang="0">
                      <a:pos x="150" y="274"/>
                    </a:cxn>
                    <a:cxn ang="0">
                      <a:pos x="173" y="290"/>
                    </a:cxn>
                    <a:cxn ang="0">
                      <a:pos x="195" y="311"/>
                    </a:cxn>
                    <a:cxn ang="0">
                      <a:pos x="215" y="332"/>
                    </a:cxn>
                    <a:cxn ang="0">
                      <a:pos x="233" y="351"/>
                    </a:cxn>
                    <a:cxn ang="0">
                      <a:pos x="247" y="369"/>
                    </a:cxn>
                    <a:cxn ang="0">
                      <a:pos x="263" y="381"/>
                    </a:cxn>
                    <a:cxn ang="0">
                      <a:pos x="287" y="393"/>
                    </a:cxn>
                    <a:cxn ang="0">
                      <a:pos x="317" y="406"/>
                    </a:cxn>
                    <a:cxn ang="0">
                      <a:pos x="350" y="415"/>
                    </a:cxn>
                    <a:cxn ang="0">
                      <a:pos x="382" y="424"/>
                    </a:cxn>
                    <a:cxn ang="0">
                      <a:pos x="410" y="429"/>
                    </a:cxn>
                    <a:cxn ang="0">
                      <a:pos x="439" y="425"/>
                    </a:cxn>
                    <a:cxn ang="0">
                      <a:pos x="468" y="417"/>
                    </a:cxn>
                    <a:cxn ang="0">
                      <a:pos x="495" y="406"/>
                    </a:cxn>
                    <a:cxn ang="0">
                      <a:pos x="512" y="397"/>
                    </a:cxn>
                    <a:cxn ang="0">
                      <a:pos x="519" y="392"/>
                    </a:cxn>
                    <a:cxn ang="0">
                      <a:pos x="528" y="380"/>
                    </a:cxn>
                    <a:cxn ang="0">
                      <a:pos x="536" y="353"/>
                    </a:cxn>
                    <a:cxn ang="0">
                      <a:pos x="527" y="327"/>
                    </a:cxn>
                    <a:cxn ang="0">
                      <a:pos x="512" y="312"/>
                    </a:cxn>
                    <a:cxn ang="0">
                      <a:pos x="495" y="301"/>
                    </a:cxn>
                    <a:cxn ang="0">
                      <a:pos x="477" y="291"/>
                    </a:cxn>
                    <a:cxn ang="0">
                      <a:pos x="464" y="284"/>
                    </a:cxn>
                    <a:cxn ang="0">
                      <a:pos x="459" y="282"/>
                    </a:cxn>
                    <a:cxn ang="0">
                      <a:pos x="450" y="273"/>
                    </a:cxn>
                    <a:cxn ang="0">
                      <a:pos x="428" y="250"/>
                    </a:cxn>
                    <a:cxn ang="0">
                      <a:pos x="401" y="220"/>
                    </a:cxn>
                    <a:cxn ang="0">
                      <a:pos x="375" y="190"/>
                    </a:cxn>
                    <a:cxn ang="0">
                      <a:pos x="357" y="166"/>
                    </a:cxn>
                    <a:cxn ang="0">
                      <a:pos x="349" y="149"/>
                    </a:cxn>
                    <a:cxn ang="0">
                      <a:pos x="342" y="127"/>
                    </a:cxn>
                    <a:cxn ang="0">
                      <a:pos x="336" y="104"/>
                    </a:cxn>
                    <a:cxn ang="0">
                      <a:pos x="330" y="84"/>
                    </a:cxn>
                    <a:cxn ang="0">
                      <a:pos x="327" y="70"/>
                    </a:cxn>
                    <a:cxn ang="0">
                      <a:pos x="51" y="0"/>
                    </a:cxn>
                  </a:cxnLst>
                  <a:rect l="0" t="0" r="r" b="b"/>
                  <a:pathLst>
                    <a:path w="536" h="429">
                      <a:moveTo>
                        <a:pt x="51" y="0"/>
                      </a:moveTo>
                      <a:lnTo>
                        <a:pt x="0" y="106"/>
                      </a:lnTo>
                      <a:lnTo>
                        <a:pt x="11" y="210"/>
                      </a:lnTo>
                      <a:lnTo>
                        <a:pt x="12" y="210"/>
                      </a:lnTo>
                      <a:lnTo>
                        <a:pt x="13" y="211"/>
                      </a:lnTo>
                      <a:lnTo>
                        <a:pt x="15" y="212"/>
                      </a:lnTo>
                      <a:lnTo>
                        <a:pt x="19" y="215"/>
                      </a:lnTo>
                      <a:lnTo>
                        <a:pt x="23" y="218"/>
                      </a:lnTo>
                      <a:lnTo>
                        <a:pt x="27" y="220"/>
                      </a:lnTo>
                      <a:lnTo>
                        <a:pt x="32" y="223"/>
                      </a:lnTo>
                      <a:lnTo>
                        <a:pt x="37" y="227"/>
                      </a:lnTo>
                      <a:lnTo>
                        <a:pt x="44" y="230"/>
                      </a:lnTo>
                      <a:lnTo>
                        <a:pt x="51" y="233"/>
                      </a:lnTo>
                      <a:lnTo>
                        <a:pt x="57" y="237"/>
                      </a:lnTo>
                      <a:lnTo>
                        <a:pt x="64" y="239"/>
                      </a:lnTo>
                      <a:lnTo>
                        <a:pt x="71" y="242"/>
                      </a:lnTo>
                      <a:lnTo>
                        <a:pt x="77" y="245"/>
                      </a:lnTo>
                      <a:lnTo>
                        <a:pt x="85" y="248"/>
                      </a:lnTo>
                      <a:lnTo>
                        <a:pt x="92" y="249"/>
                      </a:lnTo>
                      <a:lnTo>
                        <a:pt x="103" y="251"/>
                      </a:lnTo>
                      <a:lnTo>
                        <a:pt x="109" y="252"/>
                      </a:lnTo>
                      <a:lnTo>
                        <a:pt x="114" y="254"/>
                      </a:lnTo>
                      <a:lnTo>
                        <a:pt x="117" y="255"/>
                      </a:lnTo>
                      <a:lnTo>
                        <a:pt x="121" y="256"/>
                      </a:lnTo>
                      <a:lnTo>
                        <a:pt x="127" y="261"/>
                      </a:lnTo>
                      <a:lnTo>
                        <a:pt x="136" y="265"/>
                      </a:lnTo>
                      <a:lnTo>
                        <a:pt x="150" y="274"/>
                      </a:lnTo>
                      <a:lnTo>
                        <a:pt x="158" y="279"/>
                      </a:lnTo>
                      <a:lnTo>
                        <a:pt x="166" y="284"/>
                      </a:lnTo>
                      <a:lnTo>
                        <a:pt x="173" y="290"/>
                      </a:lnTo>
                      <a:lnTo>
                        <a:pt x="181" y="296"/>
                      </a:lnTo>
                      <a:lnTo>
                        <a:pt x="189" y="303"/>
                      </a:lnTo>
                      <a:lnTo>
                        <a:pt x="195" y="311"/>
                      </a:lnTo>
                      <a:lnTo>
                        <a:pt x="202" y="317"/>
                      </a:lnTo>
                      <a:lnTo>
                        <a:pt x="209" y="325"/>
                      </a:lnTo>
                      <a:lnTo>
                        <a:pt x="215" y="332"/>
                      </a:lnTo>
                      <a:lnTo>
                        <a:pt x="221" y="338"/>
                      </a:lnTo>
                      <a:lnTo>
                        <a:pt x="227" y="345"/>
                      </a:lnTo>
                      <a:lnTo>
                        <a:pt x="233" y="351"/>
                      </a:lnTo>
                      <a:lnTo>
                        <a:pt x="238" y="358"/>
                      </a:lnTo>
                      <a:lnTo>
                        <a:pt x="243" y="364"/>
                      </a:lnTo>
                      <a:lnTo>
                        <a:pt x="247" y="369"/>
                      </a:lnTo>
                      <a:lnTo>
                        <a:pt x="252" y="373"/>
                      </a:lnTo>
                      <a:lnTo>
                        <a:pt x="256" y="377"/>
                      </a:lnTo>
                      <a:lnTo>
                        <a:pt x="263" y="381"/>
                      </a:lnTo>
                      <a:lnTo>
                        <a:pt x="269" y="386"/>
                      </a:lnTo>
                      <a:lnTo>
                        <a:pt x="278" y="390"/>
                      </a:lnTo>
                      <a:lnTo>
                        <a:pt x="287" y="393"/>
                      </a:lnTo>
                      <a:lnTo>
                        <a:pt x="296" y="398"/>
                      </a:lnTo>
                      <a:lnTo>
                        <a:pt x="307" y="402"/>
                      </a:lnTo>
                      <a:lnTo>
                        <a:pt x="317" y="406"/>
                      </a:lnTo>
                      <a:lnTo>
                        <a:pt x="328" y="409"/>
                      </a:lnTo>
                      <a:lnTo>
                        <a:pt x="339" y="412"/>
                      </a:lnTo>
                      <a:lnTo>
                        <a:pt x="350" y="415"/>
                      </a:lnTo>
                      <a:lnTo>
                        <a:pt x="361" y="419"/>
                      </a:lnTo>
                      <a:lnTo>
                        <a:pt x="371" y="422"/>
                      </a:lnTo>
                      <a:lnTo>
                        <a:pt x="382" y="424"/>
                      </a:lnTo>
                      <a:lnTo>
                        <a:pt x="391" y="426"/>
                      </a:lnTo>
                      <a:lnTo>
                        <a:pt x="401" y="428"/>
                      </a:lnTo>
                      <a:lnTo>
                        <a:pt x="410" y="429"/>
                      </a:lnTo>
                      <a:lnTo>
                        <a:pt x="420" y="429"/>
                      </a:lnTo>
                      <a:lnTo>
                        <a:pt x="429" y="428"/>
                      </a:lnTo>
                      <a:lnTo>
                        <a:pt x="439" y="425"/>
                      </a:lnTo>
                      <a:lnTo>
                        <a:pt x="449" y="423"/>
                      </a:lnTo>
                      <a:lnTo>
                        <a:pt x="459" y="420"/>
                      </a:lnTo>
                      <a:lnTo>
                        <a:pt x="468" y="417"/>
                      </a:lnTo>
                      <a:lnTo>
                        <a:pt x="478" y="413"/>
                      </a:lnTo>
                      <a:lnTo>
                        <a:pt x="486" y="409"/>
                      </a:lnTo>
                      <a:lnTo>
                        <a:pt x="495" y="406"/>
                      </a:lnTo>
                      <a:lnTo>
                        <a:pt x="501" y="402"/>
                      </a:lnTo>
                      <a:lnTo>
                        <a:pt x="508" y="399"/>
                      </a:lnTo>
                      <a:lnTo>
                        <a:pt x="512" y="397"/>
                      </a:lnTo>
                      <a:lnTo>
                        <a:pt x="517" y="394"/>
                      </a:lnTo>
                      <a:lnTo>
                        <a:pt x="519" y="393"/>
                      </a:lnTo>
                      <a:lnTo>
                        <a:pt x="519" y="392"/>
                      </a:lnTo>
                      <a:lnTo>
                        <a:pt x="521" y="391"/>
                      </a:lnTo>
                      <a:lnTo>
                        <a:pt x="523" y="387"/>
                      </a:lnTo>
                      <a:lnTo>
                        <a:pt x="528" y="380"/>
                      </a:lnTo>
                      <a:lnTo>
                        <a:pt x="531" y="372"/>
                      </a:lnTo>
                      <a:lnTo>
                        <a:pt x="534" y="362"/>
                      </a:lnTo>
                      <a:lnTo>
                        <a:pt x="536" y="353"/>
                      </a:lnTo>
                      <a:lnTo>
                        <a:pt x="534" y="343"/>
                      </a:lnTo>
                      <a:lnTo>
                        <a:pt x="530" y="332"/>
                      </a:lnTo>
                      <a:lnTo>
                        <a:pt x="527" y="327"/>
                      </a:lnTo>
                      <a:lnTo>
                        <a:pt x="522" y="322"/>
                      </a:lnTo>
                      <a:lnTo>
                        <a:pt x="518" y="317"/>
                      </a:lnTo>
                      <a:lnTo>
                        <a:pt x="512" y="312"/>
                      </a:lnTo>
                      <a:lnTo>
                        <a:pt x="507" y="308"/>
                      </a:lnTo>
                      <a:lnTo>
                        <a:pt x="500" y="304"/>
                      </a:lnTo>
                      <a:lnTo>
                        <a:pt x="495" y="301"/>
                      </a:lnTo>
                      <a:lnTo>
                        <a:pt x="488" y="296"/>
                      </a:lnTo>
                      <a:lnTo>
                        <a:pt x="483" y="294"/>
                      </a:lnTo>
                      <a:lnTo>
                        <a:pt x="477" y="291"/>
                      </a:lnTo>
                      <a:lnTo>
                        <a:pt x="473" y="287"/>
                      </a:lnTo>
                      <a:lnTo>
                        <a:pt x="468" y="286"/>
                      </a:lnTo>
                      <a:lnTo>
                        <a:pt x="464" y="284"/>
                      </a:lnTo>
                      <a:lnTo>
                        <a:pt x="462" y="283"/>
                      </a:lnTo>
                      <a:lnTo>
                        <a:pt x="459" y="283"/>
                      </a:lnTo>
                      <a:lnTo>
                        <a:pt x="459" y="282"/>
                      </a:lnTo>
                      <a:lnTo>
                        <a:pt x="458" y="281"/>
                      </a:lnTo>
                      <a:lnTo>
                        <a:pt x="455" y="277"/>
                      </a:lnTo>
                      <a:lnTo>
                        <a:pt x="450" y="273"/>
                      </a:lnTo>
                      <a:lnTo>
                        <a:pt x="444" y="266"/>
                      </a:lnTo>
                      <a:lnTo>
                        <a:pt x="437" y="259"/>
                      </a:lnTo>
                      <a:lnTo>
                        <a:pt x="428" y="250"/>
                      </a:lnTo>
                      <a:lnTo>
                        <a:pt x="420" y="241"/>
                      </a:lnTo>
                      <a:lnTo>
                        <a:pt x="411" y="230"/>
                      </a:lnTo>
                      <a:lnTo>
                        <a:pt x="401" y="220"/>
                      </a:lnTo>
                      <a:lnTo>
                        <a:pt x="392" y="210"/>
                      </a:lnTo>
                      <a:lnTo>
                        <a:pt x="383" y="200"/>
                      </a:lnTo>
                      <a:lnTo>
                        <a:pt x="375" y="190"/>
                      </a:lnTo>
                      <a:lnTo>
                        <a:pt x="368" y="181"/>
                      </a:lnTo>
                      <a:lnTo>
                        <a:pt x="361" y="173"/>
                      </a:lnTo>
                      <a:lnTo>
                        <a:pt x="357" y="166"/>
                      </a:lnTo>
                      <a:lnTo>
                        <a:pt x="353" y="160"/>
                      </a:lnTo>
                      <a:lnTo>
                        <a:pt x="351" y="155"/>
                      </a:lnTo>
                      <a:lnTo>
                        <a:pt x="349" y="149"/>
                      </a:lnTo>
                      <a:lnTo>
                        <a:pt x="347" y="143"/>
                      </a:lnTo>
                      <a:lnTo>
                        <a:pt x="344" y="135"/>
                      </a:lnTo>
                      <a:lnTo>
                        <a:pt x="342" y="127"/>
                      </a:lnTo>
                      <a:lnTo>
                        <a:pt x="340" y="120"/>
                      </a:lnTo>
                      <a:lnTo>
                        <a:pt x="338" y="112"/>
                      </a:lnTo>
                      <a:lnTo>
                        <a:pt x="336" y="104"/>
                      </a:lnTo>
                      <a:lnTo>
                        <a:pt x="333" y="98"/>
                      </a:lnTo>
                      <a:lnTo>
                        <a:pt x="332" y="90"/>
                      </a:lnTo>
                      <a:lnTo>
                        <a:pt x="330" y="84"/>
                      </a:lnTo>
                      <a:lnTo>
                        <a:pt x="329" y="78"/>
                      </a:lnTo>
                      <a:lnTo>
                        <a:pt x="328" y="73"/>
                      </a:lnTo>
                      <a:lnTo>
                        <a:pt x="327" y="70"/>
                      </a:lnTo>
                      <a:lnTo>
                        <a:pt x="327" y="68"/>
                      </a:lnTo>
                      <a:lnTo>
                        <a:pt x="327" y="67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70" name="Freeform 46"/>
                <p:cNvSpPr>
                  <a:spLocks/>
                </p:cNvSpPr>
                <p:nvPr/>
              </p:nvSpPr>
              <p:spPr bwMode="auto">
                <a:xfrm>
                  <a:off x="1491" y="3826"/>
                  <a:ext cx="14" cy="27"/>
                </a:xfrm>
                <a:custGeom>
                  <a:avLst/>
                  <a:gdLst/>
                  <a:ahLst/>
                  <a:cxnLst>
                    <a:cxn ang="0">
                      <a:pos x="5" y="106"/>
                    </a:cxn>
                    <a:cxn ang="0">
                      <a:pos x="5" y="108"/>
                    </a:cxn>
                    <a:cxn ang="0">
                      <a:pos x="55" y="4"/>
                    </a:cxn>
                    <a:cxn ang="0">
                      <a:pos x="49" y="0"/>
                    </a:cxn>
                    <a:cxn ang="0">
                      <a:pos x="0" y="105"/>
                    </a:cxn>
                    <a:cxn ang="0">
                      <a:pos x="0" y="107"/>
                    </a:cxn>
                    <a:cxn ang="0">
                      <a:pos x="0" y="105"/>
                    </a:cxn>
                    <a:cxn ang="0">
                      <a:pos x="0" y="106"/>
                    </a:cxn>
                    <a:cxn ang="0">
                      <a:pos x="0" y="107"/>
                    </a:cxn>
                    <a:cxn ang="0">
                      <a:pos x="5" y="106"/>
                    </a:cxn>
                  </a:cxnLst>
                  <a:rect l="0" t="0" r="r" b="b"/>
                  <a:pathLst>
                    <a:path w="55" h="108">
                      <a:moveTo>
                        <a:pt x="5" y="106"/>
                      </a:moveTo>
                      <a:lnTo>
                        <a:pt x="5" y="108"/>
                      </a:lnTo>
                      <a:lnTo>
                        <a:pt x="55" y="4"/>
                      </a:lnTo>
                      <a:lnTo>
                        <a:pt x="49" y="0"/>
                      </a:lnTo>
                      <a:lnTo>
                        <a:pt x="0" y="105"/>
                      </a:lnTo>
                      <a:lnTo>
                        <a:pt x="0" y="107"/>
                      </a:lnTo>
                      <a:lnTo>
                        <a:pt x="0" y="105"/>
                      </a:lnTo>
                      <a:lnTo>
                        <a:pt x="0" y="106"/>
                      </a:lnTo>
                      <a:lnTo>
                        <a:pt x="0" y="107"/>
                      </a:lnTo>
                      <a:lnTo>
                        <a:pt x="5" y="10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71" name="Freeform 47"/>
                <p:cNvSpPr>
                  <a:spLocks/>
                </p:cNvSpPr>
                <p:nvPr/>
              </p:nvSpPr>
              <p:spPr bwMode="auto">
                <a:xfrm>
                  <a:off x="1491" y="3852"/>
                  <a:ext cx="4" cy="27"/>
                </a:xfrm>
                <a:custGeom>
                  <a:avLst/>
                  <a:gdLst/>
                  <a:ahLst/>
                  <a:cxnLst>
                    <a:cxn ang="0">
                      <a:pos x="15" y="103"/>
                    </a:cxn>
                    <a:cxn ang="0">
                      <a:pos x="16" y="105"/>
                    </a:cxn>
                    <a:cxn ang="0">
                      <a:pos x="5" y="0"/>
                    </a:cxn>
                    <a:cxn ang="0">
                      <a:pos x="0" y="1"/>
                    </a:cxn>
                    <a:cxn ang="0">
                      <a:pos x="11" y="105"/>
                    </a:cxn>
                    <a:cxn ang="0">
                      <a:pos x="12" y="107"/>
                    </a:cxn>
                    <a:cxn ang="0">
                      <a:pos x="11" y="105"/>
                    </a:cxn>
                    <a:cxn ang="0">
                      <a:pos x="11" y="107"/>
                    </a:cxn>
                    <a:cxn ang="0">
                      <a:pos x="12" y="107"/>
                    </a:cxn>
                    <a:cxn ang="0">
                      <a:pos x="15" y="103"/>
                    </a:cxn>
                  </a:cxnLst>
                  <a:rect l="0" t="0" r="r" b="b"/>
                  <a:pathLst>
                    <a:path w="16" h="107">
                      <a:moveTo>
                        <a:pt x="15" y="103"/>
                      </a:moveTo>
                      <a:lnTo>
                        <a:pt x="16" y="105"/>
                      </a:ln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11" y="105"/>
                      </a:lnTo>
                      <a:lnTo>
                        <a:pt x="12" y="107"/>
                      </a:lnTo>
                      <a:lnTo>
                        <a:pt x="11" y="105"/>
                      </a:lnTo>
                      <a:lnTo>
                        <a:pt x="11" y="107"/>
                      </a:lnTo>
                      <a:lnTo>
                        <a:pt x="12" y="107"/>
                      </a:lnTo>
                      <a:lnTo>
                        <a:pt x="15" y="1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72" name="Freeform 48"/>
                <p:cNvSpPr>
                  <a:spLocks/>
                </p:cNvSpPr>
                <p:nvPr/>
              </p:nvSpPr>
              <p:spPr bwMode="auto">
                <a:xfrm>
                  <a:off x="1494" y="3878"/>
                  <a:ext cx="21" cy="11"/>
                </a:xfrm>
                <a:custGeom>
                  <a:avLst/>
                  <a:gdLst/>
                  <a:ahLst/>
                  <a:cxnLst>
                    <a:cxn ang="0">
                      <a:pos x="82" y="37"/>
                    </a:cxn>
                    <a:cxn ang="0">
                      <a:pos x="83" y="37"/>
                    </a:cxn>
                    <a:cxn ang="0">
                      <a:pos x="76" y="36"/>
                    </a:cxn>
                    <a:cxn ang="0">
                      <a:pos x="68" y="34"/>
                    </a:cxn>
                    <a:cxn ang="0">
                      <a:pos x="62" y="32"/>
                    </a:cxn>
                    <a:cxn ang="0">
                      <a:pos x="55" y="29"/>
                    </a:cxn>
                    <a:cxn ang="0">
                      <a:pos x="48" y="25"/>
                    </a:cxn>
                    <a:cxn ang="0">
                      <a:pos x="42" y="22"/>
                    </a:cxn>
                    <a:cxn ang="0">
                      <a:pos x="35" y="19"/>
                    </a:cxn>
                    <a:cxn ang="0">
                      <a:pos x="30" y="15"/>
                    </a:cxn>
                    <a:cxn ang="0">
                      <a:pos x="24" y="13"/>
                    </a:cxn>
                    <a:cxn ang="0">
                      <a:pos x="19" y="10"/>
                    </a:cxn>
                    <a:cxn ang="0">
                      <a:pos x="14" y="7"/>
                    </a:cxn>
                    <a:cxn ang="0">
                      <a:pos x="11" y="4"/>
                    </a:cxn>
                    <a:cxn ang="0">
                      <a:pos x="8" y="2"/>
                    </a:cxn>
                    <a:cxn ang="0">
                      <a:pos x="4" y="1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2" y="7"/>
                    </a:cxn>
                    <a:cxn ang="0">
                      <a:pos x="4" y="8"/>
                    </a:cxn>
                    <a:cxn ang="0">
                      <a:pos x="8" y="10"/>
                    </a:cxn>
                    <a:cxn ang="0">
                      <a:pos x="11" y="12"/>
                    </a:cxn>
                    <a:cxn ang="0">
                      <a:pos x="15" y="15"/>
                    </a:cxn>
                    <a:cxn ang="0">
                      <a:pos x="21" y="18"/>
                    </a:cxn>
                    <a:cxn ang="0">
                      <a:pos x="26" y="21"/>
                    </a:cxn>
                    <a:cxn ang="0">
                      <a:pos x="33" y="24"/>
                    </a:cxn>
                    <a:cxn ang="0">
                      <a:pos x="38" y="28"/>
                    </a:cxn>
                    <a:cxn ang="0">
                      <a:pos x="45" y="31"/>
                    </a:cxn>
                    <a:cxn ang="0">
                      <a:pos x="53" y="34"/>
                    </a:cxn>
                    <a:cxn ang="0">
                      <a:pos x="59" y="37"/>
                    </a:cxn>
                    <a:cxn ang="0">
                      <a:pos x="67" y="40"/>
                    </a:cxn>
                    <a:cxn ang="0">
                      <a:pos x="74" y="42"/>
                    </a:cxn>
                    <a:cxn ang="0">
                      <a:pos x="80" y="44"/>
                    </a:cxn>
                    <a:cxn ang="0">
                      <a:pos x="80" y="44"/>
                    </a:cxn>
                    <a:cxn ang="0">
                      <a:pos x="82" y="37"/>
                    </a:cxn>
                  </a:cxnLst>
                  <a:rect l="0" t="0" r="r" b="b"/>
                  <a:pathLst>
                    <a:path w="83" h="44">
                      <a:moveTo>
                        <a:pt x="82" y="37"/>
                      </a:moveTo>
                      <a:lnTo>
                        <a:pt x="83" y="37"/>
                      </a:lnTo>
                      <a:lnTo>
                        <a:pt x="76" y="36"/>
                      </a:lnTo>
                      <a:lnTo>
                        <a:pt x="68" y="34"/>
                      </a:lnTo>
                      <a:lnTo>
                        <a:pt x="62" y="32"/>
                      </a:lnTo>
                      <a:lnTo>
                        <a:pt x="55" y="29"/>
                      </a:lnTo>
                      <a:lnTo>
                        <a:pt x="48" y="25"/>
                      </a:lnTo>
                      <a:lnTo>
                        <a:pt x="42" y="22"/>
                      </a:lnTo>
                      <a:lnTo>
                        <a:pt x="35" y="19"/>
                      </a:lnTo>
                      <a:lnTo>
                        <a:pt x="30" y="15"/>
                      </a:lnTo>
                      <a:lnTo>
                        <a:pt x="24" y="13"/>
                      </a:lnTo>
                      <a:lnTo>
                        <a:pt x="19" y="10"/>
                      </a:lnTo>
                      <a:lnTo>
                        <a:pt x="14" y="7"/>
                      </a:lnTo>
                      <a:lnTo>
                        <a:pt x="11" y="4"/>
                      </a:lnTo>
                      <a:lnTo>
                        <a:pt x="8" y="2"/>
                      </a:lnTo>
                      <a:lnTo>
                        <a:pt x="4" y="1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4" y="8"/>
                      </a:lnTo>
                      <a:lnTo>
                        <a:pt x="8" y="10"/>
                      </a:lnTo>
                      <a:lnTo>
                        <a:pt x="11" y="12"/>
                      </a:lnTo>
                      <a:lnTo>
                        <a:pt x="15" y="15"/>
                      </a:lnTo>
                      <a:lnTo>
                        <a:pt x="21" y="18"/>
                      </a:lnTo>
                      <a:lnTo>
                        <a:pt x="26" y="21"/>
                      </a:lnTo>
                      <a:lnTo>
                        <a:pt x="33" y="24"/>
                      </a:lnTo>
                      <a:lnTo>
                        <a:pt x="38" y="28"/>
                      </a:lnTo>
                      <a:lnTo>
                        <a:pt x="45" y="31"/>
                      </a:lnTo>
                      <a:lnTo>
                        <a:pt x="53" y="34"/>
                      </a:lnTo>
                      <a:lnTo>
                        <a:pt x="59" y="37"/>
                      </a:lnTo>
                      <a:lnTo>
                        <a:pt x="67" y="40"/>
                      </a:lnTo>
                      <a:lnTo>
                        <a:pt x="74" y="42"/>
                      </a:lnTo>
                      <a:lnTo>
                        <a:pt x="80" y="44"/>
                      </a:lnTo>
                      <a:lnTo>
                        <a:pt x="80" y="44"/>
                      </a:lnTo>
                      <a:lnTo>
                        <a:pt x="82" y="3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73" name="Freeform 49"/>
                <p:cNvSpPr>
                  <a:spLocks/>
                </p:cNvSpPr>
                <p:nvPr/>
              </p:nvSpPr>
              <p:spPr bwMode="auto">
                <a:xfrm>
                  <a:off x="1514" y="3887"/>
                  <a:ext cx="15" cy="8"/>
                </a:xfrm>
                <a:custGeom>
                  <a:avLst/>
                  <a:gdLst/>
                  <a:ahLst/>
                  <a:cxnLst>
                    <a:cxn ang="0">
                      <a:pos x="61" y="26"/>
                    </a:cxn>
                    <a:cxn ang="0">
                      <a:pos x="61" y="26"/>
                    </a:cxn>
                    <a:cxn ang="0">
                      <a:pos x="48" y="18"/>
                    </a:cxn>
                    <a:cxn ang="0">
                      <a:pos x="39" y="13"/>
                    </a:cxn>
                    <a:cxn ang="0">
                      <a:pos x="32" y="9"/>
                    </a:cxn>
                    <a:cxn ang="0">
                      <a:pos x="29" y="7"/>
                    </a:cxn>
                    <a:cxn ang="0">
                      <a:pos x="25" y="6"/>
                    </a:cxn>
                    <a:cxn ang="0">
                      <a:pos x="20" y="5"/>
                    </a:cxn>
                    <a:cxn ang="0">
                      <a:pos x="13" y="3"/>
                    </a:cxn>
                    <a:cxn ang="0">
                      <a:pos x="2" y="0"/>
                    </a:cxn>
                    <a:cxn ang="0">
                      <a:pos x="0" y="7"/>
                    </a:cxn>
                    <a:cxn ang="0">
                      <a:pos x="11" y="9"/>
                    </a:cxn>
                    <a:cxn ang="0">
                      <a:pos x="18" y="10"/>
                    </a:cxn>
                    <a:cxn ang="0">
                      <a:pos x="23" y="11"/>
                    </a:cxn>
                    <a:cxn ang="0">
                      <a:pos x="26" y="13"/>
                    </a:cxn>
                    <a:cxn ang="0">
                      <a:pos x="30" y="15"/>
                    </a:cxn>
                    <a:cxn ang="0">
                      <a:pos x="36" y="18"/>
                    </a:cxn>
                    <a:cxn ang="0">
                      <a:pos x="45" y="24"/>
                    </a:cxn>
                    <a:cxn ang="0">
                      <a:pos x="58" y="31"/>
                    </a:cxn>
                    <a:cxn ang="0">
                      <a:pos x="58" y="31"/>
                    </a:cxn>
                    <a:cxn ang="0">
                      <a:pos x="61" y="26"/>
                    </a:cxn>
                  </a:cxnLst>
                  <a:rect l="0" t="0" r="r" b="b"/>
                  <a:pathLst>
                    <a:path w="61" h="31">
                      <a:moveTo>
                        <a:pt x="61" y="26"/>
                      </a:moveTo>
                      <a:lnTo>
                        <a:pt x="61" y="26"/>
                      </a:lnTo>
                      <a:lnTo>
                        <a:pt x="48" y="18"/>
                      </a:lnTo>
                      <a:lnTo>
                        <a:pt x="39" y="13"/>
                      </a:lnTo>
                      <a:lnTo>
                        <a:pt x="32" y="9"/>
                      </a:lnTo>
                      <a:lnTo>
                        <a:pt x="29" y="7"/>
                      </a:lnTo>
                      <a:lnTo>
                        <a:pt x="25" y="6"/>
                      </a:lnTo>
                      <a:lnTo>
                        <a:pt x="20" y="5"/>
                      </a:lnTo>
                      <a:lnTo>
                        <a:pt x="13" y="3"/>
                      </a:lnTo>
                      <a:lnTo>
                        <a:pt x="2" y="0"/>
                      </a:lnTo>
                      <a:lnTo>
                        <a:pt x="0" y="7"/>
                      </a:lnTo>
                      <a:lnTo>
                        <a:pt x="11" y="9"/>
                      </a:lnTo>
                      <a:lnTo>
                        <a:pt x="18" y="10"/>
                      </a:lnTo>
                      <a:lnTo>
                        <a:pt x="23" y="11"/>
                      </a:lnTo>
                      <a:lnTo>
                        <a:pt x="26" y="13"/>
                      </a:lnTo>
                      <a:lnTo>
                        <a:pt x="30" y="15"/>
                      </a:lnTo>
                      <a:lnTo>
                        <a:pt x="36" y="18"/>
                      </a:lnTo>
                      <a:lnTo>
                        <a:pt x="45" y="24"/>
                      </a:lnTo>
                      <a:lnTo>
                        <a:pt x="58" y="31"/>
                      </a:lnTo>
                      <a:lnTo>
                        <a:pt x="58" y="31"/>
                      </a:lnTo>
                      <a:lnTo>
                        <a:pt x="61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74" name="Freeform 50"/>
                <p:cNvSpPr>
                  <a:spLocks/>
                </p:cNvSpPr>
                <p:nvPr/>
              </p:nvSpPr>
              <p:spPr bwMode="auto">
                <a:xfrm>
                  <a:off x="1528" y="3894"/>
                  <a:ext cx="27" cy="26"/>
                </a:xfrm>
                <a:custGeom>
                  <a:avLst/>
                  <a:gdLst/>
                  <a:ahLst/>
                  <a:cxnLst>
                    <a:cxn ang="0">
                      <a:pos x="106" y="100"/>
                    </a:cxn>
                    <a:cxn ang="0">
                      <a:pos x="106" y="100"/>
                    </a:cxn>
                    <a:cxn ang="0">
                      <a:pos x="101" y="96"/>
                    </a:cxn>
                    <a:cxn ang="0">
                      <a:pos x="97" y="90"/>
                    </a:cxn>
                    <a:cxn ang="0">
                      <a:pos x="93" y="85"/>
                    </a:cxn>
                    <a:cxn ang="0">
                      <a:pos x="87" y="78"/>
                    </a:cxn>
                    <a:cxn ang="0">
                      <a:pos x="82" y="72"/>
                    </a:cxn>
                    <a:cxn ang="0">
                      <a:pos x="75" y="66"/>
                    </a:cxn>
                    <a:cxn ang="0">
                      <a:pos x="69" y="58"/>
                    </a:cxn>
                    <a:cxn ang="0">
                      <a:pos x="63" y="52"/>
                    </a:cxn>
                    <a:cxn ang="0">
                      <a:pos x="56" y="44"/>
                    </a:cxn>
                    <a:cxn ang="0">
                      <a:pos x="50" y="37"/>
                    </a:cxn>
                    <a:cxn ang="0">
                      <a:pos x="43" y="30"/>
                    </a:cxn>
                    <a:cxn ang="0">
                      <a:pos x="35" y="23"/>
                    </a:cxn>
                    <a:cxn ang="0">
                      <a:pos x="27" y="16"/>
                    </a:cxn>
                    <a:cxn ang="0">
                      <a:pos x="20" y="11"/>
                    </a:cxn>
                    <a:cxn ang="0">
                      <a:pos x="12" y="5"/>
                    </a:cxn>
                    <a:cxn ang="0">
                      <a:pos x="3" y="0"/>
                    </a:cxn>
                    <a:cxn ang="0">
                      <a:pos x="0" y="5"/>
                    </a:cxn>
                    <a:cxn ang="0">
                      <a:pos x="9" y="10"/>
                    </a:cxn>
                    <a:cxn ang="0">
                      <a:pos x="16" y="16"/>
                    </a:cxn>
                    <a:cxn ang="0">
                      <a:pos x="24" y="21"/>
                    </a:cxn>
                    <a:cxn ang="0">
                      <a:pos x="31" y="27"/>
                    </a:cxn>
                    <a:cxn ang="0">
                      <a:pos x="39" y="34"/>
                    </a:cxn>
                    <a:cxn ang="0">
                      <a:pos x="45" y="42"/>
                    </a:cxn>
                    <a:cxn ang="0">
                      <a:pos x="52" y="48"/>
                    </a:cxn>
                    <a:cxn ang="0">
                      <a:pos x="58" y="56"/>
                    </a:cxn>
                    <a:cxn ang="0">
                      <a:pos x="65" y="63"/>
                    </a:cxn>
                    <a:cxn ang="0">
                      <a:pos x="71" y="69"/>
                    </a:cxn>
                    <a:cxn ang="0">
                      <a:pos x="77" y="76"/>
                    </a:cxn>
                    <a:cxn ang="0">
                      <a:pos x="83" y="83"/>
                    </a:cxn>
                    <a:cxn ang="0">
                      <a:pos x="88" y="89"/>
                    </a:cxn>
                    <a:cxn ang="0">
                      <a:pos x="93" y="94"/>
                    </a:cxn>
                    <a:cxn ang="0">
                      <a:pos x="97" y="100"/>
                    </a:cxn>
                    <a:cxn ang="0">
                      <a:pos x="101" y="105"/>
                    </a:cxn>
                    <a:cxn ang="0">
                      <a:pos x="101" y="105"/>
                    </a:cxn>
                    <a:cxn ang="0">
                      <a:pos x="106" y="100"/>
                    </a:cxn>
                  </a:cxnLst>
                  <a:rect l="0" t="0" r="r" b="b"/>
                  <a:pathLst>
                    <a:path w="106" h="105">
                      <a:moveTo>
                        <a:pt x="106" y="100"/>
                      </a:moveTo>
                      <a:lnTo>
                        <a:pt x="106" y="100"/>
                      </a:lnTo>
                      <a:lnTo>
                        <a:pt x="101" y="96"/>
                      </a:lnTo>
                      <a:lnTo>
                        <a:pt x="97" y="90"/>
                      </a:lnTo>
                      <a:lnTo>
                        <a:pt x="93" y="85"/>
                      </a:lnTo>
                      <a:lnTo>
                        <a:pt x="87" y="78"/>
                      </a:lnTo>
                      <a:lnTo>
                        <a:pt x="82" y="72"/>
                      </a:lnTo>
                      <a:lnTo>
                        <a:pt x="75" y="66"/>
                      </a:lnTo>
                      <a:lnTo>
                        <a:pt x="69" y="58"/>
                      </a:lnTo>
                      <a:lnTo>
                        <a:pt x="63" y="52"/>
                      </a:lnTo>
                      <a:lnTo>
                        <a:pt x="56" y="44"/>
                      </a:lnTo>
                      <a:lnTo>
                        <a:pt x="50" y="37"/>
                      </a:lnTo>
                      <a:lnTo>
                        <a:pt x="43" y="30"/>
                      </a:lnTo>
                      <a:lnTo>
                        <a:pt x="35" y="23"/>
                      </a:lnTo>
                      <a:lnTo>
                        <a:pt x="27" y="16"/>
                      </a:lnTo>
                      <a:lnTo>
                        <a:pt x="20" y="11"/>
                      </a:lnTo>
                      <a:lnTo>
                        <a:pt x="12" y="5"/>
                      </a:lnTo>
                      <a:lnTo>
                        <a:pt x="3" y="0"/>
                      </a:lnTo>
                      <a:lnTo>
                        <a:pt x="0" y="5"/>
                      </a:lnTo>
                      <a:lnTo>
                        <a:pt x="9" y="10"/>
                      </a:lnTo>
                      <a:lnTo>
                        <a:pt x="16" y="16"/>
                      </a:lnTo>
                      <a:lnTo>
                        <a:pt x="24" y="21"/>
                      </a:lnTo>
                      <a:lnTo>
                        <a:pt x="31" y="27"/>
                      </a:lnTo>
                      <a:lnTo>
                        <a:pt x="39" y="34"/>
                      </a:lnTo>
                      <a:lnTo>
                        <a:pt x="45" y="42"/>
                      </a:lnTo>
                      <a:lnTo>
                        <a:pt x="52" y="48"/>
                      </a:lnTo>
                      <a:lnTo>
                        <a:pt x="58" y="56"/>
                      </a:lnTo>
                      <a:lnTo>
                        <a:pt x="65" y="63"/>
                      </a:lnTo>
                      <a:lnTo>
                        <a:pt x="71" y="69"/>
                      </a:lnTo>
                      <a:lnTo>
                        <a:pt x="77" y="76"/>
                      </a:lnTo>
                      <a:lnTo>
                        <a:pt x="83" y="83"/>
                      </a:lnTo>
                      <a:lnTo>
                        <a:pt x="88" y="89"/>
                      </a:lnTo>
                      <a:lnTo>
                        <a:pt x="93" y="94"/>
                      </a:lnTo>
                      <a:lnTo>
                        <a:pt x="97" y="100"/>
                      </a:lnTo>
                      <a:lnTo>
                        <a:pt x="101" y="105"/>
                      </a:lnTo>
                      <a:lnTo>
                        <a:pt x="101" y="105"/>
                      </a:lnTo>
                      <a:lnTo>
                        <a:pt x="106" y="10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75" name="Freeform 51"/>
                <p:cNvSpPr>
                  <a:spLocks/>
                </p:cNvSpPr>
                <p:nvPr/>
              </p:nvSpPr>
              <p:spPr bwMode="auto">
                <a:xfrm>
                  <a:off x="1554" y="3919"/>
                  <a:ext cx="38" cy="15"/>
                </a:xfrm>
                <a:custGeom>
                  <a:avLst/>
                  <a:gdLst/>
                  <a:ahLst/>
                  <a:cxnLst>
                    <a:cxn ang="0">
                      <a:pos x="152" y="53"/>
                    </a:cxn>
                    <a:cxn ang="0">
                      <a:pos x="152" y="53"/>
                    </a:cxn>
                    <a:cxn ang="0">
                      <a:pos x="143" y="52"/>
                    </a:cxn>
                    <a:cxn ang="0">
                      <a:pos x="133" y="50"/>
                    </a:cxn>
                    <a:cxn ang="0">
                      <a:pos x="123" y="48"/>
                    </a:cxn>
                    <a:cxn ang="0">
                      <a:pos x="113" y="44"/>
                    </a:cxn>
                    <a:cxn ang="0">
                      <a:pos x="102" y="42"/>
                    </a:cxn>
                    <a:cxn ang="0">
                      <a:pos x="91" y="38"/>
                    </a:cxn>
                    <a:cxn ang="0">
                      <a:pos x="80" y="35"/>
                    </a:cxn>
                    <a:cxn ang="0">
                      <a:pos x="69" y="31"/>
                    </a:cxn>
                    <a:cxn ang="0">
                      <a:pos x="58" y="28"/>
                    </a:cxn>
                    <a:cxn ang="0">
                      <a:pos x="49" y="25"/>
                    </a:cxn>
                    <a:cxn ang="0">
                      <a:pos x="39" y="20"/>
                    </a:cxn>
                    <a:cxn ang="0">
                      <a:pos x="30" y="16"/>
                    </a:cxn>
                    <a:cxn ang="0">
                      <a:pos x="23" y="11"/>
                    </a:cxn>
                    <a:cxn ang="0">
                      <a:pos x="15" y="8"/>
                    </a:cxn>
                    <a:cxn ang="0">
                      <a:pos x="9" y="4"/>
                    </a:cxn>
                    <a:cxn ang="0">
                      <a:pos x="5" y="0"/>
                    </a:cxn>
                    <a:cxn ang="0">
                      <a:pos x="0" y="5"/>
                    </a:cxn>
                    <a:cxn ang="0">
                      <a:pos x="6" y="8"/>
                    </a:cxn>
                    <a:cxn ang="0">
                      <a:pos x="12" y="14"/>
                    </a:cxn>
                    <a:cxn ang="0">
                      <a:pos x="19" y="17"/>
                    </a:cxn>
                    <a:cxn ang="0">
                      <a:pos x="27" y="21"/>
                    </a:cxn>
                    <a:cxn ang="0">
                      <a:pos x="36" y="26"/>
                    </a:cxn>
                    <a:cxn ang="0">
                      <a:pos x="46" y="30"/>
                    </a:cxn>
                    <a:cxn ang="0">
                      <a:pos x="57" y="33"/>
                    </a:cxn>
                    <a:cxn ang="0">
                      <a:pos x="67" y="38"/>
                    </a:cxn>
                    <a:cxn ang="0">
                      <a:pos x="78" y="41"/>
                    </a:cxn>
                    <a:cxn ang="0">
                      <a:pos x="89" y="44"/>
                    </a:cxn>
                    <a:cxn ang="0">
                      <a:pos x="100" y="48"/>
                    </a:cxn>
                    <a:cxn ang="0">
                      <a:pos x="111" y="51"/>
                    </a:cxn>
                    <a:cxn ang="0">
                      <a:pos x="122" y="53"/>
                    </a:cxn>
                    <a:cxn ang="0">
                      <a:pos x="132" y="55"/>
                    </a:cxn>
                    <a:cxn ang="0">
                      <a:pos x="142" y="58"/>
                    </a:cxn>
                    <a:cxn ang="0">
                      <a:pos x="151" y="60"/>
                    </a:cxn>
                    <a:cxn ang="0">
                      <a:pos x="151" y="60"/>
                    </a:cxn>
                    <a:cxn ang="0">
                      <a:pos x="152" y="53"/>
                    </a:cxn>
                  </a:cxnLst>
                  <a:rect l="0" t="0" r="r" b="b"/>
                  <a:pathLst>
                    <a:path w="152" h="60">
                      <a:moveTo>
                        <a:pt x="152" y="53"/>
                      </a:moveTo>
                      <a:lnTo>
                        <a:pt x="152" y="53"/>
                      </a:lnTo>
                      <a:lnTo>
                        <a:pt x="143" y="52"/>
                      </a:lnTo>
                      <a:lnTo>
                        <a:pt x="133" y="50"/>
                      </a:lnTo>
                      <a:lnTo>
                        <a:pt x="123" y="48"/>
                      </a:lnTo>
                      <a:lnTo>
                        <a:pt x="113" y="44"/>
                      </a:lnTo>
                      <a:lnTo>
                        <a:pt x="102" y="42"/>
                      </a:lnTo>
                      <a:lnTo>
                        <a:pt x="91" y="38"/>
                      </a:lnTo>
                      <a:lnTo>
                        <a:pt x="80" y="35"/>
                      </a:lnTo>
                      <a:lnTo>
                        <a:pt x="69" y="31"/>
                      </a:lnTo>
                      <a:lnTo>
                        <a:pt x="58" y="28"/>
                      </a:lnTo>
                      <a:lnTo>
                        <a:pt x="49" y="25"/>
                      </a:lnTo>
                      <a:lnTo>
                        <a:pt x="39" y="20"/>
                      </a:lnTo>
                      <a:lnTo>
                        <a:pt x="30" y="16"/>
                      </a:lnTo>
                      <a:lnTo>
                        <a:pt x="23" y="11"/>
                      </a:lnTo>
                      <a:lnTo>
                        <a:pt x="15" y="8"/>
                      </a:lnTo>
                      <a:lnTo>
                        <a:pt x="9" y="4"/>
                      </a:lnTo>
                      <a:lnTo>
                        <a:pt x="5" y="0"/>
                      </a:lnTo>
                      <a:lnTo>
                        <a:pt x="0" y="5"/>
                      </a:lnTo>
                      <a:lnTo>
                        <a:pt x="6" y="8"/>
                      </a:lnTo>
                      <a:lnTo>
                        <a:pt x="12" y="14"/>
                      </a:lnTo>
                      <a:lnTo>
                        <a:pt x="19" y="17"/>
                      </a:lnTo>
                      <a:lnTo>
                        <a:pt x="27" y="21"/>
                      </a:lnTo>
                      <a:lnTo>
                        <a:pt x="36" y="26"/>
                      </a:lnTo>
                      <a:lnTo>
                        <a:pt x="46" y="30"/>
                      </a:lnTo>
                      <a:lnTo>
                        <a:pt x="57" y="33"/>
                      </a:lnTo>
                      <a:lnTo>
                        <a:pt x="67" y="38"/>
                      </a:lnTo>
                      <a:lnTo>
                        <a:pt x="78" y="41"/>
                      </a:lnTo>
                      <a:lnTo>
                        <a:pt x="89" y="44"/>
                      </a:lnTo>
                      <a:lnTo>
                        <a:pt x="100" y="48"/>
                      </a:lnTo>
                      <a:lnTo>
                        <a:pt x="111" y="51"/>
                      </a:lnTo>
                      <a:lnTo>
                        <a:pt x="122" y="53"/>
                      </a:lnTo>
                      <a:lnTo>
                        <a:pt x="132" y="55"/>
                      </a:lnTo>
                      <a:lnTo>
                        <a:pt x="142" y="58"/>
                      </a:lnTo>
                      <a:lnTo>
                        <a:pt x="151" y="60"/>
                      </a:lnTo>
                      <a:lnTo>
                        <a:pt x="151" y="60"/>
                      </a:lnTo>
                      <a:lnTo>
                        <a:pt x="152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76" name="Freeform 52"/>
                <p:cNvSpPr>
                  <a:spLocks/>
                </p:cNvSpPr>
                <p:nvPr/>
              </p:nvSpPr>
              <p:spPr bwMode="auto">
                <a:xfrm>
                  <a:off x="1591" y="3924"/>
                  <a:ext cx="31" cy="10"/>
                </a:xfrm>
                <a:custGeom>
                  <a:avLst/>
                  <a:gdLst/>
                  <a:ahLst/>
                  <a:cxnLst>
                    <a:cxn ang="0">
                      <a:pos x="117" y="1"/>
                    </a:cxn>
                    <a:cxn ang="0">
                      <a:pos x="118" y="0"/>
                    </a:cxn>
                    <a:cxn ang="0">
                      <a:pos x="117" y="0"/>
                    </a:cxn>
                    <a:cxn ang="0">
                      <a:pos x="115" y="1"/>
                    </a:cxn>
                    <a:cxn ang="0">
                      <a:pos x="111" y="3"/>
                    </a:cxn>
                    <a:cxn ang="0">
                      <a:pos x="106" y="7"/>
                    </a:cxn>
                    <a:cxn ang="0">
                      <a:pos x="100" y="10"/>
                    </a:cxn>
                    <a:cxn ang="0">
                      <a:pos x="92" y="13"/>
                    </a:cxn>
                    <a:cxn ang="0">
                      <a:pos x="85" y="17"/>
                    </a:cxn>
                    <a:cxn ang="0">
                      <a:pos x="77" y="21"/>
                    </a:cxn>
                    <a:cxn ang="0">
                      <a:pos x="68" y="23"/>
                    </a:cxn>
                    <a:cxn ang="0">
                      <a:pos x="58" y="28"/>
                    </a:cxn>
                    <a:cxn ang="0">
                      <a:pos x="48" y="30"/>
                    </a:cxn>
                    <a:cxn ang="0">
                      <a:pos x="38" y="32"/>
                    </a:cxn>
                    <a:cxn ang="0">
                      <a:pos x="28" y="34"/>
                    </a:cxn>
                    <a:cxn ang="0">
                      <a:pos x="20" y="35"/>
                    </a:cxn>
                    <a:cxn ang="0">
                      <a:pos x="10" y="35"/>
                    </a:cxn>
                    <a:cxn ang="0">
                      <a:pos x="1" y="34"/>
                    </a:cxn>
                    <a:cxn ang="0">
                      <a:pos x="0" y="41"/>
                    </a:cxn>
                    <a:cxn ang="0">
                      <a:pos x="10" y="42"/>
                    </a:cxn>
                    <a:cxn ang="0">
                      <a:pos x="20" y="42"/>
                    </a:cxn>
                    <a:cxn ang="0">
                      <a:pos x="29" y="41"/>
                    </a:cxn>
                    <a:cxn ang="0">
                      <a:pos x="39" y="39"/>
                    </a:cxn>
                    <a:cxn ang="0">
                      <a:pos x="50" y="36"/>
                    </a:cxn>
                    <a:cxn ang="0">
                      <a:pos x="59" y="33"/>
                    </a:cxn>
                    <a:cxn ang="0">
                      <a:pos x="69" y="30"/>
                    </a:cxn>
                    <a:cxn ang="0">
                      <a:pos x="79" y="25"/>
                    </a:cxn>
                    <a:cxn ang="0">
                      <a:pos x="88" y="22"/>
                    </a:cxn>
                    <a:cxn ang="0">
                      <a:pos x="96" y="19"/>
                    </a:cxn>
                    <a:cxn ang="0">
                      <a:pos x="102" y="14"/>
                    </a:cxn>
                    <a:cxn ang="0">
                      <a:pos x="109" y="12"/>
                    </a:cxn>
                    <a:cxn ang="0">
                      <a:pos x="113" y="9"/>
                    </a:cxn>
                    <a:cxn ang="0">
                      <a:pos x="118" y="7"/>
                    </a:cxn>
                    <a:cxn ang="0">
                      <a:pos x="120" y="6"/>
                    </a:cxn>
                    <a:cxn ang="0">
                      <a:pos x="121" y="6"/>
                    </a:cxn>
                    <a:cxn ang="0">
                      <a:pos x="121" y="4"/>
                    </a:cxn>
                    <a:cxn ang="0">
                      <a:pos x="121" y="6"/>
                    </a:cxn>
                    <a:cxn ang="0">
                      <a:pos x="121" y="4"/>
                    </a:cxn>
                    <a:cxn ang="0">
                      <a:pos x="121" y="4"/>
                    </a:cxn>
                    <a:cxn ang="0">
                      <a:pos x="117" y="1"/>
                    </a:cxn>
                  </a:cxnLst>
                  <a:rect l="0" t="0" r="r" b="b"/>
                  <a:pathLst>
                    <a:path w="121" h="42">
                      <a:moveTo>
                        <a:pt x="117" y="1"/>
                      </a:moveTo>
                      <a:lnTo>
                        <a:pt x="118" y="0"/>
                      </a:lnTo>
                      <a:lnTo>
                        <a:pt x="117" y="0"/>
                      </a:lnTo>
                      <a:lnTo>
                        <a:pt x="115" y="1"/>
                      </a:lnTo>
                      <a:lnTo>
                        <a:pt x="111" y="3"/>
                      </a:lnTo>
                      <a:lnTo>
                        <a:pt x="106" y="7"/>
                      </a:lnTo>
                      <a:lnTo>
                        <a:pt x="100" y="10"/>
                      </a:lnTo>
                      <a:lnTo>
                        <a:pt x="92" y="13"/>
                      </a:lnTo>
                      <a:lnTo>
                        <a:pt x="85" y="17"/>
                      </a:lnTo>
                      <a:lnTo>
                        <a:pt x="77" y="21"/>
                      </a:lnTo>
                      <a:lnTo>
                        <a:pt x="68" y="23"/>
                      </a:lnTo>
                      <a:lnTo>
                        <a:pt x="58" y="28"/>
                      </a:lnTo>
                      <a:lnTo>
                        <a:pt x="48" y="30"/>
                      </a:lnTo>
                      <a:lnTo>
                        <a:pt x="38" y="32"/>
                      </a:lnTo>
                      <a:lnTo>
                        <a:pt x="28" y="34"/>
                      </a:lnTo>
                      <a:lnTo>
                        <a:pt x="20" y="35"/>
                      </a:lnTo>
                      <a:lnTo>
                        <a:pt x="10" y="35"/>
                      </a:lnTo>
                      <a:lnTo>
                        <a:pt x="1" y="34"/>
                      </a:lnTo>
                      <a:lnTo>
                        <a:pt x="0" y="41"/>
                      </a:lnTo>
                      <a:lnTo>
                        <a:pt x="10" y="42"/>
                      </a:lnTo>
                      <a:lnTo>
                        <a:pt x="20" y="42"/>
                      </a:lnTo>
                      <a:lnTo>
                        <a:pt x="29" y="41"/>
                      </a:lnTo>
                      <a:lnTo>
                        <a:pt x="39" y="39"/>
                      </a:lnTo>
                      <a:lnTo>
                        <a:pt x="50" y="36"/>
                      </a:lnTo>
                      <a:lnTo>
                        <a:pt x="59" y="33"/>
                      </a:lnTo>
                      <a:lnTo>
                        <a:pt x="69" y="30"/>
                      </a:lnTo>
                      <a:lnTo>
                        <a:pt x="79" y="25"/>
                      </a:lnTo>
                      <a:lnTo>
                        <a:pt x="88" y="22"/>
                      </a:lnTo>
                      <a:lnTo>
                        <a:pt x="96" y="19"/>
                      </a:lnTo>
                      <a:lnTo>
                        <a:pt x="102" y="14"/>
                      </a:lnTo>
                      <a:lnTo>
                        <a:pt x="109" y="12"/>
                      </a:lnTo>
                      <a:lnTo>
                        <a:pt x="113" y="9"/>
                      </a:lnTo>
                      <a:lnTo>
                        <a:pt x="118" y="7"/>
                      </a:lnTo>
                      <a:lnTo>
                        <a:pt x="120" y="6"/>
                      </a:lnTo>
                      <a:lnTo>
                        <a:pt x="121" y="6"/>
                      </a:lnTo>
                      <a:lnTo>
                        <a:pt x="121" y="4"/>
                      </a:lnTo>
                      <a:lnTo>
                        <a:pt x="121" y="6"/>
                      </a:lnTo>
                      <a:lnTo>
                        <a:pt x="121" y="4"/>
                      </a:lnTo>
                      <a:lnTo>
                        <a:pt x="121" y="4"/>
                      </a:lnTo>
                      <a:lnTo>
                        <a:pt x="11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77" name="Freeform 53"/>
                <p:cNvSpPr>
                  <a:spLocks/>
                </p:cNvSpPr>
                <p:nvPr/>
              </p:nvSpPr>
              <p:spPr bwMode="auto">
                <a:xfrm>
                  <a:off x="1621" y="3908"/>
                  <a:ext cx="5" cy="17"/>
                </a:xfrm>
                <a:custGeom>
                  <a:avLst/>
                  <a:gdLst/>
                  <a:ahLst/>
                  <a:cxnLst>
                    <a:cxn ang="0">
                      <a:pos x="11" y="5"/>
                    </a:cxn>
                    <a:cxn ang="0">
                      <a:pos x="11" y="5"/>
                    </a:cxn>
                    <a:cxn ang="0">
                      <a:pos x="15" y="14"/>
                    </a:cxn>
                    <a:cxn ang="0">
                      <a:pos x="15" y="24"/>
                    </a:cxn>
                    <a:cxn ang="0">
                      <a:pos x="14" y="33"/>
                    </a:cxn>
                    <a:cxn ang="0">
                      <a:pos x="12" y="42"/>
                    </a:cxn>
                    <a:cxn ang="0">
                      <a:pos x="7" y="50"/>
                    </a:cxn>
                    <a:cxn ang="0">
                      <a:pos x="4" y="56"/>
                    </a:cxn>
                    <a:cxn ang="0">
                      <a:pos x="1" y="60"/>
                    </a:cxn>
                    <a:cxn ang="0">
                      <a:pos x="0" y="62"/>
                    </a:cxn>
                    <a:cxn ang="0">
                      <a:pos x="4" y="65"/>
                    </a:cxn>
                    <a:cxn ang="0">
                      <a:pos x="6" y="64"/>
                    </a:cxn>
                    <a:cxn ang="0">
                      <a:pos x="9" y="60"/>
                    </a:cxn>
                    <a:cxn ang="0">
                      <a:pos x="13" y="53"/>
                    </a:cxn>
                    <a:cxn ang="0">
                      <a:pos x="17" y="44"/>
                    </a:cxn>
                    <a:cxn ang="0">
                      <a:pos x="21" y="35"/>
                    </a:cxn>
                    <a:cxn ang="0">
                      <a:pos x="22" y="24"/>
                    </a:cxn>
                    <a:cxn ang="0">
                      <a:pos x="21" y="12"/>
                    </a:cxn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1" y="5"/>
                    </a:cxn>
                  </a:cxnLst>
                  <a:rect l="0" t="0" r="r" b="b"/>
                  <a:pathLst>
                    <a:path w="22" h="65">
                      <a:moveTo>
                        <a:pt x="11" y="5"/>
                      </a:moveTo>
                      <a:lnTo>
                        <a:pt x="11" y="5"/>
                      </a:lnTo>
                      <a:lnTo>
                        <a:pt x="15" y="14"/>
                      </a:lnTo>
                      <a:lnTo>
                        <a:pt x="15" y="24"/>
                      </a:lnTo>
                      <a:lnTo>
                        <a:pt x="14" y="33"/>
                      </a:lnTo>
                      <a:lnTo>
                        <a:pt x="12" y="42"/>
                      </a:lnTo>
                      <a:lnTo>
                        <a:pt x="7" y="50"/>
                      </a:lnTo>
                      <a:lnTo>
                        <a:pt x="4" y="56"/>
                      </a:lnTo>
                      <a:lnTo>
                        <a:pt x="1" y="60"/>
                      </a:lnTo>
                      <a:lnTo>
                        <a:pt x="0" y="62"/>
                      </a:lnTo>
                      <a:lnTo>
                        <a:pt x="4" y="65"/>
                      </a:lnTo>
                      <a:lnTo>
                        <a:pt x="6" y="64"/>
                      </a:lnTo>
                      <a:lnTo>
                        <a:pt x="9" y="60"/>
                      </a:lnTo>
                      <a:lnTo>
                        <a:pt x="13" y="53"/>
                      </a:lnTo>
                      <a:lnTo>
                        <a:pt x="17" y="44"/>
                      </a:lnTo>
                      <a:lnTo>
                        <a:pt x="21" y="35"/>
                      </a:lnTo>
                      <a:lnTo>
                        <a:pt x="22" y="24"/>
                      </a:lnTo>
                      <a:lnTo>
                        <a:pt x="21" y="12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1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78" name="Freeform 54"/>
                <p:cNvSpPr>
                  <a:spLocks/>
                </p:cNvSpPr>
                <p:nvPr/>
              </p:nvSpPr>
              <p:spPr bwMode="auto">
                <a:xfrm>
                  <a:off x="1606" y="3896"/>
                  <a:ext cx="19" cy="13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" y="5"/>
                    </a:cxn>
                    <a:cxn ang="0">
                      <a:pos x="3" y="6"/>
                    </a:cxn>
                    <a:cxn ang="0">
                      <a:pos x="6" y="7"/>
                    </a:cxn>
                    <a:cxn ang="0">
                      <a:pos x="9" y="8"/>
                    </a:cxn>
                    <a:cxn ang="0">
                      <a:pos x="13" y="11"/>
                    </a:cxn>
                    <a:cxn ang="0">
                      <a:pos x="19" y="13"/>
                    </a:cxn>
                    <a:cxn ang="0">
                      <a:pos x="24" y="16"/>
                    </a:cxn>
                    <a:cxn ang="0">
                      <a:pos x="30" y="20"/>
                    </a:cxn>
                    <a:cxn ang="0">
                      <a:pos x="35" y="23"/>
                    </a:cxn>
                    <a:cxn ang="0">
                      <a:pos x="42" y="26"/>
                    </a:cxn>
                    <a:cxn ang="0">
                      <a:pos x="48" y="31"/>
                    </a:cxn>
                    <a:cxn ang="0">
                      <a:pos x="53" y="34"/>
                    </a:cxn>
                    <a:cxn ang="0">
                      <a:pos x="59" y="39"/>
                    </a:cxn>
                    <a:cxn ang="0">
                      <a:pos x="63" y="44"/>
                    </a:cxn>
                    <a:cxn ang="0">
                      <a:pos x="67" y="48"/>
                    </a:cxn>
                    <a:cxn ang="0">
                      <a:pos x="71" y="54"/>
                    </a:cxn>
                    <a:cxn ang="0">
                      <a:pos x="76" y="49"/>
                    </a:cxn>
                    <a:cxn ang="0">
                      <a:pos x="72" y="45"/>
                    </a:cxn>
                    <a:cxn ang="0">
                      <a:pos x="67" y="39"/>
                    </a:cxn>
                    <a:cxn ang="0">
                      <a:pos x="63" y="35"/>
                    </a:cxn>
                    <a:cxn ang="0">
                      <a:pos x="58" y="29"/>
                    </a:cxn>
                    <a:cxn ang="0">
                      <a:pos x="51" y="25"/>
                    </a:cxn>
                    <a:cxn ang="0">
                      <a:pos x="45" y="21"/>
                    </a:cxn>
                    <a:cxn ang="0">
                      <a:pos x="40" y="17"/>
                    </a:cxn>
                    <a:cxn ang="0">
                      <a:pos x="33" y="14"/>
                    </a:cxn>
                    <a:cxn ang="0">
                      <a:pos x="27" y="11"/>
                    </a:cxn>
                    <a:cxn ang="0">
                      <a:pos x="22" y="7"/>
                    </a:cxn>
                    <a:cxn ang="0">
                      <a:pos x="17" y="5"/>
                    </a:cxn>
                    <a:cxn ang="0">
                      <a:pos x="12" y="3"/>
                    </a:cxn>
                    <a:cxn ang="0">
                      <a:pos x="9" y="2"/>
                    </a:cxn>
                    <a:cxn ang="0">
                      <a:pos x="5" y="0"/>
                    </a:cxn>
                    <a:cxn ang="0">
                      <a:pos x="3" y="0"/>
                    </a:cxn>
                    <a:cxn ang="0">
                      <a:pos x="3" y="0"/>
                    </a:cxn>
                    <a:cxn ang="0">
                      <a:pos x="5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0" y="5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76" h="54">
                      <a:moveTo>
                        <a:pt x="0" y="4"/>
                      </a:moveTo>
                      <a:lnTo>
                        <a:pt x="0" y="5"/>
                      </a:lnTo>
                      <a:lnTo>
                        <a:pt x="1" y="5"/>
                      </a:lnTo>
                      <a:lnTo>
                        <a:pt x="3" y="6"/>
                      </a:lnTo>
                      <a:lnTo>
                        <a:pt x="6" y="7"/>
                      </a:lnTo>
                      <a:lnTo>
                        <a:pt x="9" y="8"/>
                      </a:lnTo>
                      <a:lnTo>
                        <a:pt x="13" y="11"/>
                      </a:lnTo>
                      <a:lnTo>
                        <a:pt x="19" y="13"/>
                      </a:lnTo>
                      <a:lnTo>
                        <a:pt x="24" y="16"/>
                      </a:lnTo>
                      <a:lnTo>
                        <a:pt x="30" y="20"/>
                      </a:lnTo>
                      <a:lnTo>
                        <a:pt x="35" y="23"/>
                      </a:lnTo>
                      <a:lnTo>
                        <a:pt x="42" y="26"/>
                      </a:lnTo>
                      <a:lnTo>
                        <a:pt x="48" y="31"/>
                      </a:lnTo>
                      <a:lnTo>
                        <a:pt x="53" y="34"/>
                      </a:lnTo>
                      <a:lnTo>
                        <a:pt x="59" y="39"/>
                      </a:lnTo>
                      <a:lnTo>
                        <a:pt x="63" y="44"/>
                      </a:lnTo>
                      <a:lnTo>
                        <a:pt x="67" y="48"/>
                      </a:lnTo>
                      <a:lnTo>
                        <a:pt x="71" y="54"/>
                      </a:lnTo>
                      <a:lnTo>
                        <a:pt x="76" y="49"/>
                      </a:lnTo>
                      <a:lnTo>
                        <a:pt x="72" y="45"/>
                      </a:lnTo>
                      <a:lnTo>
                        <a:pt x="67" y="39"/>
                      </a:lnTo>
                      <a:lnTo>
                        <a:pt x="63" y="35"/>
                      </a:lnTo>
                      <a:lnTo>
                        <a:pt x="58" y="29"/>
                      </a:lnTo>
                      <a:lnTo>
                        <a:pt x="51" y="25"/>
                      </a:lnTo>
                      <a:lnTo>
                        <a:pt x="45" y="21"/>
                      </a:lnTo>
                      <a:lnTo>
                        <a:pt x="40" y="17"/>
                      </a:lnTo>
                      <a:lnTo>
                        <a:pt x="33" y="14"/>
                      </a:lnTo>
                      <a:lnTo>
                        <a:pt x="27" y="11"/>
                      </a:lnTo>
                      <a:lnTo>
                        <a:pt x="22" y="7"/>
                      </a:lnTo>
                      <a:lnTo>
                        <a:pt x="17" y="5"/>
                      </a:lnTo>
                      <a:lnTo>
                        <a:pt x="12" y="3"/>
                      </a:lnTo>
                      <a:lnTo>
                        <a:pt x="9" y="2"/>
                      </a:lnTo>
                      <a:lnTo>
                        <a:pt x="5" y="0"/>
                      </a:lnTo>
                      <a:lnTo>
                        <a:pt x="3" y="0"/>
                      </a:lnTo>
                      <a:lnTo>
                        <a:pt x="3" y="0"/>
                      </a:lnTo>
                      <a:lnTo>
                        <a:pt x="5" y="0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79" name="Freeform 55"/>
                <p:cNvSpPr>
                  <a:spLocks/>
                </p:cNvSpPr>
                <p:nvPr/>
              </p:nvSpPr>
              <p:spPr bwMode="auto">
                <a:xfrm>
                  <a:off x="1579" y="3866"/>
                  <a:ext cx="28" cy="31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0" y="3"/>
                    </a:cxn>
                    <a:cxn ang="0">
                      <a:pos x="3" y="9"/>
                    </a:cxn>
                    <a:cxn ang="0">
                      <a:pos x="8" y="16"/>
                    </a:cxn>
                    <a:cxn ang="0">
                      <a:pos x="14" y="24"/>
                    </a:cxn>
                    <a:cxn ang="0">
                      <a:pos x="22" y="33"/>
                    </a:cxn>
                    <a:cxn ang="0">
                      <a:pos x="30" y="43"/>
                    </a:cxn>
                    <a:cxn ang="0">
                      <a:pos x="39" y="53"/>
                    </a:cxn>
                    <a:cxn ang="0">
                      <a:pos x="48" y="63"/>
                    </a:cxn>
                    <a:cxn ang="0">
                      <a:pos x="58" y="73"/>
                    </a:cxn>
                    <a:cxn ang="0">
                      <a:pos x="66" y="84"/>
                    </a:cxn>
                    <a:cxn ang="0">
                      <a:pos x="75" y="93"/>
                    </a:cxn>
                    <a:cxn ang="0">
                      <a:pos x="84" y="102"/>
                    </a:cxn>
                    <a:cxn ang="0">
                      <a:pos x="91" y="110"/>
                    </a:cxn>
                    <a:cxn ang="0">
                      <a:pos x="97" y="116"/>
                    </a:cxn>
                    <a:cxn ang="0">
                      <a:pos x="102" y="121"/>
                    </a:cxn>
                    <a:cxn ang="0">
                      <a:pos x="105" y="124"/>
                    </a:cxn>
                    <a:cxn ang="0">
                      <a:pos x="106" y="125"/>
                    </a:cxn>
                    <a:cxn ang="0">
                      <a:pos x="111" y="121"/>
                    </a:cxn>
                    <a:cxn ang="0">
                      <a:pos x="109" y="120"/>
                    </a:cxn>
                    <a:cxn ang="0">
                      <a:pos x="106" y="116"/>
                    </a:cxn>
                    <a:cxn ang="0">
                      <a:pos x="102" y="112"/>
                    </a:cxn>
                    <a:cxn ang="0">
                      <a:pos x="95" y="105"/>
                    </a:cxn>
                    <a:cxn ang="0">
                      <a:pos x="88" y="97"/>
                    </a:cxn>
                    <a:cxn ang="0">
                      <a:pos x="80" y="89"/>
                    </a:cxn>
                    <a:cxn ang="0">
                      <a:pos x="71" y="80"/>
                    </a:cxn>
                    <a:cxn ang="0">
                      <a:pos x="62" y="69"/>
                    </a:cxn>
                    <a:cxn ang="0">
                      <a:pos x="52" y="59"/>
                    </a:cxn>
                    <a:cxn ang="0">
                      <a:pos x="43" y="49"/>
                    </a:cxn>
                    <a:cxn ang="0">
                      <a:pos x="34" y="39"/>
                    </a:cxn>
                    <a:cxn ang="0">
                      <a:pos x="27" y="29"/>
                    </a:cxn>
                    <a:cxn ang="0">
                      <a:pos x="19" y="20"/>
                    </a:cxn>
                    <a:cxn ang="0">
                      <a:pos x="13" y="12"/>
                    </a:cxn>
                    <a:cxn ang="0">
                      <a:pos x="9" y="5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111" h="125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3" y="9"/>
                      </a:lnTo>
                      <a:lnTo>
                        <a:pt x="8" y="16"/>
                      </a:lnTo>
                      <a:lnTo>
                        <a:pt x="14" y="24"/>
                      </a:lnTo>
                      <a:lnTo>
                        <a:pt x="22" y="33"/>
                      </a:lnTo>
                      <a:lnTo>
                        <a:pt x="30" y="43"/>
                      </a:lnTo>
                      <a:lnTo>
                        <a:pt x="39" y="53"/>
                      </a:lnTo>
                      <a:lnTo>
                        <a:pt x="48" y="63"/>
                      </a:lnTo>
                      <a:lnTo>
                        <a:pt x="58" y="73"/>
                      </a:lnTo>
                      <a:lnTo>
                        <a:pt x="66" y="84"/>
                      </a:lnTo>
                      <a:lnTo>
                        <a:pt x="75" y="93"/>
                      </a:lnTo>
                      <a:lnTo>
                        <a:pt x="84" y="102"/>
                      </a:lnTo>
                      <a:lnTo>
                        <a:pt x="91" y="110"/>
                      </a:lnTo>
                      <a:lnTo>
                        <a:pt x="97" y="116"/>
                      </a:lnTo>
                      <a:lnTo>
                        <a:pt x="102" y="121"/>
                      </a:lnTo>
                      <a:lnTo>
                        <a:pt x="105" y="124"/>
                      </a:lnTo>
                      <a:lnTo>
                        <a:pt x="106" y="125"/>
                      </a:lnTo>
                      <a:lnTo>
                        <a:pt x="111" y="121"/>
                      </a:lnTo>
                      <a:lnTo>
                        <a:pt x="109" y="120"/>
                      </a:lnTo>
                      <a:lnTo>
                        <a:pt x="106" y="116"/>
                      </a:lnTo>
                      <a:lnTo>
                        <a:pt x="102" y="112"/>
                      </a:lnTo>
                      <a:lnTo>
                        <a:pt x="95" y="105"/>
                      </a:lnTo>
                      <a:lnTo>
                        <a:pt x="88" y="97"/>
                      </a:lnTo>
                      <a:lnTo>
                        <a:pt x="80" y="89"/>
                      </a:lnTo>
                      <a:lnTo>
                        <a:pt x="71" y="80"/>
                      </a:lnTo>
                      <a:lnTo>
                        <a:pt x="62" y="69"/>
                      </a:lnTo>
                      <a:lnTo>
                        <a:pt x="52" y="59"/>
                      </a:lnTo>
                      <a:lnTo>
                        <a:pt x="43" y="49"/>
                      </a:lnTo>
                      <a:lnTo>
                        <a:pt x="34" y="39"/>
                      </a:lnTo>
                      <a:lnTo>
                        <a:pt x="27" y="29"/>
                      </a:lnTo>
                      <a:lnTo>
                        <a:pt x="19" y="20"/>
                      </a:lnTo>
                      <a:lnTo>
                        <a:pt x="13" y="12"/>
                      </a:lnTo>
                      <a:lnTo>
                        <a:pt x="9" y="5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80" name="Freeform 56"/>
                <p:cNvSpPr>
                  <a:spLocks/>
                </p:cNvSpPr>
                <p:nvPr/>
              </p:nvSpPr>
              <p:spPr bwMode="auto">
                <a:xfrm>
                  <a:off x="1572" y="3842"/>
                  <a:ext cx="9" cy="24"/>
                </a:xfrm>
                <a:custGeom>
                  <a:avLst/>
                  <a:gdLst/>
                  <a:ahLst/>
                  <a:cxnLst>
                    <a:cxn ang="0">
                      <a:pos x="3" y="6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2" y="7"/>
                    </a:cxn>
                    <a:cxn ang="0">
                      <a:pos x="2" y="10"/>
                    </a:cxn>
                    <a:cxn ang="0">
                      <a:pos x="3" y="15"/>
                    </a:cxn>
                    <a:cxn ang="0">
                      <a:pos x="4" y="20"/>
                    </a:cxn>
                    <a:cxn ang="0">
                      <a:pos x="6" y="27"/>
                    </a:cxn>
                    <a:cxn ang="0">
                      <a:pos x="8" y="34"/>
                    </a:cxn>
                    <a:cxn ang="0">
                      <a:pos x="10" y="41"/>
                    </a:cxn>
                    <a:cxn ang="0">
                      <a:pos x="12" y="49"/>
                    </a:cxn>
                    <a:cxn ang="0">
                      <a:pos x="14" y="57"/>
                    </a:cxn>
                    <a:cxn ang="0">
                      <a:pos x="17" y="64"/>
                    </a:cxn>
                    <a:cxn ang="0">
                      <a:pos x="19" y="72"/>
                    </a:cxn>
                    <a:cxn ang="0">
                      <a:pos x="21" y="80"/>
                    </a:cxn>
                    <a:cxn ang="0">
                      <a:pos x="24" y="86"/>
                    </a:cxn>
                    <a:cxn ang="0">
                      <a:pos x="26" y="92"/>
                    </a:cxn>
                    <a:cxn ang="0">
                      <a:pos x="28" y="98"/>
                    </a:cxn>
                    <a:cxn ang="0">
                      <a:pos x="34" y="95"/>
                    </a:cxn>
                    <a:cxn ang="0">
                      <a:pos x="31" y="91"/>
                    </a:cxn>
                    <a:cxn ang="0">
                      <a:pos x="29" y="84"/>
                    </a:cxn>
                    <a:cxn ang="0">
                      <a:pos x="27" y="78"/>
                    </a:cxn>
                    <a:cxn ang="0">
                      <a:pos x="25" y="71"/>
                    </a:cxn>
                    <a:cxn ang="0">
                      <a:pos x="23" y="62"/>
                    </a:cxn>
                    <a:cxn ang="0">
                      <a:pos x="20" y="56"/>
                    </a:cxn>
                    <a:cxn ang="0">
                      <a:pos x="18" y="47"/>
                    </a:cxn>
                    <a:cxn ang="0">
                      <a:pos x="16" y="40"/>
                    </a:cxn>
                    <a:cxn ang="0">
                      <a:pos x="14" y="32"/>
                    </a:cxn>
                    <a:cxn ang="0">
                      <a:pos x="13" y="25"/>
                    </a:cxn>
                    <a:cxn ang="0">
                      <a:pos x="10" y="19"/>
                    </a:cxn>
                    <a:cxn ang="0">
                      <a:pos x="9" y="14"/>
                    </a:cxn>
                    <a:cxn ang="0">
                      <a:pos x="8" y="9"/>
                    </a:cxn>
                    <a:cxn ang="0">
                      <a:pos x="7" y="5"/>
                    </a:cxn>
                    <a:cxn ang="0">
                      <a:pos x="6" y="3"/>
                    </a:cxn>
                    <a:cxn ang="0">
                      <a:pos x="6" y="3"/>
                    </a:cxn>
                    <a:cxn ang="0">
                      <a:pos x="4" y="0"/>
                    </a:cxn>
                    <a:cxn ang="0">
                      <a:pos x="6" y="3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3" y="6"/>
                    </a:cxn>
                  </a:cxnLst>
                  <a:rect l="0" t="0" r="r" b="b"/>
                  <a:pathLst>
                    <a:path w="34" h="98">
                      <a:moveTo>
                        <a:pt x="3" y="6"/>
                      </a:move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2" y="10"/>
                      </a:lnTo>
                      <a:lnTo>
                        <a:pt x="3" y="15"/>
                      </a:lnTo>
                      <a:lnTo>
                        <a:pt x="4" y="20"/>
                      </a:lnTo>
                      <a:lnTo>
                        <a:pt x="6" y="27"/>
                      </a:lnTo>
                      <a:lnTo>
                        <a:pt x="8" y="34"/>
                      </a:lnTo>
                      <a:lnTo>
                        <a:pt x="10" y="41"/>
                      </a:lnTo>
                      <a:lnTo>
                        <a:pt x="12" y="49"/>
                      </a:lnTo>
                      <a:lnTo>
                        <a:pt x="14" y="57"/>
                      </a:lnTo>
                      <a:lnTo>
                        <a:pt x="17" y="64"/>
                      </a:lnTo>
                      <a:lnTo>
                        <a:pt x="19" y="72"/>
                      </a:lnTo>
                      <a:lnTo>
                        <a:pt x="21" y="80"/>
                      </a:lnTo>
                      <a:lnTo>
                        <a:pt x="24" y="86"/>
                      </a:lnTo>
                      <a:lnTo>
                        <a:pt x="26" y="92"/>
                      </a:lnTo>
                      <a:lnTo>
                        <a:pt x="28" y="98"/>
                      </a:lnTo>
                      <a:lnTo>
                        <a:pt x="34" y="95"/>
                      </a:lnTo>
                      <a:lnTo>
                        <a:pt x="31" y="91"/>
                      </a:lnTo>
                      <a:lnTo>
                        <a:pt x="29" y="84"/>
                      </a:lnTo>
                      <a:lnTo>
                        <a:pt x="27" y="78"/>
                      </a:lnTo>
                      <a:lnTo>
                        <a:pt x="25" y="71"/>
                      </a:lnTo>
                      <a:lnTo>
                        <a:pt x="23" y="62"/>
                      </a:lnTo>
                      <a:lnTo>
                        <a:pt x="20" y="56"/>
                      </a:lnTo>
                      <a:lnTo>
                        <a:pt x="18" y="47"/>
                      </a:lnTo>
                      <a:lnTo>
                        <a:pt x="16" y="40"/>
                      </a:lnTo>
                      <a:lnTo>
                        <a:pt x="14" y="32"/>
                      </a:lnTo>
                      <a:lnTo>
                        <a:pt x="13" y="25"/>
                      </a:lnTo>
                      <a:lnTo>
                        <a:pt x="10" y="19"/>
                      </a:lnTo>
                      <a:lnTo>
                        <a:pt x="9" y="14"/>
                      </a:lnTo>
                      <a:lnTo>
                        <a:pt x="8" y="9"/>
                      </a:lnTo>
                      <a:lnTo>
                        <a:pt x="7" y="5"/>
                      </a:lnTo>
                      <a:lnTo>
                        <a:pt x="6" y="3"/>
                      </a:lnTo>
                      <a:lnTo>
                        <a:pt x="6" y="3"/>
                      </a:lnTo>
                      <a:lnTo>
                        <a:pt x="4" y="0"/>
                      </a:lnTo>
                      <a:lnTo>
                        <a:pt x="6" y="3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81" name="Freeform 57"/>
                <p:cNvSpPr>
                  <a:spLocks/>
                </p:cNvSpPr>
                <p:nvPr/>
              </p:nvSpPr>
              <p:spPr bwMode="auto">
                <a:xfrm>
                  <a:off x="1503" y="3825"/>
                  <a:ext cx="70" cy="18"/>
                </a:xfrm>
                <a:custGeom>
                  <a:avLst/>
                  <a:gdLst/>
                  <a:ahLst/>
                  <a:cxnLst>
                    <a:cxn ang="0">
                      <a:pos x="6" y="6"/>
                    </a:cxn>
                    <a:cxn ang="0">
                      <a:pos x="3" y="7"/>
                    </a:cxn>
                    <a:cxn ang="0">
                      <a:pos x="279" y="73"/>
                    </a:cxn>
                    <a:cxn ang="0">
                      <a:pos x="280" y="67"/>
                    </a:cxn>
                    <a:cxn ang="0">
                      <a:pos x="4" y="1"/>
                    </a:cxn>
                    <a:cxn ang="0">
                      <a:pos x="0" y="2"/>
                    </a:cxn>
                    <a:cxn ang="0">
                      <a:pos x="4" y="1"/>
                    </a:cxn>
                    <a:cxn ang="0">
                      <a:pos x="1" y="0"/>
                    </a:cxn>
                    <a:cxn ang="0">
                      <a:pos x="0" y="2"/>
                    </a:cxn>
                    <a:cxn ang="0">
                      <a:pos x="6" y="6"/>
                    </a:cxn>
                  </a:cxnLst>
                  <a:rect l="0" t="0" r="r" b="b"/>
                  <a:pathLst>
                    <a:path w="280" h="73">
                      <a:moveTo>
                        <a:pt x="6" y="6"/>
                      </a:moveTo>
                      <a:lnTo>
                        <a:pt x="3" y="7"/>
                      </a:lnTo>
                      <a:lnTo>
                        <a:pt x="279" y="73"/>
                      </a:lnTo>
                      <a:lnTo>
                        <a:pt x="280" y="67"/>
                      </a:lnTo>
                      <a:lnTo>
                        <a:pt x="4" y="1"/>
                      </a:lnTo>
                      <a:lnTo>
                        <a:pt x="0" y="2"/>
                      </a:lnTo>
                      <a:lnTo>
                        <a:pt x="4" y="1"/>
                      </a:ln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82" name="Freeform 58"/>
                <p:cNvSpPr>
                  <a:spLocks/>
                </p:cNvSpPr>
                <p:nvPr/>
              </p:nvSpPr>
              <p:spPr bwMode="auto">
                <a:xfrm>
                  <a:off x="1486" y="3387"/>
                  <a:ext cx="113" cy="480"/>
                </a:xfrm>
                <a:custGeom>
                  <a:avLst/>
                  <a:gdLst/>
                  <a:ahLst/>
                  <a:cxnLst>
                    <a:cxn ang="0">
                      <a:pos x="51" y="1719"/>
                    </a:cxn>
                    <a:cxn ang="0">
                      <a:pos x="0" y="145"/>
                    </a:cxn>
                    <a:cxn ang="0">
                      <a:pos x="450" y="18"/>
                    </a:cxn>
                    <a:cxn ang="0">
                      <a:pos x="412" y="858"/>
                    </a:cxn>
                    <a:cxn ang="0">
                      <a:pos x="411" y="868"/>
                    </a:cxn>
                    <a:cxn ang="0">
                      <a:pos x="410" y="888"/>
                    </a:cxn>
                    <a:cxn ang="0">
                      <a:pos x="407" y="916"/>
                    </a:cxn>
                    <a:cxn ang="0">
                      <a:pos x="405" y="953"/>
                    </a:cxn>
                    <a:cxn ang="0">
                      <a:pos x="402" y="997"/>
                    </a:cxn>
                    <a:cxn ang="0">
                      <a:pos x="398" y="1049"/>
                    </a:cxn>
                    <a:cxn ang="0">
                      <a:pos x="395" y="1106"/>
                    </a:cxn>
                    <a:cxn ang="0">
                      <a:pos x="391" y="1169"/>
                    </a:cxn>
                    <a:cxn ang="0">
                      <a:pos x="386" y="1238"/>
                    </a:cxn>
                    <a:cxn ang="0">
                      <a:pos x="382" y="1309"/>
                    </a:cxn>
                    <a:cxn ang="0">
                      <a:pos x="377" y="1384"/>
                    </a:cxn>
                    <a:cxn ang="0">
                      <a:pos x="372" y="1464"/>
                    </a:cxn>
                    <a:cxn ang="0">
                      <a:pos x="368" y="1544"/>
                    </a:cxn>
                    <a:cxn ang="0">
                      <a:pos x="363" y="1626"/>
                    </a:cxn>
                    <a:cxn ang="0">
                      <a:pos x="358" y="1710"/>
                    </a:cxn>
                    <a:cxn ang="0">
                      <a:pos x="355" y="1757"/>
                    </a:cxn>
                    <a:cxn ang="0">
                      <a:pos x="357" y="1771"/>
                    </a:cxn>
                    <a:cxn ang="0">
                      <a:pos x="358" y="1787"/>
                    </a:cxn>
                    <a:cxn ang="0">
                      <a:pos x="360" y="1805"/>
                    </a:cxn>
                    <a:cxn ang="0">
                      <a:pos x="361" y="1823"/>
                    </a:cxn>
                    <a:cxn ang="0">
                      <a:pos x="363" y="1841"/>
                    </a:cxn>
                    <a:cxn ang="0">
                      <a:pos x="364" y="1858"/>
                    </a:cxn>
                    <a:cxn ang="0">
                      <a:pos x="364" y="1871"/>
                    </a:cxn>
                    <a:cxn ang="0">
                      <a:pos x="349" y="1889"/>
                    </a:cxn>
                    <a:cxn ang="0">
                      <a:pos x="317" y="1906"/>
                    </a:cxn>
                    <a:cxn ang="0">
                      <a:pos x="286" y="1916"/>
                    </a:cxn>
                    <a:cxn ang="0">
                      <a:pos x="256" y="1921"/>
                    </a:cxn>
                    <a:cxn ang="0">
                      <a:pos x="227" y="1920"/>
                    </a:cxn>
                    <a:cxn ang="0">
                      <a:pos x="200" y="1915"/>
                    </a:cxn>
                    <a:cxn ang="0">
                      <a:pos x="174" y="1908"/>
                    </a:cxn>
                    <a:cxn ang="0">
                      <a:pos x="150" y="1897"/>
                    </a:cxn>
                    <a:cxn ang="0">
                      <a:pos x="129" y="1884"/>
                    </a:cxn>
                    <a:cxn ang="0">
                      <a:pos x="109" y="1870"/>
                    </a:cxn>
                    <a:cxn ang="0">
                      <a:pos x="91" y="1856"/>
                    </a:cxn>
                    <a:cxn ang="0">
                      <a:pos x="77" y="1842"/>
                    </a:cxn>
                    <a:cxn ang="0">
                      <a:pos x="64" y="1830"/>
                    </a:cxn>
                    <a:cxn ang="0">
                      <a:pos x="55" y="1819"/>
                    </a:cxn>
                    <a:cxn ang="0">
                      <a:pos x="48" y="1812"/>
                    </a:cxn>
                    <a:cxn ang="0">
                      <a:pos x="45" y="1807"/>
                    </a:cxn>
                  </a:cxnLst>
                  <a:rect l="0" t="0" r="r" b="b"/>
                  <a:pathLst>
                    <a:path w="450" h="1921">
                      <a:moveTo>
                        <a:pt x="44" y="1807"/>
                      </a:moveTo>
                      <a:lnTo>
                        <a:pt x="51" y="1719"/>
                      </a:lnTo>
                      <a:lnTo>
                        <a:pt x="74" y="936"/>
                      </a:lnTo>
                      <a:lnTo>
                        <a:pt x="0" y="145"/>
                      </a:lnTo>
                      <a:lnTo>
                        <a:pt x="20" y="0"/>
                      </a:lnTo>
                      <a:lnTo>
                        <a:pt x="450" y="18"/>
                      </a:lnTo>
                      <a:lnTo>
                        <a:pt x="412" y="857"/>
                      </a:lnTo>
                      <a:lnTo>
                        <a:pt x="412" y="858"/>
                      </a:lnTo>
                      <a:lnTo>
                        <a:pt x="411" y="862"/>
                      </a:lnTo>
                      <a:lnTo>
                        <a:pt x="411" y="868"/>
                      </a:lnTo>
                      <a:lnTo>
                        <a:pt x="411" y="877"/>
                      </a:lnTo>
                      <a:lnTo>
                        <a:pt x="410" y="888"/>
                      </a:lnTo>
                      <a:lnTo>
                        <a:pt x="408" y="901"/>
                      </a:lnTo>
                      <a:lnTo>
                        <a:pt x="407" y="916"/>
                      </a:lnTo>
                      <a:lnTo>
                        <a:pt x="406" y="934"/>
                      </a:lnTo>
                      <a:lnTo>
                        <a:pt x="405" y="953"/>
                      </a:lnTo>
                      <a:lnTo>
                        <a:pt x="404" y="975"/>
                      </a:lnTo>
                      <a:lnTo>
                        <a:pt x="402" y="997"/>
                      </a:lnTo>
                      <a:lnTo>
                        <a:pt x="400" y="1022"/>
                      </a:lnTo>
                      <a:lnTo>
                        <a:pt x="398" y="1049"/>
                      </a:lnTo>
                      <a:lnTo>
                        <a:pt x="396" y="1076"/>
                      </a:lnTo>
                      <a:lnTo>
                        <a:pt x="395" y="1106"/>
                      </a:lnTo>
                      <a:lnTo>
                        <a:pt x="393" y="1137"/>
                      </a:lnTo>
                      <a:lnTo>
                        <a:pt x="391" y="1169"/>
                      </a:lnTo>
                      <a:lnTo>
                        <a:pt x="389" y="1202"/>
                      </a:lnTo>
                      <a:lnTo>
                        <a:pt x="386" y="1238"/>
                      </a:lnTo>
                      <a:lnTo>
                        <a:pt x="384" y="1273"/>
                      </a:lnTo>
                      <a:lnTo>
                        <a:pt x="382" y="1309"/>
                      </a:lnTo>
                      <a:lnTo>
                        <a:pt x="380" y="1347"/>
                      </a:lnTo>
                      <a:lnTo>
                        <a:pt x="377" y="1384"/>
                      </a:lnTo>
                      <a:lnTo>
                        <a:pt x="374" y="1424"/>
                      </a:lnTo>
                      <a:lnTo>
                        <a:pt x="372" y="1464"/>
                      </a:lnTo>
                      <a:lnTo>
                        <a:pt x="370" y="1504"/>
                      </a:lnTo>
                      <a:lnTo>
                        <a:pt x="368" y="1544"/>
                      </a:lnTo>
                      <a:lnTo>
                        <a:pt x="365" y="1585"/>
                      </a:lnTo>
                      <a:lnTo>
                        <a:pt x="363" y="1626"/>
                      </a:lnTo>
                      <a:lnTo>
                        <a:pt x="360" y="1668"/>
                      </a:lnTo>
                      <a:lnTo>
                        <a:pt x="358" y="1710"/>
                      </a:lnTo>
                      <a:lnTo>
                        <a:pt x="355" y="1752"/>
                      </a:lnTo>
                      <a:lnTo>
                        <a:pt x="355" y="1757"/>
                      </a:lnTo>
                      <a:lnTo>
                        <a:pt x="355" y="1764"/>
                      </a:lnTo>
                      <a:lnTo>
                        <a:pt x="357" y="1771"/>
                      </a:lnTo>
                      <a:lnTo>
                        <a:pt x="357" y="1778"/>
                      </a:lnTo>
                      <a:lnTo>
                        <a:pt x="358" y="1787"/>
                      </a:lnTo>
                      <a:lnTo>
                        <a:pt x="359" y="1796"/>
                      </a:lnTo>
                      <a:lnTo>
                        <a:pt x="360" y="1805"/>
                      </a:lnTo>
                      <a:lnTo>
                        <a:pt x="360" y="1814"/>
                      </a:lnTo>
                      <a:lnTo>
                        <a:pt x="361" y="1823"/>
                      </a:lnTo>
                      <a:lnTo>
                        <a:pt x="362" y="1833"/>
                      </a:lnTo>
                      <a:lnTo>
                        <a:pt x="363" y="1841"/>
                      </a:lnTo>
                      <a:lnTo>
                        <a:pt x="364" y="1849"/>
                      </a:lnTo>
                      <a:lnTo>
                        <a:pt x="364" y="1858"/>
                      </a:lnTo>
                      <a:lnTo>
                        <a:pt x="364" y="1865"/>
                      </a:lnTo>
                      <a:lnTo>
                        <a:pt x="364" y="1871"/>
                      </a:lnTo>
                      <a:lnTo>
                        <a:pt x="364" y="1878"/>
                      </a:lnTo>
                      <a:lnTo>
                        <a:pt x="349" y="1889"/>
                      </a:lnTo>
                      <a:lnTo>
                        <a:pt x="332" y="1898"/>
                      </a:lnTo>
                      <a:lnTo>
                        <a:pt x="317" y="1906"/>
                      </a:lnTo>
                      <a:lnTo>
                        <a:pt x="301" y="1912"/>
                      </a:lnTo>
                      <a:lnTo>
                        <a:pt x="286" y="1916"/>
                      </a:lnTo>
                      <a:lnTo>
                        <a:pt x="270" y="1920"/>
                      </a:lnTo>
                      <a:lnTo>
                        <a:pt x="256" y="1921"/>
                      </a:lnTo>
                      <a:lnTo>
                        <a:pt x="242" y="1921"/>
                      </a:lnTo>
                      <a:lnTo>
                        <a:pt x="227" y="1920"/>
                      </a:lnTo>
                      <a:lnTo>
                        <a:pt x="213" y="1919"/>
                      </a:lnTo>
                      <a:lnTo>
                        <a:pt x="200" y="1915"/>
                      </a:lnTo>
                      <a:lnTo>
                        <a:pt x="186" y="1912"/>
                      </a:lnTo>
                      <a:lnTo>
                        <a:pt x="174" y="1908"/>
                      </a:lnTo>
                      <a:lnTo>
                        <a:pt x="162" y="1902"/>
                      </a:lnTo>
                      <a:lnTo>
                        <a:pt x="150" y="1897"/>
                      </a:lnTo>
                      <a:lnTo>
                        <a:pt x="139" y="1891"/>
                      </a:lnTo>
                      <a:lnTo>
                        <a:pt x="129" y="1884"/>
                      </a:lnTo>
                      <a:lnTo>
                        <a:pt x="119" y="1878"/>
                      </a:lnTo>
                      <a:lnTo>
                        <a:pt x="109" y="1870"/>
                      </a:lnTo>
                      <a:lnTo>
                        <a:pt x="100" y="1863"/>
                      </a:lnTo>
                      <a:lnTo>
                        <a:pt x="91" y="1856"/>
                      </a:lnTo>
                      <a:lnTo>
                        <a:pt x="84" y="1849"/>
                      </a:lnTo>
                      <a:lnTo>
                        <a:pt x="77" y="1842"/>
                      </a:lnTo>
                      <a:lnTo>
                        <a:pt x="70" y="1836"/>
                      </a:lnTo>
                      <a:lnTo>
                        <a:pt x="64" y="1830"/>
                      </a:lnTo>
                      <a:lnTo>
                        <a:pt x="59" y="1825"/>
                      </a:lnTo>
                      <a:lnTo>
                        <a:pt x="55" y="1819"/>
                      </a:lnTo>
                      <a:lnTo>
                        <a:pt x="51" y="1815"/>
                      </a:lnTo>
                      <a:lnTo>
                        <a:pt x="48" y="1812"/>
                      </a:lnTo>
                      <a:lnTo>
                        <a:pt x="46" y="1809"/>
                      </a:lnTo>
                      <a:lnTo>
                        <a:pt x="45" y="1807"/>
                      </a:lnTo>
                      <a:lnTo>
                        <a:pt x="44" y="1807"/>
                      </a:lnTo>
                      <a:close/>
                    </a:path>
                  </a:pathLst>
                </a:custGeom>
                <a:solidFill>
                  <a:srgbClr val="4242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83" name="Freeform 59"/>
                <p:cNvSpPr>
                  <a:spLocks/>
                </p:cNvSpPr>
                <p:nvPr/>
              </p:nvSpPr>
              <p:spPr bwMode="auto">
                <a:xfrm>
                  <a:off x="1496" y="3816"/>
                  <a:ext cx="4" cy="23"/>
                </a:xfrm>
                <a:custGeom>
                  <a:avLst/>
                  <a:gdLst/>
                  <a:ahLst/>
                  <a:cxnLst>
                    <a:cxn ang="0">
                      <a:pos x="7" y="1"/>
                    </a:cxn>
                    <a:cxn ang="0">
                      <a:pos x="7" y="0"/>
                    </a:cxn>
                    <a:cxn ang="0">
                      <a:pos x="0" y="88"/>
                    </a:cxn>
                    <a:cxn ang="0">
                      <a:pos x="13" y="89"/>
                    </a:cxn>
                    <a:cxn ang="0">
                      <a:pos x="19" y="1"/>
                    </a:cxn>
                    <a:cxn ang="0">
                      <a:pos x="19" y="1"/>
                    </a:cxn>
                    <a:cxn ang="0">
                      <a:pos x="19" y="1"/>
                    </a:cxn>
                    <a:cxn ang="0">
                      <a:pos x="19" y="1"/>
                    </a:cxn>
                    <a:cxn ang="0">
                      <a:pos x="19" y="1"/>
                    </a:cxn>
                    <a:cxn ang="0">
                      <a:pos x="7" y="1"/>
                    </a:cxn>
                  </a:cxnLst>
                  <a:rect l="0" t="0" r="r" b="b"/>
                  <a:pathLst>
                    <a:path w="19" h="89">
                      <a:moveTo>
                        <a:pt x="7" y="1"/>
                      </a:moveTo>
                      <a:lnTo>
                        <a:pt x="7" y="0"/>
                      </a:lnTo>
                      <a:lnTo>
                        <a:pt x="0" y="88"/>
                      </a:lnTo>
                      <a:lnTo>
                        <a:pt x="13" y="89"/>
                      </a:lnTo>
                      <a:lnTo>
                        <a:pt x="19" y="1"/>
                      </a:lnTo>
                      <a:lnTo>
                        <a:pt x="19" y="1"/>
                      </a:lnTo>
                      <a:lnTo>
                        <a:pt x="19" y="1"/>
                      </a:lnTo>
                      <a:lnTo>
                        <a:pt x="19" y="1"/>
                      </a:lnTo>
                      <a:lnTo>
                        <a:pt x="19" y="1"/>
                      </a:lnTo>
                      <a:lnTo>
                        <a:pt x="7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84" name="Freeform 60"/>
                <p:cNvSpPr>
                  <a:spLocks/>
                </p:cNvSpPr>
                <p:nvPr/>
              </p:nvSpPr>
              <p:spPr bwMode="auto">
                <a:xfrm>
                  <a:off x="1497" y="3621"/>
                  <a:ext cx="9" cy="196"/>
                </a:xfrm>
                <a:custGeom>
                  <a:avLst/>
                  <a:gdLst/>
                  <a:ahLst/>
                  <a:cxnLst>
                    <a:cxn ang="0">
                      <a:pos x="22" y="1"/>
                    </a:cxn>
                    <a:cxn ang="0">
                      <a:pos x="22" y="1"/>
                    </a:cxn>
                    <a:cxn ang="0">
                      <a:pos x="0" y="784"/>
                    </a:cxn>
                    <a:cxn ang="0">
                      <a:pos x="12" y="784"/>
                    </a:cxn>
                    <a:cxn ang="0">
                      <a:pos x="34" y="1"/>
                    </a:cxn>
                    <a:cxn ang="0">
                      <a:pos x="34" y="0"/>
                    </a:cxn>
                    <a:cxn ang="0">
                      <a:pos x="34" y="1"/>
                    </a:cxn>
                    <a:cxn ang="0">
                      <a:pos x="34" y="1"/>
                    </a:cxn>
                    <a:cxn ang="0">
                      <a:pos x="34" y="0"/>
                    </a:cxn>
                    <a:cxn ang="0">
                      <a:pos x="22" y="1"/>
                    </a:cxn>
                  </a:cxnLst>
                  <a:rect l="0" t="0" r="r" b="b"/>
                  <a:pathLst>
                    <a:path w="34" h="784">
                      <a:moveTo>
                        <a:pt x="22" y="1"/>
                      </a:moveTo>
                      <a:lnTo>
                        <a:pt x="22" y="1"/>
                      </a:lnTo>
                      <a:lnTo>
                        <a:pt x="0" y="784"/>
                      </a:lnTo>
                      <a:lnTo>
                        <a:pt x="12" y="784"/>
                      </a:lnTo>
                      <a:lnTo>
                        <a:pt x="34" y="1"/>
                      </a:lnTo>
                      <a:lnTo>
                        <a:pt x="34" y="0"/>
                      </a:lnTo>
                      <a:lnTo>
                        <a:pt x="34" y="1"/>
                      </a:lnTo>
                      <a:lnTo>
                        <a:pt x="34" y="1"/>
                      </a:lnTo>
                      <a:lnTo>
                        <a:pt x="34" y="0"/>
                      </a:lnTo>
                      <a:lnTo>
                        <a:pt x="22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85" name="Freeform 61"/>
                <p:cNvSpPr>
                  <a:spLocks/>
                </p:cNvSpPr>
                <p:nvPr/>
              </p:nvSpPr>
              <p:spPr bwMode="auto">
                <a:xfrm>
                  <a:off x="1485" y="3423"/>
                  <a:ext cx="21" cy="19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73" y="791"/>
                    </a:cxn>
                    <a:cxn ang="0">
                      <a:pos x="85" y="790"/>
                    </a:cxn>
                    <a:cxn ang="0">
                      <a:pos x="12" y="0"/>
                    </a:cxn>
                    <a:cxn ang="0">
                      <a:pos x="12" y="1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5" h="79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73" y="791"/>
                      </a:lnTo>
                      <a:lnTo>
                        <a:pt x="85" y="790"/>
                      </a:lnTo>
                      <a:lnTo>
                        <a:pt x="12" y="0"/>
                      </a:lnTo>
                      <a:lnTo>
                        <a:pt x="12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86" name="Freeform 62"/>
                <p:cNvSpPr>
                  <a:spLocks/>
                </p:cNvSpPr>
                <p:nvPr/>
              </p:nvSpPr>
              <p:spPr bwMode="auto">
                <a:xfrm>
                  <a:off x="1485" y="3385"/>
                  <a:ext cx="7" cy="38"/>
                </a:xfrm>
                <a:custGeom>
                  <a:avLst/>
                  <a:gdLst/>
                  <a:ahLst/>
                  <a:cxnLst>
                    <a:cxn ang="0">
                      <a:pos x="26" y="0"/>
                    </a:cxn>
                    <a:cxn ang="0">
                      <a:pos x="19" y="6"/>
                    </a:cxn>
                    <a:cxn ang="0">
                      <a:pos x="0" y="152"/>
                    </a:cxn>
                    <a:cxn ang="0">
                      <a:pos x="12" y="153"/>
                    </a:cxn>
                    <a:cxn ang="0">
                      <a:pos x="31" y="7"/>
                    </a:cxn>
                    <a:cxn ang="0">
                      <a:pos x="25" y="11"/>
                    </a:cxn>
                    <a:cxn ang="0">
                      <a:pos x="26" y="0"/>
                    </a:cxn>
                    <a:cxn ang="0">
                      <a:pos x="20" y="0"/>
                    </a:cxn>
                    <a:cxn ang="0">
                      <a:pos x="19" y="6"/>
                    </a:cxn>
                    <a:cxn ang="0">
                      <a:pos x="26" y="0"/>
                    </a:cxn>
                  </a:cxnLst>
                  <a:rect l="0" t="0" r="r" b="b"/>
                  <a:pathLst>
                    <a:path w="31" h="153">
                      <a:moveTo>
                        <a:pt x="26" y="0"/>
                      </a:moveTo>
                      <a:lnTo>
                        <a:pt x="19" y="6"/>
                      </a:lnTo>
                      <a:lnTo>
                        <a:pt x="0" y="152"/>
                      </a:lnTo>
                      <a:lnTo>
                        <a:pt x="12" y="153"/>
                      </a:lnTo>
                      <a:lnTo>
                        <a:pt x="31" y="7"/>
                      </a:lnTo>
                      <a:lnTo>
                        <a:pt x="25" y="11"/>
                      </a:lnTo>
                      <a:lnTo>
                        <a:pt x="26" y="0"/>
                      </a:lnTo>
                      <a:lnTo>
                        <a:pt x="20" y="0"/>
                      </a:lnTo>
                      <a:lnTo>
                        <a:pt x="19" y="6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87" name="Freeform 63"/>
                <p:cNvSpPr>
                  <a:spLocks/>
                </p:cNvSpPr>
                <p:nvPr/>
              </p:nvSpPr>
              <p:spPr bwMode="auto">
                <a:xfrm>
                  <a:off x="1491" y="3385"/>
                  <a:ext cx="109" cy="8"/>
                </a:xfrm>
                <a:custGeom>
                  <a:avLst/>
                  <a:gdLst/>
                  <a:ahLst/>
                  <a:cxnLst>
                    <a:cxn ang="0">
                      <a:pos x="438" y="26"/>
                    </a:cxn>
                    <a:cxn ang="0">
                      <a:pos x="431" y="19"/>
                    </a:cxn>
                    <a:cxn ang="0">
                      <a:pos x="1" y="0"/>
                    </a:cxn>
                    <a:cxn ang="0">
                      <a:pos x="0" y="11"/>
                    </a:cxn>
                    <a:cxn ang="0">
                      <a:pos x="431" y="31"/>
                    </a:cxn>
                    <a:cxn ang="0">
                      <a:pos x="425" y="25"/>
                    </a:cxn>
                    <a:cxn ang="0">
                      <a:pos x="438" y="26"/>
                    </a:cxn>
                    <a:cxn ang="0">
                      <a:pos x="438" y="19"/>
                    </a:cxn>
                    <a:cxn ang="0">
                      <a:pos x="431" y="19"/>
                    </a:cxn>
                    <a:cxn ang="0">
                      <a:pos x="438" y="26"/>
                    </a:cxn>
                  </a:cxnLst>
                  <a:rect l="0" t="0" r="r" b="b"/>
                  <a:pathLst>
                    <a:path w="438" h="31">
                      <a:moveTo>
                        <a:pt x="438" y="26"/>
                      </a:moveTo>
                      <a:lnTo>
                        <a:pt x="431" y="19"/>
                      </a:lnTo>
                      <a:lnTo>
                        <a:pt x="1" y="0"/>
                      </a:lnTo>
                      <a:lnTo>
                        <a:pt x="0" y="11"/>
                      </a:lnTo>
                      <a:lnTo>
                        <a:pt x="431" y="31"/>
                      </a:lnTo>
                      <a:lnTo>
                        <a:pt x="425" y="25"/>
                      </a:lnTo>
                      <a:lnTo>
                        <a:pt x="438" y="26"/>
                      </a:lnTo>
                      <a:lnTo>
                        <a:pt x="438" y="19"/>
                      </a:lnTo>
                      <a:lnTo>
                        <a:pt x="431" y="19"/>
                      </a:lnTo>
                      <a:lnTo>
                        <a:pt x="438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88" name="Freeform 64"/>
                <p:cNvSpPr>
                  <a:spLocks/>
                </p:cNvSpPr>
                <p:nvPr/>
              </p:nvSpPr>
              <p:spPr bwMode="auto">
                <a:xfrm>
                  <a:off x="1587" y="3391"/>
                  <a:ext cx="13" cy="210"/>
                </a:xfrm>
                <a:custGeom>
                  <a:avLst/>
                  <a:gdLst/>
                  <a:ahLst/>
                  <a:cxnLst>
                    <a:cxn ang="0">
                      <a:pos x="12" y="839"/>
                    </a:cxn>
                    <a:cxn ang="0">
                      <a:pos x="12" y="839"/>
                    </a:cxn>
                    <a:cxn ang="0">
                      <a:pos x="52" y="1"/>
                    </a:cxn>
                    <a:cxn ang="0">
                      <a:pos x="39" y="0"/>
                    </a:cxn>
                    <a:cxn ang="0">
                      <a:pos x="0" y="838"/>
                    </a:cxn>
                    <a:cxn ang="0">
                      <a:pos x="0" y="838"/>
                    </a:cxn>
                    <a:cxn ang="0">
                      <a:pos x="12" y="839"/>
                    </a:cxn>
                    <a:cxn ang="0">
                      <a:pos x="12" y="839"/>
                    </a:cxn>
                    <a:cxn ang="0">
                      <a:pos x="12" y="839"/>
                    </a:cxn>
                  </a:cxnLst>
                  <a:rect l="0" t="0" r="r" b="b"/>
                  <a:pathLst>
                    <a:path w="52" h="839">
                      <a:moveTo>
                        <a:pt x="12" y="839"/>
                      </a:moveTo>
                      <a:lnTo>
                        <a:pt x="12" y="839"/>
                      </a:lnTo>
                      <a:lnTo>
                        <a:pt x="52" y="1"/>
                      </a:lnTo>
                      <a:lnTo>
                        <a:pt x="39" y="0"/>
                      </a:lnTo>
                      <a:lnTo>
                        <a:pt x="0" y="838"/>
                      </a:lnTo>
                      <a:lnTo>
                        <a:pt x="0" y="838"/>
                      </a:lnTo>
                      <a:lnTo>
                        <a:pt x="12" y="839"/>
                      </a:lnTo>
                      <a:lnTo>
                        <a:pt x="12" y="839"/>
                      </a:lnTo>
                      <a:lnTo>
                        <a:pt x="12" y="8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89" name="Freeform 65"/>
                <p:cNvSpPr>
                  <a:spLocks/>
                </p:cNvSpPr>
                <p:nvPr/>
              </p:nvSpPr>
              <p:spPr bwMode="auto">
                <a:xfrm>
                  <a:off x="1573" y="3601"/>
                  <a:ext cx="17" cy="224"/>
                </a:xfrm>
                <a:custGeom>
                  <a:avLst/>
                  <a:gdLst/>
                  <a:ahLst/>
                  <a:cxnLst>
                    <a:cxn ang="0">
                      <a:pos x="12" y="896"/>
                    </a:cxn>
                    <a:cxn ang="0">
                      <a:pos x="16" y="812"/>
                    </a:cxn>
                    <a:cxn ang="0">
                      <a:pos x="21" y="729"/>
                    </a:cxn>
                    <a:cxn ang="0">
                      <a:pos x="26" y="649"/>
                    </a:cxn>
                    <a:cxn ang="0">
                      <a:pos x="31" y="568"/>
                    </a:cxn>
                    <a:cxn ang="0">
                      <a:pos x="35" y="491"/>
                    </a:cxn>
                    <a:cxn ang="0">
                      <a:pos x="41" y="417"/>
                    </a:cxn>
                    <a:cxn ang="0">
                      <a:pos x="45" y="347"/>
                    </a:cxn>
                    <a:cxn ang="0">
                      <a:pos x="48" y="281"/>
                    </a:cxn>
                    <a:cxn ang="0">
                      <a:pos x="53" y="220"/>
                    </a:cxn>
                    <a:cxn ang="0">
                      <a:pos x="56" y="166"/>
                    </a:cxn>
                    <a:cxn ang="0">
                      <a:pos x="60" y="119"/>
                    </a:cxn>
                    <a:cxn ang="0">
                      <a:pos x="63" y="78"/>
                    </a:cxn>
                    <a:cxn ang="0">
                      <a:pos x="65" y="46"/>
                    </a:cxn>
                    <a:cxn ang="0">
                      <a:pos x="66" y="22"/>
                    </a:cxn>
                    <a:cxn ang="0">
                      <a:pos x="67" y="6"/>
                    </a:cxn>
                    <a:cxn ang="0">
                      <a:pos x="67" y="1"/>
                    </a:cxn>
                    <a:cxn ang="0">
                      <a:pos x="55" y="2"/>
                    </a:cxn>
                    <a:cxn ang="0">
                      <a:pos x="54" y="12"/>
                    </a:cxn>
                    <a:cxn ang="0">
                      <a:pos x="53" y="32"/>
                    </a:cxn>
                    <a:cxn ang="0">
                      <a:pos x="52" y="60"/>
                    </a:cxn>
                    <a:cxn ang="0">
                      <a:pos x="48" y="97"/>
                    </a:cxn>
                    <a:cxn ang="0">
                      <a:pos x="45" y="141"/>
                    </a:cxn>
                    <a:cxn ang="0">
                      <a:pos x="42" y="192"/>
                    </a:cxn>
                    <a:cxn ang="0">
                      <a:pos x="39" y="249"/>
                    </a:cxn>
                    <a:cxn ang="0">
                      <a:pos x="34" y="313"/>
                    </a:cxn>
                    <a:cxn ang="0">
                      <a:pos x="30" y="380"/>
                    </a:cxn>
                    <a:cxn ang="0">
                      <a:pos x="25" y="452"/>
                    </a:cxn>
                    <a:cxn ang="0">
                      <a:pos x="21" y="528"/>
                    </a:cxn>
                    <a:cxn ang="0">
                      <a:pos x="16" y="607"/>
                    </a:cxn>
                    <a:cxn ang="0">
                      <a:pos x="11" y="688"/>
                    </a:cxn>
                    <a:cxn ang="0">
                      <a:pos x="7" y="770"/>
                    </a:cxn>
                    <a:cxn ang="0">
                      <a:pos x="2" y="853"/>
                    </a:cxn>
                    <a:cxn ang="0">
                      <a:pos x="0" y="895"/>
                    </a:cxn>
                    <a:cxn ang="0">
                      <a:pos x="0" y="895"/>
                    </a:cxn>
                    <a:cxn ang="0">
                      <a:pos x="12" y="896"/>
                    </a:cxn>
                  </a:cxnLst>
                  <a:rect l="0" t="0" r="r" b="b"/>
                  <a:pathLst>
                    <a:path w="67" h="896">
                      <a:moveTo>
                        <a:pt x="12" y="896"/>
                      </a:moveTo>
                      <a:lnTo>
                        <a:pt x="12" y="896"/>
                      </a:lnTo>
                      <a:lnTo>
                        <a:pt x="14" y="854"/>
                      </a:lnTo>
                      <a:lnTo>
                        <a:pt x="16" y="812"/>
                      </a:lnTo>
                      <a:lnTo>
                        <a:pt x="19" y="771"/>
                      </a:lnTo>
                      <a:lnTo>
                        <a:pt x="21" y="729"/>
                      </a:lnTo>
                      <a:lnTo>
                        <a:pt x="23" y="688"/>
                      </a:lnTo>
                      <a:lnTo>
                        <a:pt x="26" y="649"/>
                      </a:lnTo>
                      <a:lnTo>
                        <a:pt x="29" y="608"/>
                      </a:lnTo>
                      <a:lnTo>
                        <a:pt x="31" y="568"/>
                      </a:lnTo>
                      <a:lnTo>
                        <a:pt x="33" y="529"/>
                      </a:lnTo>
                      <a:lnTo>
                        <a:pt x="35" y="491"/>
                      </a:lnTo>
                      <a:lnTo>
                        <a:pt x="37" y="453"/>
                      </a:lnTo>
                      <a:lnTo>
                        <a:pt x="41" y="417"/>
                      </a:lnTo>
                      <a:lnTo>
                        <a:pt x="43" y="382"/>
                      </a:lnTo>
                      <a:lnTo>
                        <a:pt x="45" y="347"/>
                      </a:lnTo>
                      <a:lnTo>
                        <a:pt x="47" y="313"/>
                      </a:lnTo>
                      <a:lnTo>
                        <a:pt x="48" y="281"/>
                      </a:lnTo>
                      <a:lnTo>
                        <a:pt x="51" y="250"/>
                      </a:lnTo>
                      <a:lnTo>
                        <a:pt x="53" y="220"/>
                      </a:lnTo>
                      <a:lnTo>
                        <a:pt x="54" y="193"/>
                      </a:lnTo>
                      <a:lnTo>
                        <a:pt x="56" y="166"/>
                      </a:lnTo>
                      <a:lnTo>
                        <a:pt x="58" y="142"/>
                      </a:lnTo>
                      <a:lnTo>
                        <a:pt x="60" y="119"/>
                      </a:lnTo>
                      <a:lnTo>
                        <a:pt x="61" y="98"/>
                      </a:lnTo>
                      <a:lnTo>
                        <a:pt x="63" y="78"/>
                      </a:lnTo>
                      <a:lnTo>
                        <a:pt x="64" y="61"/>
                      </a:lnTo>
                      <a:lnTo>
                        <a:pt x="65" y="46"/>
                      </a:lnTo>
                      <a:lnTo>
                        <a:pt x="65" y="33"/>
                      </a:lnTo>
                      <a:lnTo>
                        <a:pt x="66" y="22"/>
                      </a:lnTo>
                      <a:lnTo>
                        <a:pt x="67" y="13"/>
                      </a:lnTo>
                      <a:lnTo>
                        <a:pt x="67" y="6"/>
                      </a:lnTo>
                      <a:lnTo>
                        <a:pt x="67" y="2"/>
                      </a:lnTo>
                      <a:lnTo>
                        <a:pt x="67" y="1"/>
                      </a:lnTo>
                      <a:lnTo>
                        <a:pt x="55" y="0"/>
                      </a:lnTo>
                      <a:lnTo>
                        <a:pt x="55" y="2"/>
                      </a:lnTo>
                      <a:lnTo>
                        <a:pt x="55" y="5"/>
                      </a:lnTo>
                      <a:lnTo>
                        <a:pt x="54" y="12"/>
                      </a:lnTo>
                      <a:lnTo>
                        <a:pt x="54" y="21"/>
                      </a:lnTo>
                      <a:lnTo>
                        <a:pt x="53" y="32"/>
                      </a:lnTo>
                      <a:lnTo>
                        <a:pt x="52" y="45"/>
                      </a:lnTo>
                      <a:lnTo>
                        <a:pt x="52" y="60"/>
                      </a:lnTo>
                      <a:lnTo>
                        <a:pt x="50" y="77"/>
                      </a:lnTo>
                      <a:lnTo>
                        <a:pt x="48" y="97"/>
                      </a:lnTo>
                      <a:lnTo>
                        <a:pt x="47" y="118"/>
                      </a:lnTo>
                      <a:lnTo>
                        <a:pt x="45" y="141"/>
                      </a:lnTo>
                      <a:lnTo>
                        <a:pt x="44" y="165"/>
                      </a:lnTo>
                      <a:lnTo>
                        <a:pt x="42" y="192"/>
                      </a:lnTo>
                      <a:lnTo>
                        <a:pt x="41" y="220"/>
                      </a:lnTo>
                      <a:lnTo>
                        <a:pt x="39" y="249"/>
                      </a:lnTo>
                      <a:lnTo>
                        <a:pt x="36" y="280"/>
                      </a:lnTo>
                      <a:lnTo>
                        <a:pt x="34" y="313"/>
                      </a:lnTo>
                      <a:lnTo>
                        <a:pt x="32" y="346"/>
                      </a:lnTo>
                      <a:lnTo>
                        <a:pt x="30" y="380"/>
                      </a:lnTo>
                      <a:lnTo>
                        <a:pt x="27" y="417"/>
                      </a:lnTo>
                      <a:lnTo>
                        <a:pt x="25" y="452"/>
                      </a:lnTo>
                      <a:lnTo>
                        <a:pt x="23" y="490"/>
                      </a:lnTo>
                      <a:lnTo>
                        <a:pt x="21" y="528"/>
                      </a:lnTo>
                      <a:lnTo>
                        <a:pt x="19" y="567"/>
                      </a:lnTo>
                      <a:lnTo>
                        <a:pt x="16" y="607"/>
                      </a:lnTo>
                      <a:lnTo>
                        <a:pt x="14" y="648"/>
                      </a:lnTo>
                      <a:lnTo>
                        <a:pt x="11" y="688"/>
                      </a:lnTo>
                      <a:lnTo>
                        <a:pt x="9" y="728"/>
                      </a:lnTo>
                      <a:lnTo>
                        <a:pt x="7" y="770"/>
                      </a:lnTo>
                      <a:lnTo>
                        <a:pt x="4" y="812"/>
                      </a:lnTo>
                      <a:lnTo>
                        <a:pt x="2" y="853"/>
                      </a:lnTo>
                      <a:lnTo>
                        <a:pt x="0" y="895"/>
                      </a:lnTo>
                      <a:lnTo>
                        <a:pt x="0" y="895"/>
                      </a:lnTo>
                      <a:lnTo>
                        <a:pt x="0" y="895"/>
                      </a:lnTo>
                      <a:lnTo>
                        <a:pt x="0" y="895"/>
                      </a:lnTo>
                      <a:lnTo>
                        <a:pt x="0" y="895"/>
                      </a:lnTo>
                      <a:lnTo>
                        <a:pt x="12" y="89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90" name="Freeform 66"/>
                <p:cNvSpPr>
                  <a:spLocks/>
                </p:cNvSpPr>
                <p:nvPr/>
              </p:nvSpPr>
              <p:spPr bwMode="auto">
                <a:xfrm>
                  <a:off x="1573" y="3825"/>
                  <a:ext cx="6" cy="33"/>
                </a:xfrm>
                <a:custGeom>
                  <a:avLst/>
                  <a:gdLst/>
                  <a:ahLst/>
                  <a:cxnLst>
                    <a:cxn ang="0">
                      <a:pos x="19" y="131"/>
                    </a:cxn>
                    <a:cxn ang="0">
                      <a:pos x="21" y="127"/>
                    </a:cxn>
                    <a:cxn ang="0">
                      <a:pos x="21" y="120"/>
                    </a:cxn>
                    <a:cxn ang="0">
                      <a:pos x="21" y="114"/>
                    </a:cxn>
                    <a:cxn ang="0">
                      <a:pos x="21" y="106"/>
                    </a:cxn>
                    <a:cxn ang="0">
                      <a:pos x="20" y="98"/>
                    </a:cxn>
                    <a:cxn ang="0">
                      <a:pos x="19" y="89"/>
                    </a:cxn>
                    <a:cxn ang="0">
                      <a:pos x="19" y="80"/>
                    </a:cxn>
                    <a:cxn ang="0">
                      <a:pos x="18" y="72"/>
                    </a:cxn>
                    <a:cxn ang="0">
                      <a:pos x="16" y="63"/>
                    </a:cxn>
                    <a:cxn ang="0">
                      <a:pos x="15" y="54"/>
                    </a:cxn>
                    <a:cxn ang="0">
                      <a:pos x="14" y="45"/>
                    </a:cxn>
                    <a:cxn ang="0">
                      <a:pos x="14" y="36"/>
                    </a:cxn>
                    <a:cxn ang="0">
                      <a:pos x="13" y="27"/>
                    </a:cxn>
                    <a:cxn ang="0">
                      <a:pos x="12" y="20"/>
                    </a:cxn>
                    <a:cxn ang="0">
                      <a:pos x="12" y="13"/>
                    </a:cxn>
                    <a:cxn ang="0">
                      <a:pos x="12" y="6"/>
                    </a:cxn>
                    <a:cxn ang="0">
                      <a:pos x="12" y="1"/>
                    </a:cxn>
                    <a:cxn ang="0">
                      <a:pos x="0" y="0"/>
                    </a:cxn>
                    <a:cxn ang="0">
                      <a:pos x="0" y="6"/>
                    </a:cxn>
                    <a:cxn ang="0">
                      <a:pos x="0" y="13"/>
                    </a:cxn>
                    <a:cxn ang="0">
                      <a:pos x="0" y="21"/>
                    </a:cxn>
                    <a:cxn ang="0">
                      <a:pos x="1" y="29"/>
                    </a:cxn>
                    <a:cxn ang="0">
                      <a:pos x="1" y="36"/>
                    </a:cxn>
                    <a:cxn ang="0">
                      <a:pos x="2" y="45"/>
                    </a:cxn>
                    <a:cxn ang="0">
                      <a:pos x="3" y="54"/>
                    </a:cxn>
                    <a:cxn ang="0">
                      <a:pos x="4" y="64"/>
                    </a:cxn>
                    <a:cxn ang="0">
                      <a:pos x="5" y="73"/>
                    </a:cxn>
                    <a:cxn ang="0">
                      <a:pos x="5" y="82"/>
                    </a:cxn>
                    <a:cxn ang="0">
                      <a:pos x="7" y="90"/>
                    </a:cxn>
                    <a:cxn ang="0">
                      <a:pos x="8" y="99"/>
                    </a:cxn>
                    <a:cxn ang="0">
                      <a:pos x="8" y="107"/>
                    </a:cxn>
                    <a:cxn ang="0">
                      <a:pos x="9" y="114"/>
                    </a:cxn>
                    <a:cxn ang="0">
                      <a:pos x="9" y="120"/>
                    </a:cxn>
                    <a:cxn ang="0">
                      <a:pos x="9" y="127"/>
                    </a:cxn>
                    <a:cxn ang="0">
                      <a:pos x="11" y="122"/>
                    </a:cxn>
                    <a:cxn ang="0">
                      <a:pos x="19" y="131"/>
                    </a:cxn>
                    <a:cxn ang="0">
                      <a:pos x="21" y="130"/>
                    </a:cxn>
                    <a:cxn ang="0">
                      <a:pos x="21" y="127"/>
                    </a:cxn>
                    <a:cxn ang="0">
                      <a:pos x="19" y="131"/>
                    </a:cxn>
                  </a:cxnLst>
                  <a:rect l="0" t="0" r="r" b="b"/>
                  <a:pathLst>
                    <a:path w="21" h="131">
                      <a:moveTo>
                        <a:pt x="19" y="131"/>
                      </a:moveTo>
                      <a:lnTo>
                        <a:pt x="21" y="127"/>
                      </a:lnTo>
                      <a:lnTo>
                        <a:pt x="21" y="120"/>
                      </a:lnTo>
                      <a:lnTo>
                        <a:pt x="21" y="114"/>
                      </a:lnTo>
                      <a:lnTo>
                        <a:pt x="21" y="106"/>
                      </a:lnTo>
                      <a:lnTo>
                        <a:pt x="20" y="98"/>
                      </a:lnTo>
                      <a:lnTo>
                        <a:pt x="19" y="89"/>
                      </a:lnTo>
                      <a:lnTo>
                        <a:pt x="19" y="80"/>
                      </a:lnTo>
                      <a:lnTo>
                        <a:pt x="18" y="72"/>
                      </a:lnTo>
                      <a:lnTo>
                        <a:pt x="16" y="63"/>
                      </a:lnTo>
                      <a:lnTo>
                        <a:pt x="15" y="54"/>
                      </a:lnTo>
                      <a:lnTo>
                        <a:pt x="14" y="45"/>
                      </a:lnTo>
                      <a:lnTo>
                        <a:pt x="14" y="36"/>
                      </a:lnTo>
                      <a:lnTo>
                        <a:pt x="13" y="27"/>
                      </a:lnTo>
                      <a:lnTo>
                        <a:pt x="12" y="20"/>
                      </a:lnTo>
                      <a:lnTo>
                        <a:pt x="12" y="13"/>
                      </a:lnTo>
                      <a:lnTo>
                        <a:pt x="12" y="6"/>
                      </a:lnTo>
                      <a:lnTo>
                        <a:pt x="12" y="1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3"/>
                      </a:lnTo>
                      <a:lnTo>
                        <a:pt x="0" y="21"/>
                      </a:lnTo>
                      <a:lnTo>
                        <a:pt x="1" y="29"/>
                      </a:lnTo>
                      <a:lnTo>
                        <a:pt x="1" y="36"/>
                      </a:lnTo>
                      <a:lnTo>
                        <a:pt x="2" y="45"/>
                      </a:lnTo>
                      <a:lnTo>
                        <a:pt x="3" y="54"/>
                      </a:lnTo>
                      <a:lnTo>
                        <a:pt x="4" y="64"/>
                      </a:lnTo>
                      <a:lnTo>
                        <a:pt x="5" y="73"/>
                      </a:lnTo>
                      <a:lnTo>
                        <a:pt x="5" y="82"/>
                      </a:lnTo>
                      <a:lnTo>
                        <a:pt x="7" y="90"/>
                      </a:lnTo>
                      <a:lnTo>
                        <a:pt x="8" y="99"/>
                      </a:lnTo>
                      <a:lnTo>
                        <a:pt x="8" y="107"/>
                      </a:lnTo>
                      <a:lnTo>
                        <a:pt x="9" y="114"/>
                      </a:lnTo>
                      <a:lnTo>
                        <a:pt x="9" y="120"/>
                      </a:lnTo>
                      <a:lnTo>
                        <a:pt x="9" y="127"/>
                      </a:lnTo>
                      <a:lnTo>
                        <a:pt x="11" y="122"/>
                      </a:lnTo>
                      <a:lnTo>
                        <a:pt x="19" y="131"/>
                      </a:lnTo>
                      <a:lnTo>
                        <a:pt x="21" y="130"/>
                      </a:lnTo>
                      <a:lnTo>
                        <a:pt x="21" y="127"/>
                      </a:lnTo>
                      <a:lnTo>
                        <a:pt x="19" y="1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91" name="Freeform 67"/>
                <p:cNvSpPr>
                  <a:spLocks/>
                </p:cNvSpPr>
                <p:nvPr/>
              </p:nvSpPr>
              <p:spPr bwMode="auto">
                <a:xfrm>
                  <a:off x="1496" y="3838"/>
                  <a:ext cx="82" cy="31"/>
                </a:xfrm>
                <a:custGeom>
                  <a:avLst/>
                  <a:gdLst/>
                  <a:ahLst/>
                  <a:cxnLst>
                    <a:cxn ang="0">
                      <a:pos x="2" y="7"/>
                    </a:cxn>
                    <a:cxn ang="0">
                      <a:pos x="4" y="10"/>
                    </a:cxn>
                    <a:cxn ang="0">
                      <a:pos x="8" y="16"/>
                    </a:cxn>
                    <a:cxn ang="0">
                      <a:pos x="17" y="25"/>
                    </a:cxn>
                    <a:cxn ang="0">
                      <a:pos x="28" y="37"/>
                    </a:cxn>
                    <a:cxn ang="0">
                      <a:pos x="41" y="51"/>
                    </a:cxn>
                    <a:cxn ang="0">
                      <a:pos x="58" y="65"/>
                    </a:cxn>
                    <a:cxn ang="0">
                      <a:pos x="77" y="79"/>
                    </a:cxn>
                    <a:cxn ang="0">
                      <a:pos x="99" y="92"/>
                    </a:cxn>
                    <a:cxn ang="0">
                      <a:pos x="121" y="106"/>
                    </a:cxn>
                    <a:cxn ang="0">
                      <a:pos x="147" y="115"/>
                    </a:cxn>
                    <a:cxn ang="0">
                      <a:pos x="174" y="121"/>
                    </a:cxn>
                    <a:cxn ang="0">
                      <a:pos x="204" y="124"/>
                    </a:cxn>
                    <a:cxn ang="0">
                      <a:pos x="233" y="122"/>
                    </a:cxn>
                    <a:cxn ang="0">
                      <a:pos x="264" y="115"/>
                    </a:cxn>
                    <a:cxn ang="0">
                      <a:pos x="298" y="100"/>
                    </a:cxn>
                    <a:cxn ang="0">
                      <a:pos x="331" y="79"/>
                    </a:cxn>
                    <a:cxn ang="0">
                      <a:pos x="307" y="80"/>
                    </a:cxn>
                    <a:cxn ang="0">
                      <a:pos x="275" y="97"/>
                    </a:cxn>
                    <a:cxn ang="0">
                      <a:pos x="247" y="107"/>
                    </a:cxn>
                    <a:cxn ang="0">
                      <a:pos x="217" y="111"/>
                    </a:cxn>
                    <a:cxn ang="0">
                      <a:pos x="189" y="111"/>
                    </a:cxn>
                    <a:cxn ang="0">
                      <a:pos x="163" y="107"/>
                    </a:cxn>
                    <a:cxn ang="0">
                      <a:pos x="138" y="99"/>
                    </a:cxn>
                    <a:cxn ang="0">
                      <a:pos x="115" y="88"/>
                    </a:cxn>
                    <a:cxn ang="0">
                      <a:pos x="94" y="76"/>
                    </a:cxn>
                    <a:cxn ang="0">
                      <a:pos x="74" y="63"/>
                    </a:cxn>
                    <a:cxn ang="0">
                      <a:pos x="57" y="48"/>
                    </a:cxn>
                    <a:cxn ang="0">
                      <a:pos x="44" y="35"/>
                    </a:cxn>
                    <a:cxn ang="0">
                      <a:pos x="30" y="23"/>
                    </a:cxn>
                    <a:cxn ang="0">
                      <a:pos x="21" y="13"/>
                    </a:cxn>
                    <a:cxn ang="0">
                      <a:pos x="15" y="4"/>
                    </a:cxn>
                    <a:cxn ang="0">
                      <a:pos x="11" y="0"/>
                    </a:cxn>
                    <a:cxn ang="0">
                      <a:pos x="13" y="4"/>
                    </a:cxn>
                    <a:cxn ang="0">
                      <a:pos x="0" y="5"/>
                    </a:cxn>
                    <a:cxn ang="0">
                      <a:pos x="0" y="3"/>
                    </a:cxn>
                  </a:cxnLst>
                  <a:rect l="0" t="0" r="r" b="b"/>
                  <a:pathLst>
                    <a:path w="331" h="124">
                      <a:moveTo>
                        <a:pt x="0" y="3"/>
                      </a:moveTo>
                      <a:lnTo>
                        <a:pt x="2" y="7"/>
                      </a:lnTo>
                      <a:lnTo>
                        <a:pt x="2" y="9"/>
                      </a:lnTo>
                      <a:lnTo>
                        <a:pt x="4" y="10"/>
                      </a:lnTo>
                      <a:lnTo>
                        <a:pt x="6" y="13"/>
                      </a:lnTo>
                      <a:lnTo>
                        <a:pt x="8" y="16"/>
                      </a:lnTo>
                      <a:lnTo>
                        <a:pt x="11" y="21"/>
                      </a:lnTo>
                      <a:lnTo>
                        <a:pt x="17" y="25"/>
                      </a:lnTo>
                      <a:lnTo>
                        <a:pt x="21" y="31"/>
                      </a:lnTo>
                      <a:lnTo>
                        <a:pt x="28" y="37"/>
                      </a:lnTo>
                      <a:lnTo>
                        <a:pt x="35" y="44"/>
                      </a:lnTo>
                      <a:lnTo>
                        <a:pt x="41" y="51"/>
                      </a:lnTo>
                      <a:lnTo>
                        <a:pt x="49" y="58"/>
                      </a:lnTo>
                      <a:lnTo>
                        <a:pt x="58" y="65"/>
                      </a:lnTo>
                      <a:lnTo>
                        <a:pt x="68" y="73"/>
                      </a:lnTo>
                      <a:lnTo>
                        <a:pt x="77" y="79"/>
                      </a:lnTo>
                      <a:lnTo>
                        <a:pt x="88" y="86"/>
                      </a:lnTo>
                      <a:lnTo>
                        <a:pt x="99" y="92"/>
                      </a:lnTo>
                      <a:lnTo>
                        <a:pt x="110" y="99"/>
                      </a:lnTo>
                      <a:lnTo>
                        <a:pt x="121" y="106"/>
                      </a:lnTo>
                      <a:lnTo>
                        <a:pt x="134" y="110"/>
                      </a:lnTo>
                      <a:lnTo>
                        <a:pt x="147" y="115"/>
                      </a:lnTo>
                      <a:lnTo>
                        <a:pt x="161" y="119"/>
                      </a:lnTo>
                      <a:lnTo>
                        <a:pt x="174" y="121"/>
                      </a:lnTo>
                      <a:lnTo>
                        <a:pt x="188" y="123"/>
                      </a:lnTo>
                      <a:lnTo>
                        <a:pt x="204" y="124"/>
                      </a:lnTo>
                      <a:lnTo>
                        <a:pt x="218" y="123"/>
                      </a:lnTo>
                      <a:lnTo>
                        <a:pt x="233" y="122"/>
                      </a:lnTo>
                      <a:lnTo>
                        <a:pt x="249" y="119"/>
                      </a:lnTo>
                      <a:lnTo>
                        <a:pt x="264" y="115"/>
                      </a:lnTo>
                      <a:lnTo>
                        <a:pt x="281" y="109"/>
                      </a:lnTo>
                      <a:lnTo>
                        <a:pt x="298" y="100"/>
                      </a:lnTo>
                      <a:lnTo>
                        <a:pt x="313" y="91"/>
                      </a:lnTo>
                      <a:lnTo>
                        <a:pt x="331" y="79"/>
                      </a:lnTo>
                      <a:lnTo>
                        <a:pt x="323" y="70"/>
                      </a:lnTo>
                      <a:lnTo>
                        <a:pt x="307" y="80"/>
                      </a:lnTo>
                      <a:lnTo>
                        <a:pt x="291" y="90"/>
                      </a:lnTo>
                      <a:lnTo>
                        <a:pt x="275" y="97"/>
                      </a:lnTo>
                      <a:lnTo>
                        <a:pt x="261" y="103"/>
                      </a:lnTo>
                      <a:lnTo>
                        <a:pt x="247" y="107"/>
                      </a:lnTo>
                      <a:lnTo>
                        <a:pt x="231" y="110"/>
                      </a:lnTo>
                      <a:lnTo>
                        <a:pt x="217" y="111"/>
                      </a:lnTo>
                      <a:lnTo>
                        <a:pt x="204" y="112"/>
                      </a:lnTo>
                      <a:lnTo>
                        <a:pt x="189" y="111"/>
                      </a:lnTo>
                      <a:lnTo>
                        <a:pt x="176" y="109"/>
                      </a:lnTo>
                      <a:lnTo>
                        <a:pt x="163" y="107"/>
                      </a:lnTo>
                      <a:lnTo>
                        <a:pt x="151" y="103"/>
                      </a:lnTo>
                      <a:lnTo>
                        <a:pt x="138" y="99"/>
                      </a:lnTo>
                      <a:lnTo>
                        <a:pt x="126" y="94"/>
                      </a:lnTo>
                      <a:lnTo>
                        <a:pt x="115" y="88"/>
                      </a:lnTo>
                      <a:lnTo>
                        <a:pt x="104" y="83"/>
                      </a:lnTo>
                      <a:lnTo>
                        <a:pt x="94" y="76"/>
                      </a:lnTo>
                      <a:lnTo>
                        <a:pt x="84" y="69"/>
                      </a:lnTo>
                      <a:lnTo>
                        <a:pt x="74" y="63"/>
                      </a:lnTo>
                      <a:lnTo>
                        <a:pt x="66" y="56"/>
                      </a:lnTo>
                      <a:lnTo>
                        <a:pt x="57" y="48"/>
                      </a:lnTo>
                      <a:lnTo>
                        <a:pt x="50" y="42"/>
                      </a:lnTo>
                      <a:lnTo>
                        <a:pt x="44" y="35"/>
                      </a:lnTo>
                      <a:lnTo>
                        <a:pt x="37" y="28"/>
                      </a:lnTo>
                      <a:lnTo>
                        <a:pt x="30" y="23"/>
                      </a:lnTo>
                      <a:lnTo>
                        <a:pt x="26" y="17"/>
                      </a:lnTo>
                      <a:lnTo>
                        <a:pt x="21" y="13"/>
                      </a:lnTo>
                      <a:lnTo>
                        <a:pt x="18" y="9"/>
                      </a:lnTo>
                      <a:lnTo>
                        <a:pt x="15" y="4"/>
                      </a:lnTo>
                      <a:lnTo>
                        <a:pt x="13" y="2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3" y="4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7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92" name="Freeform 68"/>
                <p:cNvSpPr>
                  <a:spLocks/>
                </p:cNvSpPr>
                <p:nvPr/>
              </p:nvSpPr>
              <p:spPr bwMode="auto">
                <a:xfrm>
                  <a:off x="1372" y="3820"/>
                  <a:ext cx="133" cy="107"/>
                </a:xfrm>
                <a:custGeom>
                  <a:avLst/>
                  <a:gdLst/>
                  <a:ahLst/>
                  <a:cxnLst>
                    <a:cxn ang="0">
                      <a:pos x="522" y="210"/>
                    </a:cxn>
                    <a:cxn ang="0">
                      <a:pos x="518" y="212"/>
                    </a:cxn>
                    <a:cxn ang="0">
                      <a:pos x="505" y="220"/>
                    </a:cxn>
                    <a:cxn ang="0">
                      <a:pos x="489" y="228"/>
                    </a:cxn>
                    <a:cxn ang="0">
                      <a:pos x="469" y="238"/>
                    </a:cxn>
                    <a:cxn ang="0">
                      <a:pos x="448" y="246"/>
                    </a:cxn>
                    <a:cxn ang="0">
                      <a:pos x="424" y="252"/>
                    </a:cxn>
                    <a:cxn ang="0">
                      <a:pos x="413" y="256"/>
                    </a:cxn>
                    <a:cxn ang="0">
                      <a:pos x="384" y="273"/>
                    </a:cxn>
                    <a:cxn ang="0">
                      <a:pos x="360" y="289"/>
                    </a:cxn>
                    <a:cxn ang="0">
                      <a:pos x="338" y="310"/>
                    </a:cxn>
                    <a:cxn ang="0">
                      <a:pos x="318" y="331"/>
                    </a:cxn>
                    <a:cxn ang="0">
                      <a:pos x="301" y="351"/>
                    </a:cxn>
                    <a:cxn ang="0">
                      <a:pos x="287" y="368"/>
                    </a:cxn>
                    <a:cxn ang="0">
                      <a:pos x="271" y="381"/>
                    </a:cxn>
                    <a:cxn ang="0">
                      <a:pos x="247" y="393"/>
                    </a:cxn>
                    <a:cxn ang="0">
                      <a:pos x="217" y="405"/>
                    </a:cxn>
                    <a:cxn ang="0">
                      <a:pos x="184" y="416"/>
                    </a:cxn>
                    <a:cxn ang="0">
                      <a:pos x="154" y="424"/>
                    </a:cxn>
                    <a:cxn ang="0">
                      <a:pos x="125" y="428"/>
                    </a:cxn>
                    <a:cxn ang="0">
                      <a:pos x="97" y="425"/>
                    </a:cxn>
                    <a:cxn ang="0">
                      <a:pos x="67" y="416"/>
                    </a:cxn>
                    <a:cxn ang="0">
                      <a:pos x="42" y="405"/>
                    </a:cxn>
                    <a:cxn ang="0">
                      <a:pos x="23" y="396"/>
                    </a:cxn>
                    <a:cxn ang="0">
                      <a:pos x="16" y="392"/>
                    </a:cxn>
                    <a:cxn ang="0">
                      <a:pos x="8" y="380"/>
                    </a:cxn>
                    <a:cxn ang="0">
                      <a:pos x="0" y="352"/>
                    </a:cxn>
                    <a:cxn ang="0">
                      <a:pos x="8" y="326"/>
                    </a:cxn>
                    <a:cxn ang="0">
                      <a:pos x="24" y="311"/>
                    </a:cxn>
                    <a:cxn ang="0">
                      <a:pos x="42" y="299"/>
                    </a:cxn>
                    <a:cxn ang="0">
                      <a:pos x="58" y="290"/>
                    </a:cxn>
                    <a:cxn ang="0">
                      <a:pos x="71" y="284"/>
                    </a:cxn>
                    <a:cxn ang="0">
                      <a:pos x="77" y="281"/>
                    </a:cxn>
                    <a:cxn ang="0">
                      <a:pos x="86" y="273"/>
                    </a:cxn>
                    <a:cxn ang="0">
                      <a:pos x="107" y="249"/>
                    </a:cxn>
                    <a:cxn ang="0">
                      <a:pos x="134" y="220"/>
                    </a:cxn>
                    <a:cxn ang="0">
                      <a:pos x="161" y="190"/>
                    </a:cxn>
                    <a:cxn ang="0">
                      <a:pos x="178" y="166"/>
                    </a:cxn>
                    <a:cxn ang="0">
                      <a:pos x="185" y="149"/>
                    </a:cxn>
                    <a:cxn ang="0">
                      <a:pos x="192" y="127"/>
                    </a:cxn>
                    <a:cxn ang="0">
                      <a:pos x="198" y="104"/>
                    </a:cxn>
                    <a:cxn ang="0">
                      <a:pos x="203" y="83"/>
                    </a:cxn>
                    <a:cxn ang="0">
                      <a:pos x="206" y="70"/>
                    </a:cxn>
                    <a:cxn ang="0">
                      <a:pos x="483" y="0"/>
                    </a:cxn>
                  </a:cxnLst>
                  <a:rect l="0" t="0" r="r" b="b"/>
                  <a:pathLst>
                    <a:path w="533" h="428">
                      <a:moveTo>
                        <a:pt x="483" y="0"/>
                      </a:moveTo>
                      <a:lnTo>
                        <a:pt x="533" y="105"/>
                      </a:lnTo>
                      <a:lnTo>
                        <a:pt x="522" y="210"/>
                      </a:lnTo>
                      <a:lnTo>
                        <a:pt x="521" y="210"/>
                      </a:lnTo>
                      <a:lnTo>
                        <a:pt x="520" y="211"/>
                      </a:lnTo>
                      <a:lnTo>
                        <a:pt x="518" y="212"/>
                      </a:lnTo>
                      <a:lnTo>
                        <a:pt x="514" y="214"/>
                      </a:lnTo>
                      <a:lnTo>
                        <a:pt x="510" y="217"/>
                      </a:lnTo>
                      <a:lnTo>
                        <a:pt x="505" y="220"/>
                      </a:lnTo>
                      <a:lnTo>
                        <a:pt x="501" y="223"/>
                      </a:lnTo>
                      <a:lnTo>
                        <a:pt x="495" y="226"/>
                      </a:lnTo>
                      <a:lnTo>
                        <a:pt x="489" y="228"/>
                      </a:lnTo>
                      <a:lnTo>
                        <a:pt x="483" y="233"/>
                      </a:lnTo>
                      <a:lnTo>
                        <a:pt x="477" y="235"/>
                      </a:lnTo>
                      <a:lnTo>
                        <a:pt x="469" y="238"/>
                      </a:lnTo>
                      <a:lnTo>
                        <a:pt x="462" y="242"/>
                      </a:lnTo>
                      <a:lnTo>
                        <a:pt x="456" y="244"/>
                      </a:lnTo>
                      <a:lnTo>
                        <a:pt x="448" y="246"/>
                      </a:lnTo>
                      <a:lnTo>
                        <a:pt x="441" y="248"/>
                      </a:lnTo>
                      <a:lnTo>
                        <a:pt x="430" y="251"/>
                      </a:lnTo>
                      <a:lnTo>
                        <a:pt x="424" y="252"/>
                      </a:lnTo>
                      <a:lnTo>
                        <a:pt x="419" y="253"/>
                      </a:lnTo>
                      <a:lnTo>
                        <a:pt x="416" y="255"/>
                      </a:lnTo>
                      <a:lnTo>
                        <a:pt x="413" y="256"/>
                      </a:lnTo>
                      <a:lnTo>
                        <a:pt x="406" y="259"/>
                      </a:lnTo>
                      <a:lnTo>
                        <a:pt x="397" y="265"/>
                      </a:lnTo>
                      <a:lnTo>
                        <a:pt x="384" y="273"/>
                      </a:lnTo>
                      <a:lnTo>
                        <a:pt x="375" y="278"/>
                      </a:lnTo>
                      <a:lnTo>
                        <a:pt x="367" y="284"/>
                      </a:lnTo>
                      <a:lnTo>
                        <a:pt x="360" y="289"/>
                      </a:lnTo>
                      <a:lnTo>
                        <a:pt x="353" y="296"/>
                      </a:lnTo>
                      <a:lnTo>
                        <a:pt x="345" y="302"/>
                      </a:lnTo>
                      <a:lnTo>
                        <a:pt x="338" y="310"/>
                      </a:lnTo>
                      <a:lnTo>
                        <a:pt x="331" y="317"/>
                      </a:lnTo>
                      <a:lnTo>
                        <a:pt x="324" y="323"/>
                      </a:lnTo>
                      <a:lnTo>
                        <a:pt x="318" y="331"/>
                      </a:lnTo>
                      <a:lnTo>
                        <a:pt x="312" y="338"/>
                      </a:lnTo>
                      <a:lnTo>
                        <a:pt x="307" y="344"/>
                      </a:lnTo>
                      <a:lnTo>
                        <a:pt x="301" y="351"/>
                      </a:lnTo>
                      <a:lnTo>
                        <a:pt x="296" y="357"/>
                      </a:lnTo>
                      <a:lnTo>
                        <a:pt x="291" y="363"/>
                      </a:lnTo>
                      <a:lnTo>
                        <a:pt x="287" y="368"/>
                      </a:lnTo>
                      <a:lnTo>
                        <a:pt x="282" y="372"/>
                      </a:lnTo>
                      <a:lnTo>
                        <a:pt x="277" y="376"/>
                      </a:lnTo>
                      <a:lnTo>
                        <a:pt x="271" y="381"/>
                      </a:lnTo>
                      <a:lnTo>
                        <a:pt x="265" y="385"/>
                      </a:lnTo>
                      <a:lnTo>
                        <a:pt x="256" y="390"/>
                      </a:lnTo>
                      <a:lnTo>
                        <a:pt x="247" y="393"/>
                      </a:lnTo>
                      <a:lnTo>
                        <a:pt x="238" y="397"/>
                      </a:lnTo>
                      <a:lnTo>
                        <a:pt x="227" y="401"/>
                      </a:lnTo>
                      <a:lnTo>
                        <a:pt x="217" y="405"/>
                      </a:lnTo>
                      <a:lnTo>
                        <a:pt x="206" y="408"/>
                      </a:lnTo>
                      <a:lnTo>
                        <a:pt x="195" y="412"/>
                      </a:lnTo>
                      <a:lnTo>
                        <a:pt x="184" y="416"/>
                      </a:lnTo>
                      <a:lnTo>
                        <a:pt x="174" y="418"/>
                      </a:lnTo>
                      <a:lnTo>
                        <a:pt x="164" y="422"/>
                      </a:lnTo>
                      <a:lnTo>
                        <a:pt x="154" y="424"/>
                      </a:lnTo>
                      <a:lnTo>
                        <a:pt x="144" y="426"/>
                      </a:lnTo>
                      <a:lnTo>
                        <a:pt x="134" y="427"/>
                      </a:lnTo>
                      <a:lnTo>
                        <a:pt x="125" y="428"/>
                      </a:lnTo>
                      <a:lnTo>
                        <a:pt x="117" y="428"/>
                      </a:lnTo>
                      <a:lnTo>
                        <a:pt x="107" y="427"/>
                      </a:lnTo>
                      <a:lnTo>
                        <a:pt x="97" y="425"/>
                      </a:lnTo>
                      <a:lnTo>
                        <a:pt x="87" y="423"/>
                      </a:lnTo>
                      <a:lnTo>
                        <a:pt x="77" y="421"/>
                      </a:lnTo>
                      <a:lnTo>
                        <a:pt x="67" y="416"/>
                      </a:lnTo>
                      <a:lnTo>
                        <a:pt x="58" y="413"/>
                      </a:lnTo>
                      <a:lnTo>
                        <a:pt x="49" y="410"/>
                      </a:lnTo>
                      <a:lnTo>
                        <a:pt x="42" y="405"/>
                      </a:lnTo>
                      <a:lnTo>
                        <a:pt x="34" y="402"/>
                      </a:lnTo>
                      <a:lnTo>
                        <a:pt x="28" y="398"/>
                      </a:lnTo>
                      <a:lnTo>
                        <a:pt x="23" y="396"/>
                      </a:lnTo>
                      <a:lnTo>
                        <a:pt x="19" y="394"/>
                      </a:lnTo>
                      <a:lnTo>
                        <a:pt x="17" y="392"/>
                      </a:lnTo>
                      <a:lnTo>
                        <a:pt x="16" y="392"/>
                      </a:lnTo>
                      <a:lnTo>
                        <a:pt x="15" y="391"/>
                      </a:lnTo>
                      <a:lnTo>
                        <a:pt x="12" y="386"/>
                      </a:lnTo>
                      <a:lnTo>
                        <a:pt x="8" y="380"/>
                      </a:lnTo>
                      <a:lnTo>
                        <a:pt x="4" y="372"/>
                      </a:lnTo>
                      <a:lnTo>
                        <a:pt x="2" y="362"/>
                      </a:lnTo>
                      <a:lnTo>
                        <a:pt x="0" y="352"/>
                      </a:lnTo>
                      <a:lnTo>
                        <a:pt x="1" y="341"/>
                      </a:lnTo>
                      <a:lnTo>
                        <a:pt x="5" y="331"/>
                      </a:lnTo>
                      <a:lnTo>
                        <a:pt x="8" y="326"/>
                      </a:lnTo>
                      <a:lnTo>
                        <a:pt x="13" y="321"/>
                      </a:lnTo>
                      <a:lnTo>
                        <a:pt x="17" y="317"/>
                      </a:lnTo>
                      <a:lnTo>
                        <a:pt x="24" y="311"/>
                      </a:lnTo>
                      <a:lnTo>
                        <a:pt x="29" y="308"/>
                      </a:lnTo>
                      <a:lnTo>
                        <a:pt x="35" y="304"/>
                      </a:lnTo>
                      <a:lnTo>
                        <a:pt x="42" y="299"/>
                      </a:lnTo>
                      <a:lnTo>
                        <a:pt x="47" y="296"/>
                      </a:lnTo>
                      <a:lnTo>
                        <a:pt x="53" y="293"/>
                      </a:lnTo>
                      <a:lnTo>
                        <a:pt x="58" y="290"/>
                      </a:lnTo>
                      <a:lnTo>
                        <a:pt x="64" y="287"/>
                      </a:lnTo>
                      <a:lnTo>
                        <a:pt x="68" y="286"/>
                      </a:lnTo>
                      <a:lnTo>
                        <a:pt x="71" y="284"/>
                      </a:lnTo>
                      <a:lnTo>
                        <a:pt x="75" y="283"/>
                      </a:lnTo>
                      <a:lnTo>
                        <a:pt x="77" y="281"/>
                      </a:lnTo>
                      <a:lnTo>
                        <a:pt x="77" y="281"/>
                      </a:lnTo>
                      <a:lnTo>
                        <a:pt x="78" y="280"/>
                      </a:lnTo>
                      <a:lnTo>
                        <a:pt x="81" y="277"/>
                      </a:lnTo>
                      <a:lnTo>
                        <a:pt x="86" y="273"/>
                      </a:lnTo>
                      <a:lnTo>
                        <a:pt x="92" y="266"/>
                      </a:lnTo>
                      <a:lnTo>
                        <a:pt x="99" y="258"/>
                      </a:lnTo>
                      <a:lnTo>
                        <a:pt x="107" y="249"/>
                      </a:lnTo>
                      <a:lnTo>
                        <a:pt x="116" y="240"/>
                      </a:lnTo>
                      <a:lnTo>
                        <a:pt x="125" y="230"/>
                      </a:lnTo>
                      <a:lnTo>
                        <a:pt x="134" y="220"/>
                      </a:lnTo>
                      <a:lnTo>
                        <a:pt x="143" y="210"/>
                      </a:lnTo>
                      <a:lnTo>
                        <a:pt x="152" y="200"/>
                      </a:lnTo>
                      <a:lnTo>
                        <a:pt x="161" y="190"/>
                      </a:lnTo>
                      <a:lnTo>
                        <a:pt x="167" y="180"/>
                      </a:lnTo>
                      <a:lnTo>
                        <a:pt x="174" y="172"/>
                      </a:lnTo>
                      <a:lnTo>
                        <a:pt x="178" y="166"/>
                      </a:lnTo>
                      <a:lnTo>
                        <a:pt x="182" y="160"/>
                      </a:lnTo>
                      <a:lnTo>
                        <a:pt x="183" y="155"/>
                      </a:lnTo>
                      <a:lnTo>
                        <a:pt x="185" y="149"/>
                      </a:lnTo>
                      <a:lnTo>
                        <a:pt x="187" y="142"/>
                      </a:lnTo>
                      <a:lnTo>
                        <a:pt x="190" y="136"/>
                      </a:lnTo>
                      <a:lnTo>
                        <a:pt x="192" y="127"/>
                      </a:lnTo>
                      <a:lnTo>
                        <a:pt x="194" y="120"/>
                      </a:lnTo>
                      <a:lnTo>
                        <a:pt x="196" y="111"/>
                      </a:lnTo>
                      <a:lnTo>
                        <a:pt x="198" y="104"/>
                      </a:lnTo>
                      <a:lnTo>
                        <a:pt x="199" y="96"/>
                      </a:lnTo>
                      <a:lnTo>
                        <a:pt x="202" y="89"/>
                      </a:lnTo>
                      <a:lnTo>
                        <a:pt x="203" y="83"/>
                      </a:lnTo>
                      <a:lnTo>
                        <a:pt x="205" y="77"/>
                      </a:lnTo>
                      <a:lnTo>
                        <a:pt x="205" y="73"/>
                      </a:lnTo>
                      <a:lnTo>
                        <a:pt x="206" y="70"/>
                      </a:lnTo>
                      <a:lnTo>
                        <a:pt x="207" y="67"/>
                      </a:lnTo>
                      <a:lnTo>
                        <a:pt x="207" y="66"/>
                      </a:lnTo>
                      <a:lnTo>
                        <a:pt x="48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93" name="Freeform 69"/>
                <p:cNvSpPr>
                  <a:spLocks/>
                </p:cNvSpPr>
                <p:nvPr/>
              </p:nvSpPr>
              <p:spPr bwMode="auto">
                <a:xfrm>
                  <a:off x="1492" y="3819"/>
                  <a:ext cx="14" cy="28"/>
                </a:xfrm>
                <a:custGeom>
                  <a:avLst/>
                  <a:gdLst/>
                  <a:ahLst/>
                  <a:cxnLst>
                    <a:cxn ang="0">
                      <a:pos x="55" y="107"/>
                    </a:cxn>
                    <a:cxn ang="0">
                      <a:pos x="54" y="105"/>
                    </a:cxn>
                    <a:cxn ang="0">
                      <a:pos x="4" y="0"/>
                    </a:cxn>
                    <a:cxn ang="0">
                      <a:pos x="0" y="2"/>
                    </a:cxn>
                    <a:cxn ang="0">
                      <a:pos x="49" y="108"/>
                    </a:cxn>
                    <a:cxn ang="0">
                      <a:pos x="49" y="106"/>
                    </a:cxn>
                    <a:cxn ang="0">
                      <a:pos x="55" y="107"/>
                    </a:cxn>
                    <a:cxn ang="0">
                      <a:pos x="55" y="106"/>
                    </a:cxn>
                    <a:cxn ang="0">
                      <a:pos x="54" y="105"/>
                    </a:cxn>
                    <a:cxn ang="0">
                      <a:pos x="55" y="107"/>
                    </a:cxn>
                  </a:cxnLst>
                  <a:rect l="0" t="0" r="r" b="b"/>
                  <a:pathLst>
                    <a:path w="55" h="108">
                      <a:moveTo>
                        <a:pt x="55" y="107"/>
                      </a:moveTo>
                      <a:lnTo>
                        <a:pt x="54" y="105"/>
                      </a:lnTo>
                      <a:lnTo>
                        <a:pt x="4" y="0"/>
                      </a:lnTo>
                      <a:lnTo>
                        <a:pt x="0" y="2"/>
                      </a:lnTo>
                      <a:lnTo>
                        <a:pt x="49" y="108"/>
                      </a:lnTo>
                      <a:lnTo>
                        <a:pt x="49" y="106"/>
                      </a:lnTo>
                      <a:lnTo>
                        <a:pt x="55" y="107"/>
                      </a:lnTo>
                      <a:lnTo>
                        <a:pt x="55" y="106"/>
                      </a:lnTo>
                      <a:lnTo>
                        <a:pt x="54" y="105"/>
                      </a:lnTo>
                      <a:lnTo>
                        <a:pt x="55" y="1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94" name="Freeform 70"/>
                <p:cNvSpPr>
                  <a:spLocks/>
                </p:cNvSpPr>
                <p:nvPr/>
              </p:nvSpPr>
              <p:spPr bwMode="auto">
                <a:xfrm>
                  <a:off x="1501" y="3846"/>
                  <a:ext cx="5" cy="27"/>
                </a:xfrm>
                <a:custGeom>
                  <a:avLst/>
                  <a:gdLst/>
                  <a:ahLst/>
                  <a:cxnLst>
                    <a:cxn ang="0">
                      <a:pos x="4" y="107"/>
                    </a:cxn>
                    <a:cxn ang="0">
                      <a:pos x="6" y="105"/>
                    </a:cxn>
                    <a:cxn ang="0">
                      <a:pos x="17" y="1"/>
                    </a:cxn>
                    <a:cxn ang="0">
                      <a:pos x="11" y="0"/>
                    </a:cxn>
                    <a:cxn ang="0">
                      <a:pos x="0" y="104"/>
                    </a:cxn>
                    <a:cxn ang="0">
                      <a:pos x="1" y="101"/>
                    </a:cxn>
                    <a:cxn ang="0">
                      <a:pos x="4" y="107"/>
                    </a:cxn>
                    <a:cxn ang="0">
                      <a:pos x="6" y="106"/>
                    </a:cxn>
                    <a:cxn ang="0">
                      <a:pos x="6" y="105"/>
                    </a:cxn>
                    <a:cxn ang="0">
                      <a:pos x="4" y="107"/>
                    </a:cxn>
                  </a:cxnLst>
                  <a:rect l="0" t="0" r="r" b="b"/>
                  <a:pathLst>
                    <a:path w="17" h="107">
                      <a:moveTo>
                        <a:pt x="4" y="107"/>
                      </a:moveTo>
                      <a:lnTo>
                        <a:pt x="6" y="105"/>
                      </a:lnTo>
                      <a:lnTo>
                        <a:pt x="17" y="1"/>
                      </a:lnTo>
                      <a:lnTo>
                        <a:pt x="11" y="0"/>
                      </a:lnTo>
                      <a:lnTo>
                        <a:pt x="0" y="104"/>
                      </a:lnTo>
                      <a:lnTo>
                        <a:pt x="1" y="101"/>
                      </a:lnTo>
                      <a:lnTo>
                        <a:pt x="4" y="107"/>
                      </a:lnTo>
                      <a:lnTo>
                        <a:pt x="6" y="106"/>
                      </a:lnTo>
                      <a:lnTo>
                        <a:pt x="6" y="105"/>
                      </a:lnTo>
                      <a:lnTo>
                        <a:pt x="4" y="10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95" name="Freeform 71"/>
                <p:cNvSpPr>
                  <a:spLocks/>
                </p:cNvSpPr>
                <p:nvPr/>
              </p:nvSpPr>
              <p:spPr bwMode="auto">
                <a:xfrm>
                  <a:off x="1482" y="3871"/>
                  <a:ext cx="21" cy="12"/>
                </a:xfrm>
                <a:custGeom>
                  <a:avLst/>
                  <a:gdLst/>
                  <a:ahLst/>
                  <a:cxnLst>
                    <a:cxn ang="0">
                      <a:pos x="1" y="46"/>
                    </a:cxn>
                    <a:cxn ang="0">
                      <a:pos x="1" y="46"/>
                    </a:cxn>
                    <a:cxn ang="0">
                      <a:pos x="8" y="43"/>
                    </a:cxn>
                    <a:cxn ang="0">
                      <a:pos x="16" y="41"/>
                    </a:cxn>
                    <a:cxn ang="0">
                      <a:pos x="22" y="38"/>
                    </a:cxn>
                    <a:cxn ang="0">
                      <a:pos x="29" y="36"/>
                    </a:cxn>
                    <a:cxn ang="0">
                      <a:pos x="37" y="32"/>
                    </a:cxn>
                    <a:cxn ang="0">
                      <a:pos x="43" y="29"/>
                    </a:cxn>
                    <a:cxn ang="0">
                      <a:pos x="49" y="26"/>
                    </a:cxn>
                    <a:cxn ang="0">
                      <a:pos x="56" y="22"/>
                    </a:cxn>
                    <a:cxn ang="0">
                      <a:pos x="62" y="19"/>
                    </a:cxn>
                    <a:cxn ang="0">
                      <a:pos x="67" y="16"/>
                    </a:cxn>
                    <a:cxn ang="0">
                      <a:pos x="71" y="14"/>
                    </a:cxn>
                    <a:cxn ang="0">
                      <a:pos x="75" y="11"/>
                    </a:cxn>
                    <a:cxn ang="0">
                      <a:pos x="78" y="9"/>
                    </a:cxn>
                    <a:cxn ang="0">
                      <a:pos x="80" y="7"/>
                    </a:cxn>
                    <a:cxn ang="0">
                      <a:pos x="82" y="7"/>
                    </a:cxn>
                    <a:cxn ang="0">
                      <a:pos x="82" y="6"/>
                    </a:cxn>
                    <a:cxn ang="0">
                      <a:pos x="79" y="0"/>
                    </a:cxn>
                    <a:cxn ang="0">
                      <a:pos x="79" y="2"/>
                    </a:cxn>
                    <a:cxn ang="0">
                      <a:pos x="78" y="3"/>
                    </a:cxn>
                    <a:cxn ang="0">
                      <a:pos x="74" y="4"/>
                    </a:cxn>
                    <a:cxn ang="0">
                      <a:pos x="71" y="6"/>
                    </a:cxn>
                    <a:cxn ang="0">
                      <a:pos x="68" y="8"/>
                    </a:cxn>
                    <a:cxn ang="0">
                      <a:pos x="63" y="11"/>
                    </a:cxn>
                    <a:cxn ang="0">
                      <a:pos x="58" y="14"/>
                    </a:cxn>
                    <a:cxn ang="0">
                      <a:pos x="53" y="17"/>
                    </a:cxn>
                    <a:cxn ang="0">
                      <a:pos x="47" y="20"/>
                    </a:cxn>
                    <a:cxn ang="0">
                      <a:pos x="40" y="24"/>
                    </a:cxn>
                    <a:cxn ang="0">
                      <a:pos x="33" y="27"/>
                    </a:cxn>
                    <a:cxn ang="0">
                      <a:pos x="27" y="30"/>
                    </a:cxn>
                    <a:cxn ang="0">
                      <a:pos x="20" y="34"/>
                    </a:cxn>
                    <a:cxn ang="0">
                      <a:pos x="14" y="36"/>
                    </a:cxn>
                    <a:cxn ang="0">
                      <a:pos x="7" y="38"/>
                    </a:cxn>
                    <a:cxn ang="0">
                      <a:pos x="0" y="39"/>
                    </a:cxn>
                    <a:cxn ang="0">
                      <a:pos x="0" y="39"/>
                    </a:cxn>
                    <a:cxn ang="0">
                      <a:pos x="1" y="46"/>
                    </a:cxn>
                  </a:cxnLst>
                  <a:rect l="0" t="0" r="r" b="b"/>
                  <a:pathLst>
                    <a:path w="82" h="46">
                      <a:moveTo>
                        <a:pt x="1" y="46"/>
                      </a:moveTo>
                      <a:lnTo>
                        <a:pt x="1" y="46"/>
                      </a:lnTo>
                      <a:lnTo>
                        <a:pt x="8" y="43"/>
                      </a:lnTo>
                      <a:lnTo>
                        <a:pt x="16" y="41"/>
                      </a:lnTo>
                      <a:lnTo>
                        <a:pt x="22" y="38"/>
                      </a:lnTo>
                      <a:lnTo>
                        <a:pt x="29" y="36"/>
                      </a:lnTo>
                      <a:lnTo>
                        <a:pt x="37" y="32"/>
                      </a:lnTo>
                      <a:lnTo>
                        <a:pt x="43" y="29"/>
                      </a:lnTo>
                      <a:lnTo>
                        <a:pt x="49" y="26"/>
                      </a:lnTo>
                      <a:lnTo>
                        <a:pt x="56" y="22"/>
                      </a:lnTo>
                      <a:lnTo>
                        <a:pt x="62" y="19"/>
                      </a:lnTo>
                      <a:lnTo>
                        <a:pt x="67" y="16"/>
                      </a:lnTo>
                      <a:lnTo>
                        <a:pt x="71" y="14"/>
                      </a:lnTo>
                      <a:lnTo>
                        <a:pt x="75" y="11"/>
                      </a:lnTo>
                      <a:lnTo>
                        <a:pt x="78" y="9"/>
                      </a:lnTo>
                      <a:lnTo>
                        <a:pt x="80" y="7"/>
                      </a:lnTo>
                      <a:lnTo>
                        <a:pt x="82" y="7"/>
                      </a:lnTo>
                      <a:lnTo>
                        <a:pt x="82" y="6"/>
                      </a:lnTo>
                      <a:lnTo>
                        <a:pt x="79" y="0"/>
                      </a:lnTo>
                      <a:lnTo>
                        <a:pt x="79" y="2"/>
                      </a:lnTo>
                      <a:lnTo>
                        <a:pt x="78" y="3"/>
                      </a:lnTo>
                      <a:lnTo>
                        <a:pt x="74" y="4"/>
                      </a:lnTo>
                      <a:lnTo>
                        <a:pt x="71" y="6"/>
                      </a:lnTo>
                      <a:lnTo>
                        <a:pt x="68" y="8"/>
                      </a:lnTo>
                      <a:lnTo>
                        <a:pt x="63" y="11"/>
                      </a:lnTo>
                      <a:lnTo>
                        <a:pt x="58" y="14"/>
                      </a:lnTo>
                      <a:lnTo>
                        <a:pt x="53" y="17"/>
                      </a:lnTo>
                      <a:lnTo>
                        <a:pt x="47" y="20"/>
                      </a:lnTo>
                      <a:lnTo>
                        <a:pt x="40" y="24"/>
                      </a:lnTo>
                      <a:lnTo>
                        <a:pt x="33" y="27"/>
                      </a:lnTo>
                      <a:lnTo>
                        <a:pt x="27" y="30"/>
                      </a:lnTo>
                      <a:lnTo>
                        <a:pt x="20" y="34"/>
                      </a:lnTo>
                      <a:lnTo>
                        <a:pt x="14" y="36"/>
                      </a:lnTo>
                      <a:lnTo>
                        <a:pt x="7" y="38"/>
                      </a:lnTo>
                      <a:lnTo>
                        <a:pt x="0" y="39"/>
                      </a:lnTo>
                      <a:lnTo>
                        <a:pt x="0" y="39"/>
                      </a:lnTo>
                      <a:lnTo>
                        <a:pt x="1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96" name="Freeform 72"/>
                <p:cNvSpPr>
                  <a:spLocks/>
                </p:cNvSpPr>
                <p:nvPr/>
              </p:nvSpPr>
              <p:spPr bwMode="auto">
                <a:xfrm>
                  <a:off x="1467" y="3881"/>
                  <a:ext cx="15" cy="8"/>
                </a:xfrm>
                <a:custGeom>
                  <a:avLst/>
                  <a:gdLst/>
                  <a:ahLst/>
                  <a:cxnLst>
                    <a:cxn ang="0">
                      <a:pos x="2" y="31"/>
                    </a:cxn>
                    <a:cxn ang="0">
                      <a:pos x="2" y="31"/>
                    </a:cxn>
                    <a:cxn ang="0">
                      <a:pos x="16" y="23"/>
                    </a:cxn>
                    <a:cxn ang="0">
                      <a:pos x="25" y="18"/>
                    </a:cxn>
                    <a:cxn ang="0">
                      <a:pos x="31" y="14"/>
                    </a:cxn>
                    <a:cxn ang="0">
                      <a:pos x="34" y="12"/>
                    </a:cxn>
                    <a:cxn ang="0">
                      <a:pos x="37" y="11"/>
                    </a:cxn>
                    <a:cxn ang="0">
                      <a:pos x="42" y="10"/>
                    </a:cxn>
                    <a:cxn ang="0">
                      <a:pos x="48" y="9"/>
                    </a:cxn>
                    <a:cxn ang="0">
                      <a:pos x="59" y="7"/>
                    </a:cxn>
                    <a:cxn ang="0">
                      <a:pos x="58" y="0"/>
                    </a:cxn>
                    <a:cxn ang="0">
                      <a:pos x="47" y="2"/>
                    </a:cxn>
                    <a:cxn ang="0">
                      <a:pos x="40" y="3"/>
                    </a:cxn>
                    <a:cxn ang="0">
                      <a:pos x="35" y="6"/>
                    </a:cxn>
                    <a:cxn ang="0">
                      <a:pos x="32" y="7"/>
                    </a:cxn>
                    <a:cxn ang="0">
                      <a:pos x="27" y="9"/>
                    </a:cxn>
                    <a:cxn ang="0">
                      <a:pos x="22" y="12"/>
                    </a:cxn>
                    <a:cxn ang="0">
                      <a:pos x="13" y="18"/>
                    </a:cxn>
                    <a:cxn ang="0">
                      <a:pos x="0" y="25"/>
                    </a:cxn>
                    <a:cxn ang="0">
                      <a:pos x="0" y="25"/>
                    </a:cxn>
                    <a:cxn ang="0">
                      <a:pos x="2" y="31"/>
                    </a:cxn>
                  </a:cxnLst>
                  <a:rect l="0" t="0" r="r" b="b"/>
                  <a:pathLst>
                    <a:path w="59" h="31">
                      <a:moveTo>
                        <a:pt x="2" y="31"/>
                      </a:moveTo>
                      <a:lnTo>
                        <a:pt x="2" y="31"/>
                      </a:lnTo>
                      <a:lnTo>
                        <a:pt x="16" y="23"/>
                      </a:lnTo>
                      <a:lnTo>
                        <a:pt x="25" y="18"/>
                      </a:lnTo>
                      <a:lnTo>
                        <a:pt x="31" y="14"/>
                      </a:lnTo>
                      <a:lnTo>
                        <a:pt x="34" y="12"/>
                      </a:lnTo>
                      <a:lnTo>
                        <a:pt x="37" y="11"/>
                      </a:lnTo>
                      <a:lnTo>
                        <a:pt x="42" y="10"/>
                      </a:lnTo>
                      <a:lnTo>
                        <a:pt x="48" y="9"/>
                      </a:lnTo>
                      <a:lnTo>
                        <a:pt x="59" y="7"/>
                      </a:lnTo>
                      <a:lnTo>
                        <a:pt x="58" y="0"/>
                      </a:lnTo>
                      <a:lnTo>
                        <a:pt x="47" y="2"/>
                      </a:lnTo>
                      <a:lnTo>
                        <a:pt x="40" y="3"/>
                      </a:lnTo>
                      <a:lnTo>
                        <a:pt x="35" y="6"/>
                      </a:lnTo>
                      <a:lnTo>
                        <a:pt x="32" y="7"/>
                      </a:lnTo>
                      <a:lnTo>
                        <a:pt x="27" y="9"/>
                      </a:lnTo>
                      <a:lnTo>
                        <a:pt x="22" y="12"/>
                      </a:lnTo>
                      <a:lnTo>
                        <a:pt x="13" y="18"/>
                      </a:lnTo>
                      <a:lnTo>
                        <a:pt x="0" y="25"/>
                      </a:lnTo>
                      <a:lnTo>
                        <a:pt x="0" y="25"/>
                      </a:lnTo>
                      <a:lnTo>
                        <a:pt x="2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97" name="Freeform 73"/>
                <p:cNvSpPr>
                  <a:spLocks/>
                </p:cNvSpPr>
                <p:nvPr/>
              </p:nvSpPr>
              <p:spPr bwMode="auto">
                <a:xfrm>
                  <a:off x="1442" y="3887"/>
                  <a:ext cx="26" cy="26"/>
                </a:xfrm>
                <a:custGeom>
                  <a:avLst/>
                  <a:gdLst/>
                  <a:ahLst/>
                  <a:cxnLst>
                    <a:cxn ang="0">
                      <a:pos x="4" y="104"/>
                    </a:cxn>
                    <a:cxn ang="0">
                      <a:pos x="4" y="104"/>
                    </a:cxn>
                    <a:cxn ang="0">
                      <a:pos x="9" y="100"/>
                    </a:cxn>
                    <a:cxn ang="0">
                      <a:pos x="13" y="94"/>
                    </a:cxn>
                    <a:cxn ang="0">
                      <a:pos x="18" y="89"/>
                    </a:cxn>
                    <a:cxn ang="0">
                      <a:pos x="23" y="83"/>
                    </a:cxn>
                    <a:cxn ang="0">
                      <a:pos x="29" y="77"/>
                    </a:cxn>
                    <a:cxn ang="0">
                      <a:pos x="34" y="70"/>
                    </a:cxn>
                    <a:cxn ang="0">
                      <a:pos x="40" y="63"/>
                    </a:cxn>
                    <a:cxn ang="0">
                      <a:pos x="46" y="56"/>
                    </a:cxn>
                    <a:cxn ang="0">
                      <a:pos x="53" y="49"/>
                    </a:cxn>
                    <a:cxn ang="0">
                      <a:pos x="60" y="42"/>
                    </a:cxn>
                    <a:cxn ang="0">
                      <a:pos x="67" y="35"/>
                    </a:cxn>
                    <a:cxn ang="0">
                      <a:pos x="75" y="28"/>
                    </a:cxn>
                    <a:cxn ang="0">
                      <a:pos x="82" y="21"/>
                    </a:cxn>
                    <a:cxn ang="0">
                      <a:pos x="90" y="16"/>
                    </a:cxn>
                    <a:cxn ang="0">
                      <a:pos x="97" y="10"/>
                    </a:cxn>
                    <a:cxn ang="0">
                      <a:pos x="105" y="6"/>
                    </a:cxn>
                    <a:cxn ang="0">
                      <a:pos x="103" y="0"/>
                    </a:cxn>
                    <a:cxn ang="0">
                      <a:pos x="94" y="5"/>
                    </a:cxn>
                    <a:cxn ang="0">
                      <a:pos x="86" y="11"/>
                    </a:cxn>
                    <a:cxn ang="0">
                      <a:pos x="78" y="17"/>
                    </a:cxn>
                    <a:cxn ang="0">
                      <a:pos x="71" y="24"/>
                    </a:cxn>
                    <a:cxn ang="0">
                      <a:pos x="63" y="30"/>
                    </a:cxn>
                    <a:cxn ang="0">
                      <a:pos x="55" y="38"/>
                    </a:cxn>
                    <a:cxn ang="0">
                      <a:pos x="49" y="45"/>
                    </a:cxn>
                    <a:cxn ang="0">
                      <a:pos x="42" y="51"/>
                    </a:cxn>
                    <a:cxn ang="0">
                      <a:pos x="35" y="59"/>
                    </a:cxn>
                    <a:cxn ang="0">
                      <a:pos x="30" y="67"/>
                    </a:cxn>
                    <a:cxn ang="0">
                      <a:pos x="24" y="72"/>
                    </a:cxn>
                    <a:cxn ang="0">
                      <a:pos x="19" y="79"/>
                    </a:cxn>
                    <a:cxn ang="0">
                      <a:pos x="13" y="84"/>
                    </a:cxn>
                    <a:cxn ang="0">
                      <a:pos x="9" y="91"/>
                    </a:cxn>
                    <a:cxn ang="0">
                      <a:pos x="4" y="95"/>
                    </a:cxn>
                    <a:cxn ang="0">
                      <a:pos x="0" y="100"/>
                    </a:cxn>
                    <a:cxn ang="0">
                      <a:pos x="0" y="100"/>
                    </a:cxn>
                    <a:cxn ang="0">
                      <a:pos x="4" y="104"/>
                    </a:cxn>
                  </a:cxnLst>
                  <a:rect l="0" t="0" r="r" b="b"/>
                  <a:pathLst>
                    <a:path w="105" h="104">
                      <a:moveTo>
                        <a:pt x="4" y="104"/>
                      </a:moveTo>
                      <a:lnTo>
                        <a:pt x="4" y="104"/>
                      </a:lnTo>
                      <a:lnTo>
                        <a:pt x="9" y="100"/>
                      </a:lnTo>
                      <a:lnTo>
                        <a:pt x="13" y="94"/>
                      </a:lnTo>
                      <a:lnTo>
                        <a:pt x="18" y="89"/>
                      </a:lnTo>
                      <a:lnTo>
                        <a:pt x="23" y="83"/>
                      </a:lnTo>
                      <a:lnTo>
                        <a:pt x="29" y="77"/>
                      </a:lnTo>
                      <a:lnTo>
                        <a:pt x="34" y="70"/>
                      </a:lnTo>
                      <a:lnTo>
                        <a:pt x="40" y="63"/>
                      </a:lnTo>
                      <a:lnTo>
                        <a:pt x="46" y="56"/>
                      </a:lnTo>
                      <a:lnTo>
                        <a:pt x="53" y="49"/>
                      </a:lnTo>
                      <a:lnTo>
                        <a:pt x="60" y="42"/>
                      </a:lnTo>
                      <a:lnTo>
                        <a:pt x="67" y="35"/>
                      </a:lnTo>
                      <a:lnTo>
                        <a:pt x="75" y="28"/>
                      </a:lnTo>
                      <a:lnTo>
                        <a:pt x="82" y="21"/>
                      </a:lnTo>
                      <a:lnTo>
                        <a:pt x="90" y="16"/>
                      </a:lnTo>
                      <a:lnTo>
                        <a:pt x="97" y="10"/>
                      </a:lnTo>
                      <a:lnTo>
                        <a:pt x="105" y="6"/>
                      </a:lnTo>
                      <a:lnTo>
                        <a:pt x="103" y="0"/>
                      </a:lnTo>
                      <a:lnTo>
                        <a:pt x="94" y="5"/>
                      </a:lnTo>
                      <a:lnTo>
                        <a:pt x="86" y="11"/>
                      </a:lnTo>
                      <a:lnTo>
                        <a:pt x="78" y="17"/>
                      </a:lnTo>
                      <a:lnTo>
                        <a:pt x="71" y="24"/>
                      </a:lnTo>
                      <a:lnTo>
                        <a:pt x="63" y="30"/>
                      </a:lnTo>
                      <a:lnTo>
                        <a:pt x="55" y="38"/>
                      </a:lnTo>
                      <a:lnTo>
                        <a:pt x="49" y="45"/>
                      </a:lnTo>
                      <a:lnTo>
                        <a:pt x="42" y="51"/>
                      </a:lnTo>
                      <a:lnTo>
                        <a:pt x="35" y="59"/>
                      </a:lnTo>
                      <a:lnTo>
                        <a:pt x="30" y="67"/>
                      </a:lnTo>
                      <a:lnTo>
                        <a:pt x="24" y="72"/>
                      </a:lnTo>
                      <a:lnTo>
                        <a:pt x="19" y="79"/>
                      </a:lnTo>
                      <a:lnTo>
                        <a:pt x="13" y="84"/>
                      </a:lnTo>
                      <a:lnTo>
                        <a:pt x="9" y="91"/>
                      </a:lnTo>
                      <a:lnTo>
                        <a:pt x="4" y="95"/>
                      </a:lnTo>
                      <a:lnTo>
                        <a:pt x="0" y="100"/>
                      </a:lnTo>
                      <a:lnTo>
                        <a:pt x="0" y="100"/>
                      </a:lnTo>
                      <a:lnTo>
                        <a:pt x="4" y="1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98" name="Freeform 74"/>
                <p:cNvSpPr>
                  <a:spLocks/>
                </p:cNvSpPr>
                <p:nvPr/>
              </p:nvSpPr>
              <p:spPr bwMode="auto">
                <a:xfrm>
                  <a:off x="1405" y="3912"/>
                  <a:ext cx="38" cy="15"/>
                </a:xfrm>
                <a:custGeom>
                  <a:avLst/>
                  <a:gdLst/>
                  <a:ahLst/>
                  <a:cxnLst>
                    <a:cxn ang="0">
                      <a:pos x="1" y="61"/>
                    </a:cxn>
                    <a:cxn ang="0">
                      <a:pos x="1" y="61"/>
                    </a:cxn>
                    <a:cxn ang="0">
                      <a:pos x="10" y="58"/>
                    </a:cxn>
                    <a:cxn ang="0">
                      <a:pos x="20" y="57"/>
                    </a:cxn>
                    <a:cxn ang="0">
                      <a:pos x="31" y="55"/>
                    </a:cxn>
                    <a:cxn ang="0">
                      <a:pos x="41" y="52"/>
                    </a:cxn>
                    <a:cxn ang="0">
                      <a:pos x="51" y="48"/>
                    </a:cxn>
                    <a:cxn ang="0">
                      <a:pos x="62" y="45"/>
                    </a:cxn>
                    <a:cxn ang="0">
                      <a:pos x="73" y="42"/>
                    </a:cxn>
                    <a:cxn ang="0">
                      <a:pos x="84" y="38"/>
                    </a:cxn>
                    <a:cxn ang="0">
                      <a:pos x="94" y="34"/>
                    </a:cxn>
                    <a:cxn ang="0">
                      <a:pos x="105" y="31"/>
                    </a:cxn>
                    <a:cxn ang="0">
                      <a:pos x="114" y="26"/>
                    </a:cxn>
                    <a:cxn ang="0">
                      <a:pos x="123" y="22"/>
                    </a:cxn>
                    <a:cxn ang="0">
                      <a:pos x="132" y="17"/>
                    </a:cxn>
                    <a:cxn ang="0">
                      <a:pos x="139" y="13"/>
                    </a:cxn>
                    <a:cxn ang="0">
                      <a:pos x="145" y="9"/>
                    </a:cxn>
                    <a:cxn ang="0">
                      <a:pos x="150" y="4"/>
                    </a:cxn>
                    <a:cxn ang="0">
                      <a:pos x="146" y="0"/>
                    </a:cxn>
                    <a:cxn ang="0">
                      <a:pos x="142" y="4"/>
                    </a:cxn>
                    <a:cxn ang="0">
                      <a:pos x="135" y="9"/>
                    </a:cxn>
                    <a:cxn ang="0">
                      <a:pos x="128" y="12"/>
                    </a:cxn>
                    <a:cxn ang="0">
                      <a:pos x="121" y="16"/>
                    </a:cxn>
                    <a:cxn ang="0">
                      <a:pos x="112" y="21"/>
                    </a:cxn>
                    <a:cxn ang="0">
                      <a:pos x="102" y="25"/>
                    </a:cxn>
                    <a:cxn ang="0">
                      <a:pos x="93" y="28"/>
                    </a:cxn>
                    <a:cxn ang="0">
                      <a:pos x="82" y="32"/>
                    </a:cxn>
                    <a:cxn ang="0">
                      <a:pos x="71" y="35"/>
                    </a:cxn>
                    <a:cxn ang="0">
                      <a:pos x="60" y="40"/>
                    </a:cxn>
                    <a:cxn ang="0">
                      <a:pos x="49" y="43"/>
                    </a:cxn>
                    <a:cxn ang="0">
                      <a:pos x="40" y="45"/>
                    </a:cxn>
                    <a:cxn ang="0">
                      <a:pos x="29" y="48"/>
                    </a:cxn>
                    <a:cxn ang="0">
                      <a:pos x="19" y="51"/>
                    </a:cxn>
                    <a:cxn ang="0">
                      <a:pos x="9" y="53"/>
                    </a:cxn>
                    <a:cxn ang="0">
                      <a:pos x="0" y="55"/>
                    </a:cxn>
                    <a:cxn ang="0">
                      <a:pos x="0" y="55"/>
                    </a:cxn>
                    <a:cxn ang="0">
                      <a:pos x="1" y="61"/>
                    </a:cxn>
                  </a:cxnLst>
                  <a:rect l="0" t="0" r="r" b="b"/>
                  <a:pathLst>
                    <a:path w="150" h="61">
                      <a:moveTo>
                        <a:pt x="1" y="61"/>
                      </a:moveTo>
                      <a:lnTo>
                        <a:pt x="1" y="61"/>
                      </a:lnTo>
                      <a:lnTo>
                        <a:pt x="10" y="58"/>
                      </a:lnTo>
                      <a:lnTo>
                        <a:pt x="20" y="57"/>
                      </a:lnTo>
                      <a:lnTo>
                        <a:pt x="31" y="55"/>
                      </a:lnTo>
                      <a:lnTo>
                        <a:pt x="41" y="52"/>
                      </a:lnTo>
                      <a:lnTo>
                        <a:pt x="51" y="48"/>
                      </a:lnTo>
                      <a:lnTo>
                        <a:pt x="62" y="45"/>
                      </a:lnTo>
                      <a:lnTo>
                        <a:pt x="73" y="42"/>
                      </a:lnTo>
                      <a:lnTo>
                        <a:pt x="84" y="38"/>
                      </a:lnTo>
                      <a:lnTo>
                        <a:pt x="94" y="34"/>
                      </a:lnTo>
                      <a:lnTo>
                        <a:pt x="105" y="31"/>
                      </a:lnTo>
                      <a:lnTo>
                        <a:pt x="114" y="26"/>
                      </a:lnTo>
                      <a:lnTo>
                        <a:pt x="123" y="22"/>
                      </a:lnTo>
                      <a:lnTo>
                        <a:pt x="132" y="17"/>
                      </a:lnTo>
                      <a:lnTo>
                        <a:pt x="139" y="13"/>
                      </a:lnTo>
                      <a:lnTo>
                        <a:pt x="145" y="9"/>
                      </a:lnTo>
                      <a:lnTo>
                        <a:pt x="150" y="4"/>
                      </a:lnTo>
                      <a:lnTo>
                        <a:pt x="146" y="0"/>
                      </a:lnTo>
                      <a:lnTo>
                        <a:pt x="142" y="4"/>
                      </a:lnTo>
                      <a:lnTo>
                        <a:pt x="135" y="9"/>
                      </a:lnTo>
                      <a:lnTo>
                        <a:pt x="128" y="12"/>
                      </a:lnTo>
                      <a:lnTo>
                        <a:pt x="121" y="16"/>
                      </a:lnTo>
                      <a:lnTo>
                        <a:pt x="112" y="21"/>
                      </a:lnTo>
                      <a:lnTo>
                        <a:pt x="102" y="25"/>
                      </a:lnTo>
                      <a:lnTo>
                        <a:pt x="93" y="28"/>
                      </a:lnTo>
                      <a:lnTo>
                        <a:pt x="82" y="32"/>
                      </a:lnTo>
                      <a:lnTo>
                        <a:pt x="71" y="35"/>
                      </a:lnTo>
                      <a:lnTo>
                        <a:pt x="60" y="40"/>
                      </a:lnTo>
                      <a:lnTo>
                        <a:pt x="49" y="43"/>
                      </a:lnTo>
                      <a:lnTo>
                        <a:pt x="40" y="45"/>
                      </a:lnTo>
                      <a:lnTo>
                        <a:pt x="29" y="48"/>
                      </a:lnTo>
                      <a:lnTo>
                        <a:pt x="19" y="51"/>
                      </a:lnTo>
                      <a:lnTo>
                        <a:pt x="9" y="53"/>
                      </a:lnTo>
                      <a:lnTo>
                        <a:pt x="0" y="55"/>
                      </a:lnTo>
                      <a:lnTo>
                        <a:pt x="0" y="55"/>
                      </a:lnTo>
                      <a:lnTo>
                        <a:pt x="1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699" name="Freeform 75"/>
                <p:cNvSpPr>
                  <a:spLocks/>
                </p:cNvSpPr>
                <p:nvPr/>
              </p:nvSpPr>
              <p:spPr bwMode="auto">
                <a:xfrm>
                  <a:off x="1375" y="3917"/>
                  <a:ext cx="31" cy="11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1" y="5"/>
                    </a:cxn>
                    <a:cxn ang="0">
                      <a:pos x="3" y="6"/>
                    </a:cxn>
                    <a:cxn ang="0">
                      <a:pos x="8" y="8"/>
                    </a:cxn>
                    <a:cxn ang="0">
                      <a:pos x="12" y="11"/>
                    </a:cxn>
                    <a:cxn ang="0">
                      <a:pos x="19" y="15"/>
                    </a:cxn>
                    <a:cxn ang="0">
                      <a:pos x="25" y="18"/>
                    </a:cxn>
                    <a:cxn ang="0">
                      <a:pos x="34" y="22"/>
                    </a:cxn>
                    <a:cxn ang="0">
                      <a:pos x="43" y="26"/>
                    </a:cxn>
                    <a:cxn ang="0">
                      <a:pos x="52" y="29"/>
                    </a:cxn>
                    <a:cxn ang="0">
                      <a:pos x="62" y="33"/>
                    </a:cxn>
                    <a:cxn ang="0">
                      <a:pos x="72" y="36"/>
                    </a:cxn>
                    <a:cxn ang="0">
                      <a:pos x="82" y="38"/>
                    </a:cxn>
                    <a:cxn ang="0">
                      <a:pos x="92" y="41"/>
                    </a:cxn>
                    <a:cxn ang="0">
                      <a:pos x="103" y="42"/>
                    </a:cxn>
                    <a:cxn ang="0">
                      <a:pos x="111" y="42"/>
                    </a:cxn>
                    <a:cxn ang="0">
                      <a:pos x="121" y="41"/>
                    </a:cxn>
                    <a:cxn ang="0">
                      <a:pos x="120" y="35"/>
                    </a:cxn>
                    <a:cxn ang="0">
                      <a:pos x="111" y="35"/>
                    </a:cxn>
                    <a:cxn ang="0">
                      <a:pos x="103" y="35"/>
                    </a:cxn>
                    <a:cxn ang="0">
                      <a:pos x="93" y="35"/>
                    </a:cxn>
                    <a:cxn ang="0">
                      <a:pos x="83" y="33"/>
                    </a:cxn>
                    <a:cxn ang="0">
                      <a:pos x="74" y="31"/>
                    </a:cxn>
                    <a:cxn ang="0">
                      <a:pos x="63" y="27"/>
                    </a:cxn>
                    <a:cxn ang="0">
                      <a:pos x="54" y="24"/>
                    </a:cxn>
                    <a:cxn ang="0">
                      <a:pos x="45" y="21"/>
                    </a:cxn>
                    <a:cxn ang="0">
                      <a:pos x="36" y="16"/>
                    </a:cxn>
                    <a:cxn ang="0">
                      <a:pos x="29" y="13"/>
                    </a:cxn>
                    <a:cxn ang="0">
                      <a:pos x="21" y="10"/>
                    </a:cxn>
                    <a:cxn ang="0">
                      <a:pos x="15" y="6"/>
                    </a:cxn>
                    <a:cxn ang="0">
                      <a:pos x="10" y="3"/>
                    </a:cxn>
                    <a:cxn ang="0">
                      <a:pos x="7" y="1"/>
                    </a:cxn>
                    <a:cxn ang="0">
                      <a:pos x="4" y="0"/>
                    </a:cxn>
                    <a:cxn ang="0">
                      <a:pos x="3" y="0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121" h="42">
                      <a:moveTo>
                        <a:pt x="0" y="4"/>
                      </a:moveTo>
                      <a:lnTo>
                        <a:pt x="0" y="4"/>
                      </a:lnTo>
                      <a:lnTo>
                        <a:pt x="1" y="5"/>
                      </a:lnTo>
                      <a:lnTo>
                        <a:pt x="3" y="6"/>
                      </a:lnTo>
                      <a:lnTo>
                        <a:pt x="8" y="8"/>
                      </a:lnTo>
                      <a:lnTo>
                        <a:pt x="12" y="11"/>
                      </a:lnTo>
                      <a:lnTo>
                        <a:pt x="19" y="15"/>
                      </a:lnTo>
                      <a:lnTo>
                        <a:pt x="25" y="18"/>
                      </a:lnTo>
                      <a:lnTo>
                        <a:pt x="34" y="22"/>
                      </a:lnTo>
                      <a:lnTo>
                        <a:pt x="43" y="26"/>
                      </a:lnTo>
                      <a:lnTo>
                        <a:pt x="52" y="29"/>
                      </a:lnTo>
                      <a:lnTo>
                        <a:pt x="62" y="33"/>
                      </a:lnTo>
                      <a:lnTo>
                        <a:pt x="72" y="36"/>
                      </a:lnTo>
                      <a:lnTo>
                        <a:pt x="82" y="38"/>
                      </a:lnTo>
                      <a:lnTo>
                        <a:pt x="92" y="41"/>
                      </a:lnTo>
                      <a:lnTo>
                        <a:pt x="103" y="42"/>
                      </a:lnTo>
                      <a:lnTo>
                        <a:pt x="111" y="42"/>
                      </a:lnTo>
                      <a:lnTo>
                        <a:pt x="121" y="41"/>
                      </a:lnTo>
                      <a:lnTo>
                        <a:pt x="120" y="35"/>
                      </a:lnTo>
                      <a:lnTo>
                        <a:pt x="111" y="35"/>
                      </a:lnTo>
                      <a:lnTo>
                        <a:pt x="103" y="35"/>
                      </a:lnTo>
                      <a:lnTo>
                        <a:pt x="93" y="35"/>
                      </a:lnTo>
                      <a:lnTo>
                        <a:pt x="83" y="33"/>
                      </a:lnTo>
                      <a:lnTo>
                        <a:pt x="74" y="31"/>
                      </a:lnTo>
                      <a:lnTo>
                        <a:pt x="63" y="27"/>
                      </a:lnTo>
                      <a:lnTo>
                        <a:pt x="54" y="24"/>
                      </a:lnTo>
                      <a:lnTo>
                        <a:pt x="45" y="21"/>
                      </a:lnTo>
                      <a:lnTo>
                        <a:pt x="36" y="16"/>
                      </a:lnTo>
                      <a:lnTo>
                        <a:pt x="29" y="13"/>
                      </a:lnTo>
                      <a:lnTo>
                        <a:pt x="21" y="10"/>
                      </a:lnTo>
                      <a:lnTo>
                        <a:pt x="15" y="6"/>
                      </a:lnTo>
                      <a:lnTo>
                        <a:pt x="10" y="3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00" name="Freeform 76"/>
                <p:cNvSpPr>
                  <a:spLocks/>
                </p:cNvSpPr>
                <p:nvPr/>
              </p:nvSpPr>
              <p:spPr bwMode="auto">
                <a:xfrm>
                  <a:off x="1371" y="3902"/>
                  <a:ext cx="5" cy="16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1" y="12"/>
                    </a:cxn>
                    <a:cxn ang="0">
                      <a:pos x="0" y="23"/>
                    </a:cxn>
                    <a:cxn ang="0">
                      <a:pos x="2" y="34"/>
                    </a:cxn>
                    <a:cxn ang="0">
                      <a:pos x="6" y="44"/>
                    </a:cxn>
                    <a:cxn ang="0">
                      <a:pos x="9" y="52"/>
                    </a:cxn>
                    <a:cxn ang="0">
                      <a:pos x="13" y="58"/>
                    </a:cxn>
                    <a:cxn ang="0">
                      <a:pos x="16" y="63"/>
                    </a:cxn>
                    <a:cxn ang="0">
                      <a:pos x="18" y="65"/>
                    </a:cxn>
                    <a:cxn ang="0">
                      <a:pos x="22" y="61"/>
                    </a:cxn>
                    <a:cxn ang="0">
                      <a:pos x="21" y="60"/>
                    </a:cxn>
                    <a:cxn ang="0">
                      <a:pos x="19" y="55"/>
                    </a:cxn>
                    <a:cxn ang="0">
                      <a:pos x="15" y="50"/>
                    </a:cxn>
                    <a:cxn ang="0">
                      <a:pos x="11" y="42"/>
                    </a:cxn>
                    <a:cxn ang="0">
                      <a:pos x="8" y="32"/>
                    </a:cxn>
                    <a:cxn ang="0">
                      <a:pos x="7" y="23"/>
                    </a:cxn>
                    <a:cxn ang="0">
                      <a:pos x="8" y="13"/>
                    </a:cxn>
                    <a:cxn ang="0">
                      <a:pos x="11" y="3"/>
                    </a:cxn>
                    <a:cxn ang="0">
                      <a:pos x="11" y="3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22" h="65">
                      <a:moveTo>
                        <a:pt x="6" y="0"/>
                      </a:moveTo>
                      <a:lnTo>
                        <a:pt x="6" y="0"/>
                      </a:lnTo>
                      <a:lnTo>
                        <a:pt x="1" y="12"/>
                      </a:lnTo>
                      <a:lnTo>
                        <a:pt x="0" y="23"/>
                      </a:lnTo>
                      <a:lnTo>
                        <a:pt x="2" y="34"/>
                      </a:lnTo>
                      <a:lnTo>
                        <a:pt x="6" y="44"/>
                      </a:lnTo>
                      <a:lnTo>
                        <a:pt x="9" y="52"/>
                      </a:lnTo>
                      <a:lnTo>
                        <a:pt x="13" y="58"/>
                      </a:lnTo>
                      <a:lnTo>
                        <a:pt x="16" y="63"/>
                      </a:lnTo>
                      <a:lnTo>
                        <a:pt x="18" y="65"/>
                      </a:lnTo>
                      <a:lnTo>
                        <a:pt x="22" y="61"/>
                      </a:lnTo>
                      <a:lnTo>
                        <a:pt x="21" y="60"/>
                      </a:lnTo>
                      <a:lnTo>
                        <a:pt x="19" y="55"/>
                      </a:lnTo>
                      <a:lnTo>
                        <a:pt x="15" y="50"/>
                      </a:lnTo>
                      <a:lnTo>
                        <a:pt x="11" y="42"/>
                      </a:lnTo>
                      <a:lnTo>
                        <a:pt x="8" y="32"/>
                      </a:lnTo>
                      <a:lnTo>
                        <a:pt x="7" y="23"/>
                      </a:lnTo>
                      <a:lnTo>
                        <a:pt x="8" y="13"/>
                      </a:lnTo>
                      <a:lnTo>
                        <a:pt x="11" y="3"/>
                      </a:lnTo>
                      <a:lnTo>
                        <a:pt x="11" y="3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01" name="Freeform 77"/>
                <p:cNvSpPr>
                  <a:spLocks/>
                </p:cNvSpPr>
                <p:nvPr/>
              </p:nvSpPr>
              <p:spPr bwMode="auto">
                <a:xfrm>
                  <a:off x="1372" y="3890"/>
                  <a:ext cx="20" cy="13"/>
                </a:xfrm>
                <a:custGeom>
                  <a:avLst/>
                  <a:gdLst/>
                  <a:ahLst/>
                  <a:cxnLst>
                    <a:cxn ang="0">
                      <a:pos x="73" y="0"/>
                    </a:cxn>
                    <a:cxn ang="0">
                      <a:pos x="74" y="0"/>
                    </a:cxn>
                    <a:cxn ang="0">
                      <a:pos x="73" y="0"/>
                    </a:cxn>
                    <a:cxn ang="0">
                      <a:pos x="72" y="0"/>
                    </a:cxn>
                    <a:cxn ang="0">
                      <a:pos x="68" y="2"/>
                    </a:cxn>
                    <a:cxn ang="0">
                      <a:pos x="65" y="4"/>
                    </a:cxn>
                    <a:cxn ang="0">
                      <a:pos x="60" y="6"/>
                    </a:cxn>
                    <a:cxn ang="0">
                      <a:pos x="55" y="8"/>
                    </a:cxn>
                    <a:cxn ang="0">
                      <a:pos x="49" y="11"/>
                    </a:cxn>
                    <a:cxn ang="0">
                      <a:pos x="44" y="15"/>
                    </a:cxn>
                    <a:cxn ang="0">
                      <a:pos x="37" y="18"/>
                    </a:cxn>
                    <a:cxn ang="0">
                      <a:pos x="31" y="21"/>
                    </a:cxn>
                    <a:cxn ang="0">
                      <a:pos x="25" y="26"/>
                    </a:cxn>
                    <a:cxn ang="0">
                      <a:pos x="20" y="30"/>
                    </a:cxn>
                    <a:cxn ang="0">
                      <a:pos x="13" y="36"/>
                    </a:cxn>
                    <a:cxn ang="0">
                      <a:pos x="9" y="40"/>
                    </a:cxn>
                    <a:cxn ang="0">
                      <a:pos x="4" y="46"/>
                    </a:cxn>
                    <a:cxn ang="0">
                      <a:pos x="0" y="50"/>
                    </a:cxn>
                    <a:cxn ang="0">
                      <a:pos x="5" y="53"/>
                    </a:cxn>
                    <a:cxn ang="0">
                      <a:pos x="9" y="49"/>
                    </a:cxn>
                    <a:cxn ang="0">
                      <a:pos x="13" y="44"/>
                    </a:cxn>
                    <a:cxn ang="0">
                      <a:pos x="17" y="40"/>
                    </a:cxn>
                    <a:cxn ang="0">
                      <a:pos x="23" y="36"/>
                    </a:cxn>
                    <a:cxn ang="0">
                      <a:pos x="28" y="31"/>
                    </a:cxn>
                    <a:cxn ang="0">
                      <a:pos x="35" y="27"/>
                    </a:cxn>
                    <a:cxn ang="0">
                      <a:pos x="41" y="23"/>
                    </a:cxn>
                    <a:cxn ang="0">
                      <a:pos x="46" y="20"/>
                    </a:cxn>
                    <a:cxn ang="0">
                      <a:pos x="53" y="17"/>
                    </a:cxn>
                    <a:cxn ang="0">
                      <a:pos x="57" y="14"/>
                    </a:cxn>
                    <a:cxn ang="0">
                      <a:pos x="63" y="11"/>
                    </a:cxn>
                    <a:cxn ang="0">
                      <a:pos x="67" y="9"/>
                    </a:cxn>
                    <a:cxn ang="0">
                      <a:pos x="70" y="7"/>
                    </a:cxn>
                    <a:cxn ang="0">
                      <a:pos x="74" y="7"/>
                    </a:cxn>
                    <a:cxn ang="0">
                      <a:pos x="76" y="6"/>
                    </a:cxn>
                    <a:cxn ang="0">
                      <a:pos x="76" y="5"/>
                    </a:cxn>
                    <a:cxn ang="0">
                      <a:pos x="77" y="5"/>
                    </a:cxn>
                    <a:cxn ang="0">
                      <a:pos x="76" y="5"/>
                    </a:cxn>
                    <a:cxn ang="0">
                      <a:pos x="77" y="5"/>
                    </a:cxn>
                    <a:cxn ang="0">
                      <a:pos x="77" y="5"/>
                    </a:cxn>
                    <a:cxn ang="0">
                      <a:pos x="73" y="0"/>
                    </a:cxn>
                  </a:cxnLst>
                  <a:rect l="0" t="0" r="r" b="b"/>
                  <a:pathLst>
                    <a:path w="77" h="53">
                      <a:moveTo>
                        <a:pt x="73" y="0"/>
                      </a:moveTo>
                      <a:lnTo>
                        <a:pt x="74" y="0"/>
                      </a:lnTo>
                      <a:lnTo>
                        <a:pt x="73" y="0"/>
                      </a:lnTo>
                      <a:lnTo>
                        <a:pt x="72" y="0"/>
                      </a:lnTo>
                      <a:lnTo>
                        <a:pt x="68" y="2"/>
                      </a:lnTo>
                      <a:lnTo>
                        <a:pt x="65" y="4"/>
                      </a:lnTo>
                      <a:lnTo>
                        <a:pt x="60" y="6"/>
                      </a:lnTo>
                      <a:lnTo>
                        <a:pt x="55" y="8"/>
                      </a:lnTo>
                      <a:lnTo>
                        <a:pt x="49" y="11"/>
                      </a:lnTo>
                      <a:lnTo>
                        <a:pt x="44" y="15"/>
                      </a:lnTo>
                      <a:lnTo>
                        <a:pt x="37" y="18"/>
                      </a:lnTo>
                      <a:lnTo>
                        <a:pt x="31" y="21"/>
                      </a:lnTo>
                      <a:lnTo>
                        <a:pt x="25" y="26"/>
                      </a:lnTo>
                      <a:lnTo>
                        <a:pt x="20" y="30"/>
                      </a:lnTo>
                      <a:lnTo>
                        <a:pt x="13" y="36"/>
                      </a:lnTo>
                      <a:lnTo>
                        <a:pt x="9" y="40"/>
                      </a:lnTo>
                      <a:lnTo>
                        <a:pt x="4" y="46"/>
                      </a:lnTo>
                      <a:lnTo>
                        <a:pt x="0" y="50"/>
                      </a:lnTo>
                      <a:lnTo>
                        <a:pt x="5" y="53"/>
                      </a:lnTo>
                      <a:lnTo>
                        <a:pt x="9" y="49"/>
                      </a:lnTo>
                      <a:lnTo>
                        <a:pt x="13" y="44"/>
                      </a:lnTo>
                      <a:lnTo>
                        <a:pt x="17" y="40"/>
                      </a:lnTo>
                      <a:lnTo>
                        <a:pt x="23" y="36"/>
                      </a:lnTo>
                      <a:lnTo>
                        <a:pt x="28" y="31"/>
                      </a:lnTo>
                      <a:lnTo>
                        <a:pt x="35" y="27"/>
                      </a:lnTo>
                      <a:lnTo>
                        <a:pt x="41" y="23"/>
                      </a:lnTo>
                      <a:lnTo>
                        <a:pt x="46" y="20"/>
                      </a:lnTo>
                      <a:lnTo>
                        <a:pt x="53" y="17"/>
                      </a:lnTo>
                      <a:lnTo>
                        <a:pt x="57" y="14"/>
                      </a:lnTo>
                      <a:lnTo>
                        <a:pt x="63" y="11"/>
                      </a:lnTo>
                      <a:lnTo>
                        <a:pt x="67" y="9"/>
                      </a:lnTo>
                      <a:lnTo>
                        <a:pt x="70" y="7"/>
                      </a:lnTo>
                      <a:lnTo>
                        <a:pt x="74" y="7"/>
                      </a:lnTo>
                      <a:lnTo>
                        <a:pt x="76" y="6"/>
                      </a:lnTo>
                      <a:lnTo>
                        <a:pt x="76" y="5"/>
                      </a:lnTo>
                      <a:lnTo>
                        <a:pt x="77" y="5"/>
                      </a:lnTo>
                      <a:lnTo>
                        <a:pt x="76" y="5"/>
                      </a:lnTo>
                      <a:lnTo>
                        <a:pt x="77" y="5"/>
                      </a:lnTo>
                      <a:lnTo>
                        <a:pt x="77" y="5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02" name="Freeform 78"/>
                <p:cNvSpPr>
                  <a:spLocks/>
                </p:cNvSpPr>
                <p:nvPr/>
              </p:nvSpPr>
              <p:spPr bwMode="auto">
                <a:xfrm>
                  <a:off x="1390" y="3859"/>
                  <a:ext cx="27" cy="32"/>
                </a:xfrm>
                <a:custGeom>
                  <a:avLst/>
                  <a:gdLst/>
                  <a:ahLst/>
                  <a:cxnLst>
                    <a:cxn ang="0">
                      <a:pos x="103" y="0"/>
                    </a:cxn>
                    <a:cxn ang="0">
                      <a:pos x="103" y="0"/>
                    </a:cxn>
                    <a:cxn ang="0">
                      <a:pos x="101" y="4"/>
                    </a:cxn>
                    <a:cxn ang="0">
                      <a:pos x="97" y="12"/>
                    </a:cxn>
                    <a:cxn ang="0">
                      <a:pos x="90" y="20"/>
                    </a:cxn>
                    <a:cxn ang="0">
                      <a:pos x="84" y="29"/>
                    </a:cxn>
                    <a:cxn ang="0">
                      <a:pos x="75" y="39"/>
                    </a:cxn>
                    <a:cxn ang="0">
                      <a:pos x="66" y="49"/>
                    </a:cxn>
                    <a:cxn ang="0">
                      <a:pos x="57" y="58"/>
                    </a:cxn>
                    <a:cxn ang="0">
                      <a:pos x="48" y="68"/>
                    </a:cxn>
                    <a:cxn ang="0">
                      <a:pos x="38" y="78"/>
                    </a:cxn>
                    <a:cxn ang="0">
                      <a:pos x="29" y="88"/>
                    </a:cxn>
                    <a:cxn ang="0">
                      <a:pos x="22" y="97"/>
                    </a:cxn>
                    <a:cxn ang="0">
                      <a:pos x="15" y="105"/>
                    </a:cxn>
                    <a:cxn ang="0">
                      <a:pos x="8" y="111"/>
                    </a:cxn>
                    <a:cxn ang="0">
                      <a:pos x="4" y="116"/>
                    </a:cxn>
                    <a:cxn ang="0">
                      <a:pos x="1" y="119"/>
                    </a:cxn>
                    <a:cxn ang="0">
                      <a:pos x="0" y="120"/>
                    </a:cxn>
                    <a:cxn ang="0">
                      <a:pos x="4" y="125"/>
                    </a:cxn>
                    <a:cxn ang="0">
                      <a:pos x="5" y="124"/>
                    </a:cxn>
                    <a:cxn ang="0">
                      <a:pos x="8" y="120"/>
                    </a:cxn>
                    <a:cxn ang="0">
                      <a:pos x="13" y="116"/>
                    </a:cxn>
                    <a:cxn ang="0">
                      <a:pos x="20" y="109"/>
                    </a:cxn>
                    <a:cxn ang="0">
                      <a:pos x="26" y="102"/>
                    </a:cxn>
                    <a:cxn ang="0">
                      <a:pos x="34" y="93"/>
                    </a:cxn>
                    <a:cxn ang="0">
                      <a:pos x="43" y="83"/>
                    </a:cxn>
                    <a:cxn ang="0">
                      <a:pos x="53" y="73"/>
                    </a:cxn>
                    <a:cxn ang="0">
                      <a:pos x="61" y="63"/>
                    </a:cxn>
                    <a:cxn ang="0">
                      <a:pos x="70" y="53"/>
                    </a:cxn>
                    <a:cxn ang="0">
                      <a:pos x="79" y="43"/>
                    </a:cxn>
                    <a:cxn ang="0">
                      <a:pos x="88" y="32"/>
                    </a:cxn>
                    <a:cxn ang="0">
                      <a:pos x="95" y="23"/>
                    </a:cxn>
                    <a:cxn ang="0">
                      <a:pos x="101" y="15"/>
                    </a:cxn>
                    <a:cxn ang="0">
                      <a:pos x="106" y="8"/>
                    </a:cxn>
                    <a:cxn ang="0">
                      <a:pos x="108" y="2"/>
                    </a:cxn>
                    <a:cxn ang="0">
                      <a:pos x="108" y="2"/>
                    </a:cxn>
                    <a:cxn ang="0">
                      <a:pos x="103" y="0"/>
                    </a:cxn>
                  </a:cxnLst>
                  <a:rect l="0" t="0" r="r" b="b"/>
                  <a:pathLst>
                    <a:path w="108" h="125">
                      <a:moveTo>
                        <a:pt x="103" y="0"/>
                      </a:moveTo>
                      <a:lnTo>
                        <a:pt x="103" y="0"/>
                      </a:lnTo>
                      <a:lnTo>
                        <a:pt x="101" y="4"/>
                      </a:lnTo>
                      <a:lnTo>
                        <a:pt x="97" y="12"/>
                      </a:lnTo>
                      <a:lnTo>
                        <a:pt x="90" y="20"/>
                      </a:lnTo>
                      <a:lnTo>
                        <a:pt x="84" y="29"/>
                      </a:lnTo>
                      <a:lnTo>
                        <a:pt x="75" y="39"/>
                      </a:lnTo>
                      <a:lnTo>
                        <a:pt x="66" y="49"/>
                      </a:lnTo>
                      <a:lnTo>
                        <a:pt x="57" y="58"/>
                      </a:lnTo>
                      <a:lnTo>
                        <a:pt x="48" y="68"/>
                      </a:lnTo>
                      <a:lnTo>
                        <a:pt x="38" y="78"/>
                      </a:lnTo>
                      <a:lnTo>
                        <a:pt x="29" y="88"/>
                      </a:lnTo>
                      <a:lnTo>
                        <a:pt x="22" y="97"/>
                      </a:lnTo>
                      <a:lnTo>
                        <a:pt x="15" y="105"/>
                      </a:lnTo>
                      <a:lnTo>
                        <a:pt x="8" y="111"/>
                      </a:lnTo>
                      <a:lnTo>
                        <a:pt x="4" y="116"/>
                      </a:lnTo>
                      <a:lnTo>
                        <a:pt x="1" y="119"/>
                      </a:lnTo>
                      <a:lnTo>
                        <a:pt x="0" y="120"/>
                      </a:lnTo>
                      <a:lnTo>
                        <a:pt x="4" y="125"/>
                      </a:lnTo>
                      <a:lnTo>
                        <a:pt x="5" y="124"/>
                      </a:lnTo>
                      <a:lnTo>
                        <a:pt x="8" y="120"/>
                      </a:lnTo>
                      <a:lnTo>
                        <a:pt x="13" y="116"/>
                      </a:lnTo>
                      <a:lnTo>
                        <a:pt x="20" y="109"/>
                      </a:lnTo>
                      <a:lnTo>
                        <a:pt x="26" y="102"/>
                      </a:lnTo>
                      <a:lnTo>
                        <a:pt x="34" y="93"/>
                      </a:lnTo>
                      <a:lnTo>
                        <a:pt x="43" y="83"/>
                      </a:lnTo>
                      <a:lnTo>
                        <a:pt x="53" y="73"/>
                      </a:lnTo>
                      <a:lnTo>
                        <a:pt x="61" y="63"/>
                      </a:lnTo>
                      <a:lnTo>
                        <a:pt x="70" y="53"/>
                      </a:lnTo>
                      <a:lnTo>
                        <a:pt x="79" y="43"/>
                      </a:lnTo>
                      <a:lnTo>
                        <a:pt x="88" y="32"/>
                      </a:lnTo>
                      <a:lnTo>
                        <a:pt x="95" y="23"/>
                      </a:lnTo>
                      <a:lnTo>
                        <a:pt x="101" y="15"/>
                      </a:lnTo>
                      <a:lnTo>
                        <a:pt x="106" y="8"/>
                      </a:lnTo>
                      <a:lnTo>
                        <a:pt x="108" y="2"/>
                      </a:lnTo>
                      <a:lnTo>
                        <a:pt x="108" y="2"/>
                      </a:lnTo>
                      <a:lnTo>
                        <a:pt x="10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03" name="Freeform 79"/>
                <p:cNvSpPr>
                  <a:spLocks/>
                </p:cNvSpPr>
                <p:nvPr/>
              </p:nvSpPr>
              <p:spPr bwMode="auto">
                <a:xfrm>
                  <a:off x="1416" y="3835"/>
                  <a:ext cx="8" cy="25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26" y="2"/>
                    </a:cxn>
                    <a:cxn ang="0">
                      <a:pos x="26" y="3"/>
                    </a:cxn>
                    <a:cxn ang="0">
                      <a:pos x="25" y="5"/>
                    </a:cxn>
                    <a:cxn ang="0">
                      <a:pos x="25" y="9"/>
                    </a:cxn>
                    <a:cxn ang="0">
                      <a:pos x="24" y="14"/>
                    </a:cxn>
                    <a:cxn ang="0">
                      <a:pos x="23" y="20"/>
                    </a:cxn>
                    <a:cxn ang="0">
                      <a:pos x="20" y="25"/>
                    </a:cxn>
                    <a:cxn ang="0">
                      <a:pos x="18" y="33"/>
                    </a:cxn>
                    <a:cxn ang="0">
                      <a:pos x="17" y="40"/>
                    </a:cxn>
                    <a:cxn ang="0">
                      <a:pos x="15" y="48"/>
                    </a:cxn>
                    <a:cxn ang="0">
                      <a:pos x="13" y="56"/>
                    </a:cxn>
                    <a:cxn ang="0">
                      <a:pos x="10" y="64"/>
                    </a:cxn>
                    <a:cxn ang="0">
                      <a:pos x="8" y="72"/>
                    </a:cxn>
                    <a:cxn ang="0">
                      <a:pos x="6" y="78"/>
                    </a:cxn>
                    <a:cxn ang="0">
                      <a:pos x="4" y="85"/>
                    </a:cxn>
                    <a:cxn ang="0">
                      <a:pos x="3" y="90"/>
                    </a:cxn>
                    <a:cxn ang="0">
                      <a:pos x="0" y="96"/>
                    </a:cxn>
                    <a:cxn ang="0">
                      <a:pos x="5" y="98"/>
                    </a:cxn>
                    <a:cxn ang="0">
                      <a:pos x="7" y="93"/>
                    </a:cxn>
                    <a:cxn ang="0">
                      <a:pos x="9" y="86"/>
                    </a:cxn>
                    <a:cxn ang="0">
                      <a:pos x="12" y="79"/>
                    </a:cxn>
                    <a:cxn ang="0">
                      <a:pos x="14" y="73"/>
                    </a:cxn>
                    <a:cxn ang="0">
                      <a:pos x="16" y="65"/>
                    </a:cxn>
                    <a:cxn ang="0">
                      <a:pos x="18" y="57"/>
                    </a:cxn>
                    <a:cxn ang="0">
                      <a:pos x="20" y="50"/>
                    </a:cxn>
                    <a:cxn ang="0">
                      <a:pos x="23" y="42"/>
                    </a:cxn>
                    <a:cxn ang="0">
                      <a:pos x="25" y="34"/>
                    </a:cxn>
                    <a:cxn ang="0">
                      <a:pos x="27" y="27"/>
                    </a:cxn>
                    <a:cxn ang="0">
                      <a:pos x="28" y="21"/>
                    </a:cxn>
                    <a:cxn ang="0">
                      <a:pos x="29" y="15"/>
                    </a:cxn>
                    <a:cxn ang="0">
                      <a:pos x="30" y="11"/>
                    </a:cxn>
                    <a:cxn ang="0">
                      <a:pos x="31" y="8"/>
                    </a:cxn>
                    <a:cxn ang="0">
                      <a:pos x="32" y="5"/>
                    </a:cxn>
                    <a:cxn ang="0">
                      <a:pos x="32" y="4"/>
                    </a:cxn>
                    <a:cxn ang="0">
                      <a:pos x="30" y="7"/>
                    </a:cxn>
                    <a:cxn ang="0">
                      <a:pos x="28" y="0"/>
                    </a:cxn>
                    <a:cxn ang="0">
                      <a:pos x="27" y="1"/>
                    </a:cxn>
                    <a:cxn ang="0">
                      <a:pos x="26" y="2"/>
                    </a:cxn>
                    <a:cxn ang="0">
                      <a:pos x="28" y="0"/>
                    </a:cxn>
                  </a:cxnLst>
                  <a:rect l="0" t="0" r="r" b="b"/>
                  <a:pathLst>
                    <a:path w="32" h="98">
                      <a:moveTo>
                        <a:pt x="28" y="0"/>
                      </a:moveTo>
                      <a:lnTo>
                        <a:pt x="26" y="2"/>
                      </a:lnTo>
                      <a:lnTo>
                        <a:pt x="26" y="3"/>
                      </a:lnTo>
                      <a:lnTo>
                        <a:pt x="25" y="5"/>
                      </a:lnTo>
                      <a:lnTo>
                        <a:pt x="25" y="9"/>
                      </a:lnTo>
                      <a:lnTo>
                        <a:pt x="24" y="14"/>
                      </a:lnTo>
                      <a:lnTo>
                        <a:pt x="23" y="20"/>
                      </a:lnTo>
                      <a:lnTo>
                        <a:pt x="20" y="25"/>
                      </a:lnTo>
                      <a:lnTo>
                        <a:pt x="18" y="33"/>
                      </a:lnTo>
                      <a:lnTo>
                        <a:pt x="17" y="40"/>
                      </a:lnTo>
                      <a:lnTo>
                        <a:pt x="15" y="48"/>
                      </a:lnTo>
                      <a:lnTo>
                        <a:pt x="13" y="56"/>
                      </a:lnTo>
                      <a:lnTo>
                        <a:pt x="10" y="64"/>
                      </a:lnTo>
                      <a:lnTo>
                        <a:pt x="8" y="72"/>
                      </a:lnTo>
                      <a:lnTo>
                        <a:pt x="6" y="78"/>
                      </a:lnTo>
                      <a:lnTo>
                        <a:pt x="4" y="85"/>
                      </a:lnTo>
                      <a:lnTo>
                        <a:pt x="3" y="90"/>
                      </a:lnTo>
                      <a:lnTo>
                        <a:pt x="0" y="96"/>
                      </a:lnTo>
                      <a:lnTo>
                        <a:pt x="5" y="98"/>
                      </a:lnTo>
                      <a:lnTo>
                        <a:pt x="7" y="93"/>
                      </a:lnTo>
                      <a:lnTo>
                        <a:pt x="9" y="86"/>
                      </a:lnTo>
                      <a:lnTo>
                        <a:pt x="12" y="79"/>
                      </a:lnTo>
                      <a:lnTo>
                        <a:pt x="14" y="73"/>
                      </a:lnTo>
                      <a:lnTo>
                        <a:pt x="16" y="65"/>
                      </a:lnTo>
                      <a:lnTo>
                        <a:pt x="18" y="57"/>
                      </a:lnTo>
                      <a:lnTo>
                        <a:pt x="20" y="50"/>
                      </a:lnTo>
                      <a:lnTo>
                        <a:pt x="23" y="42"/>
                      </a:lnTo>
                      <a:lnTo>
                        <a:pt x="25" y="34"/>
                      </a:lnTo>
                      <a:lnTo>
                        <a:pt x="27" y="27"/>
                      </a:lnTo>
                      <a:lnTo>
                        <a:pt x="28" y="21"/>
                      </a:lnTo>
                      <a:lnTo>
                        <a:pt x="29" y="15"/>
                      </a:lnTo>
                      <a:lnTo>
                        <a:pt x="30" y="11"/>
                      </a:lnTo>
                      <a:lnTo>
                        <a:pt x="31" y="8"/>
                      </a:lnTo>
                      <a:lnTo>
                        <a:pt x="32" y="5"/>
                      </a:lnTo>
                      <a:lnTo>
                        <a:pt x="32" y="4"/>
                      </a:lnTo>
                      <a:lnTo>
                        <a:pt x="30" y="7"/>
                      </a:lnTo>
                      <a:lnTo>
                        <a:pt x="28" y="0"/>
                      </a:lnTo>
                      <a:lnTo>
                        <a:pt x="27" y="1"/>
                      </a:lnTo>
                      <a:lnTo>
                        <a:pt x="26" y="2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04" name="Freeform 80"/>
                <p:cNvSpPr>
                  <a:spLocks/>
                </p:cNvSpPr>
                <p:nvPr/>
              </p:nvSpPr>
              <p:spPr bwMode="auto">
                <a:xfrm>
                  <a:off x="1423" y="3819"/>
                  <a:ext cx="70" cy="18"/>
                </a:xfrm>
                <a:custGeom>
                  <a:avLst/>
                  <a:gdLst/>
                  <a:ahLst/>
                  <a:cxnLst>
                    <a:cxn ang="0">
                      <a:pos x="279" y="2"/>
                    </a:cxn>
                    <a:cxn ang="0">
                      <a:pos x="276" y="0"/>
                    </a:cxn>
                    <a:cxn ang="0">
                      <a:pos x="0" y="66"/>
                    </a:cxn>
                    <a:cxn ang="0">
                      <a:pos x="2" y="73"/>
                    </a:cxn>
                    <a:cxn ang="0">
                      <a:pos x="278" y="6"/>
                    </a:cxn>
                    <a:cxn ang="0">
                      <a:pos x="275" y="4"/>
                    </a:cxn>
                    <a:cxn ang="0">
                      <a:pos x="279" y="2"/>
                    </a:cxn>
                    <a:cxn ang="0">
                      <a:pos x="279" y="0"/>
                    </a:cxn>
                    <a:cxn ang="0">
                      <a:pos x="276" y="0"/>
                    </a:cxn>
                    <a:cxn ang="0">
                      <a:pos x="279" y="2"/>
                    </a:cxn>
                  </a:cxnLst>
                  <a:rect l="0" t="0" r="r" b="b"/>
                  <a:pathLst>
                    <a:path w="279" h="73">
                      <a:moveTo>
                        <a:pt x="279" y="2"/>
                      </a:moveTo>
                      <a:lnTo>
                        <a:pt x="276" y="0"/>
                      </a:lnTo>
                      <a:lnTo>
                        <a:pt x="0" y="66"/>
                      </a:lnTo>
                      <a:lnTo>
                        <a:pt x="2" y="73"/>
                      </a:lnTo>
                      <a:lnTo>
                        <a:pt x="278" y="6"/>
                      </a:lnTo>
                      <a:lnTo>
                        <a:pt x="275" y="4"/>
                      </a:lnTo>
                      <a:lnTo>
                        <a:pt x="279" y="2"/>
                      </a:lnTo>
                      <a:lnTo>
                        <a:pt x="279" y="0"/>
                      </a:lnTo>
                      <a:lnTo>
                        <a:pt x="276" y="0"/>
                      </a:lnTo>
                      <a:lnTo>
                        <a:pt x="279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05" name="Freeform 81"/>
                <p:cNvSpPr>
                  <a:spLocks/>
                </p:cNvSpPr>
                <p:nvPr/>
              </p:nvSpPr>
              <p:spPr bwMode="auto">
                <a:xfrm>
                  <a:off x="1399" y="3386"/>
                  <a:ext cx="101" cy="475"/>
                </a:xfrm>
                <a:custGeom>
                  <a:avLst/>
                  <a:gdLst/>
                  <a:ahLst/>
                  <a:cxnLst>
                    <a:cxn ang="0">
                      <a:pos x="37" y="837"/>
                    </a:cxn>
                    <a:cxn ang="0">
                      <a:pos x="38" y="842"/>
                    </a:cxn>
                    <a:cxn ang="0">
                      <a:pos x="40" y="857"/>
                    </a:cxn>
                    <a:cxn ang="0">
                      <a:pos x="41" y="881"/>
                    </a:cxn>
                    <a:cxn ang="0">
                      <a:pos x="43" y="915"/>
                    </a:cxn>
                    <a:cxn ang="0">
                      <a:pos x="46" y="954"/>
                    </a:cxn>
                    <a:cxn ang="0">
                      <a:pos x="49" y="1003"/>
                    </a:cxn>
                    <a:cxn ang="0">
                      <a:pos x="53" y="1057"/>
                    </a:cxn>
                    <a:cxn ang="0">
                      <a:pos x="57" y="1118"/>
                    </a:cxn>
                    <a:cxn ang="0">
                      <a:pos x="61" y="1183"/>
                    </a:cxn>
                    <a:cxn ang="0">
                      <a:pos x="65" y="1253"/>
                    </a:cxn>
                    <a:cxn ang="0">
                      <a:pos x="69" y="1327"/>
                    </a:cxn>
                    <a:cxn ang="0">
                      <a:pos x="74" y="1405"/>
                    </a:cxn>
                    <a:cxn ang="0">
                      <a:pos x="77" y="1484"/>
                    </a:cxn>
                    <a:cxn ang="0">
                      <a:pos x="83" y="1566"/>
                    </a:cxn>
                    <a:cxn ang="0">
                      <a:pos x="87" y="1649"/>
                    </a:cxn>
                    <a:cxn ang="0">
                      <a:pos x="91" y="1731"/>
                    </a:cxn>
                    <a:cxn ang="0">
                      <a:pos x="91" y="1745"/>
                    </a:cxn>
                    <a:cxn ang="0">
                      <a:pos x="90" y="1759"/>
                    </a:cxn>
                    <a:cxn ang="0">
                      <a:pos x="89" y="1777"/>
                    </a:cxn>
                    <a:cxn ang="0">
                      <a:pos x="87" y="1794"/>
                    </a:cxn>
                    <a:cxn ang="0">
                      <a:pos x="85" y="1813"/>
                    </a:cxn>
                    <a:cxn ang="0">
                      <a:pos x="84" y="1830"/>
                    </a:cxn>
                    <a:cxn ang="0">
                      <a:pos x="83" y="1845"/>
                    </a:cxn>
                    <a:cxn ang="0">
                      <a:pos x="83" y="1858"/>
                    </a:cxn>
                    <a:cxn ang="0">
                      <a:pos x="115" y="1878"/>
                    </a:cxn>
                    <a:cxn ang="0">
                      <a:pos x="147" y="1893"/>
                    </a:cxn>
                    <a:cxn ang="0">
                      <a:pos x="176" y="1899"/>
                    </a:cxn>
                    <a:cxn ang="0">
                      <a:pos x="206" y="1901"/>
                    </a:cxn>
                    <a:cxn ang="0">
                      <a:pos x="234" y="1899"/>
                    </a:cxn>
                    <a:cxn ang="0">
                      <a:pos x="260" y="1893"/>
                    </a:cxn>
                    <a:cxn ang="0">
                      <a:pos x="285" y="1883"/>
                    </a:cxn>
                    <a:cxn ang="0">
                      <a:pos x="308" y="1872"/>
                    </a:cxn>
                    <a:cxn ang="0">
                      <a:pos x="329" y="1858"/>
                    </a:cxn>
                    <a:cxn ang="0">
                      <a:pos x="348" y="1844"/>
                    </a:cxn>
                    <a:cxn ang="0">
                      <a:pos x="363" y="1830"/>
                    </a:cxn>
                    <a:cxn ang="0">
                      <a:pos x="377" y="1816"/>
                    </a:cxn>
                    <a:cxn ang="0">
                      <a:pos x="389" y="1804"/>
                    </a:cxn>
                    <a:cxn ang="0">
                      <a:pos x="396" y="1795"/>
                    </a:cxn>
                    <a:cxn ang="0">
                      <a:pos x="401" y="1789"/>
                    </a:cxn>
                    <a:cxn ang="0">
                      <a:pos x="403" y="1787"/>
                    </a:cxn>
                    <a:cxn ang="0">
                      <a:pos x="373" y="91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04" h="1901">
                      <a:moveTo>
                        <a:pt x="0" y="0"/>
                      </a:moveTo>
                      <a:lnTo>
                        <a:pt x="37" y="837"/>
                      </a:lnTo>
                      <a:lnTo>
                        <a:pt x="37" y="838"/>
                      </a:lnTo>
                      <a:lnTo>
                        <a:pt x="38" y="842"/>
                      </a:lnTo>
                      <a:lnTo>
                        <a:pt x="38" y="848"/>
                      </a:lnTo>
                      <a:lnTo>
                        <a:pt x="40" y="857"/>
                      </a:lnTo>
                      <a:lnTo>
                        <a:pt x="40" y="868"/>
                      </a:lnTo>
                      <a:lnTo>
                        <a:pt x="41" y="881"/>
                      </a:lnTo>
                      <a:lnTo>
                        <a:pt x="42" y="897"/>
                      </a:lnTo>
                      <a:lnTo>
                        <a:pt x="43" y="915"/>
                      </a:lnTo>
                      <a:lnTo>
                        <a:pt x="44" y="933"/>
                      </a:lnTo>
                      <a:lnTo>
                        <a:pt x="46" y="954"/>
                      </a:lnTo>
                      <a:lnTo>
                        <a:pt x="47" y="979"/>
                      </a:lnTo>
                      <a:lnTo>
                        <a:pt x="49" y="1003"/>
                      </a:lnTo>
                      <a:lnTo>
                        <a:pt x="51" y="1029"/>
                      </a:lnTo>
                      <a:lnTo>
                        <a:pt x="53" y="1057"/>
                      </a:lnTo>
                      <a:lnTo>
                        <a:pt x="55" y="1087"/>
                      </a:lnTo>
                      <a:lnTo>
                        <a:pt x="57" y="1118"/>
                      </a:lnTo>
                      <a:lnTo>
                        <a:pt x="58" y="1150"/>
                      </a:lnTo>
                      <a:lnTo>
                        <a:pt x="61" y="1183"/>
                      </a:lnTo>
                      <a:lnTo>
                        <a:pt x="63" y="1217"/>
                      </a:lnTo>
                      <a:lnTo>
                        <a:pt x="65" y="1253"/>
                      </a:lnTo>
                      <a:lnTo>
                        <a:pt x="67" y="1290"/>
                      </a:lnTo>
                      <a:lnTo>
                        <a:pt x="69" y="1327"/>
                      </a:lnTo>
                      <a:lnTo>
                        <a:pt x="72" y="1365"/>
                      </a:lnTo>
                      <a:lnTo>
                        <a:pt x="74" y="1405"/>
                      </a:lnTo>
                      <a:lnTo>
                        <a:pt x="75" y="1444"/>
                      </a:lnTo>
                      <a:lnTo>
                        <a:pt x="77" y="1484"/>
                      </a:lnTo>
                      <a:lnTo>
                        <a:pt x="80" y="1525"/>
                      </a:lnTo>
                      <a:lnTo>
                        <a:pt x="83" y="1566"/>
                      </a:lnTo>
                      <a:lnTo>
                        <a:pt x="85" y="1607"/>
                      </a:lnTo>
                      <a:lnTo>
                        <a:pt x="87" y="1649"/>
                      </a:lnTo>
                      <a:lnTo>
                        <a:pt x="89" y="1690"/>
                      </a:lnTo>
                      <a:lnTo>
                        <a:pt x="91" y="1731"/>
                      </a:lnTo>
                      <a:lnTo>
                        <a:pt x="91" y="1738"/>
                      </a:lnTo>
                      <a:lnTo>
                        <a:pt x="91" y="1745"/>
                      </a:lnTo>
                      <a:lnTo>
                        <a:pt x="90" y="1751"/>
                      </a:lnTo>
                      <a:lnTo>
                        <a:pt x="90" y="1759"/>
                      </a:lnTo>
                      <a:lnTo>
                        <a:pt x="90" y="1768"/>
                      </a:lnTo>
                      <a:lnTo>
                        <a:pt x="89" y="1777"/>
                      </a:lnTo>
                      <a:lnTo>
                        <a:pt x="88" y="1786"/>
                      </a:lnTo>
                      <a:lnTo>
                        <a:pt x="87" y="1794"/>
                      </a:lnTo>
                      <a:lnTo>
                        <a:pt x="86" y="1803"/>
                      </a:lnTo>
                      <a:lnTo>
                        <a:pt x="85" y="1813"/>
                      </a:lnTo>
                      <a:lnTo>
                        <a:pt x="84" y="1822"/>
                      </a:lnTo>
                      <a:lnTo>
                        <a:pt x="84" y="1830"/>
                      </a:lnTo>
                      <a:lnTo>
                        <a:pt x="84" y="1837"/>
                      </a:lnTo>
                      <a:lnTo>
                        <a:pt x="83" y="1845"/>
                      </a:lnTo>
                      <a:lnTo>
                        <a:pt x="83" y="1853"/>
                      </a:lnTo>
                      <a:lnTo>
                        <a:pt x="83" y="1858"/>
                      </a:lnTo>
                      <a:lnTo>
                        <a:pt x="99" y="1869"/>
                      </a:lnTo>
                      <a:lnTo>
                        <a:pt x="115" y="1878"/>
                      </a:lnTo>
                      <a:lnTo>
                        <a:pt x="131" y="1886"/>
                      </a:lnTo>
                      <a:lnTo>
                        <a:pt x="147" y="1893"/>
                      </a:lnTo>
                      <a:lnTo>
                        <a:pt x="162" y="1897"/>
                      </a:lnTo>
                      <a:lnTo>
                        <a:pt x="176" y="1899"/>
                      </a:lnTo>
                      <a:lnTo>
                        <a:pt x="192" y="1901"/>
                      </a:lnTo>
                      <a:lnTo>
                        <a:pt x="206" y="1901"/>
                      </a:lnTo>
                      <a:lnTo>
                        <a:pt x="221" y="1900"/>
                      </a:lnTo>
                      <a:lnTo>
                        <a:pt x="234" y="1899"/>
                      </a:lnTo>
                      <a:lnTo>
                        <a:pt x="247" y="1896"/>
                      </a:lnTo>
                      <a:lnTo>
                        <a:pt x="260" y="1893"/>
                      </a:lnTo>
                      <a:lnTo>
                        <a:pt x="273" y="1888"/>
                      </a:lnTo>
                      <a:lnTo>
                        <a:pt x="285" y="1883"/>
                      </a:lnTo>
                      <a:lnTo>
                        <a:pt x="297" y="1877"/>
                      </a:lnTo>
                      <a:lnTo>
                        <a:pt x="308" y="1872"/>
                      </a:lnTo>
                      <a:lnTo>
                        <a:pt x="319" y="1865"/>
                      </a:lnTo>
                      <a:lnTo>
                        <a:pt x="329" y="1858"/>
                      </a:lnTo>
                      <a:lnTo>
                        <a:pt x="338" y="1851"/>
                      </a:lnTo>
                      <a:lnTo>
                        <a:pt x="348" y="1844"/>
                      </a:lnTo>
                      <a:lnTo>
                        <a:pt x="355" y="1836"/>
                      </a:lnTo>
                      <a:lnTo>
                        <a:pt x="363" y="1830"/>
                      </a:lnTo>
                      <a:lnTo>
                        <a:pt x="371" y="1823"/>
                      </a:lnTo>
                      <a:lnTo>
                        <a:pt x="377" y="1816"/>
                      </a:lnTo>
                      <a:lnTo>
                        <a:pt x="383" y="1811"/>
                      </a:lnTo>
                      <a:lnTo>
                        <a:pt x="389" y="1804"/>
                      </a:lnTo>
                      <a:lnTo>
                        <a:pt x="393" y="1800"/>
                      </a:lnTo>
                      <a:lnTo>
                        <a:pt x="396" y="1795"/>
                      </a:lnTo>
                      <a:lnTo>
                        <a:pt x="398" y="1792"/>
                      </a:lnTo>
                      <a:lnTo>
                        <a:pt x="401" y="1789"/>
                      </a:lnTo>
                      <a:lnTo>
                        <a:pt x="402" y="1788"/>
                      </a:lnTo>
                      <a:lnTo>
                        <a:pt x="403" y="1787"/>
                      </a:lnTo>
                      <a:lnTo>
                        <a:pt x="396" y="1698"/>
                      </a:lnTo>
                      <a:lnTo>
                        <a:pt x="373" y="917"/>
                      </a:lnTo>
                      <a:lnTo>
                        <a:pt x="404" y="29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2424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06" name="Freeform 82"/>
                <p:cNvSpPr>
                  <a:spLocks/>
                </p:cNvSpPr>
                <p:nvPr/>
              </p:nvSpPr>
              <p:spPr bwMode="auto">
                <a:xfrm>
                  <a:off x="1397" y="3386"/>
                  <a:ext cx="13" cy="209"/>
                </a:xfrm>
                <a:custGeom>
                  <a:avLst/>
                  <a:gdLst/>
                  <a:ahLst/>
                  <a:cxnLst>
                    <a:cxn ang="0">
                      <a:pos x="51" y="836"/>
                    </a:cxn>
                    <a:cxn ang="0">
                      <a:pos x="51" y="836"/>
                    </a:cxn>
                    <a:cxn ang="0">
                      <a:pos x="12" y="0"/>
                    </a:cxn>
                    <a:cxn ang="0">
                      <a:pos x="0" y="2"/>
                    </a:cxn>
                    <a:cxn ang="0">
                      <a:pos x="39" y="837"/>
                    </a:cxn>
                    <a:cxn ang="0">
                      <a:pos x="39" y="837"/>
                    </a:cxn>
                    <a:cxn ang="0">
                      <a:pos x="39" y="837"/>
                    </a:cxn>
                    <a:cxn ang="0">
                      <a:pos x="39" y="837"/>
                    </a:cxn>
                    <a:cxn ang="0">
                      <a:pos x="39" y="837"/>
                    </a:cxn>
                    <a:cxn ang="0">
                      <a:pos x="51" y="836"/>
                    </a:cxn>
                  </a:cxnLst>
                  <a:rect l="0" t="0" r="r" b="b"/>
                  <a:pathLst>
                    <a:path w="51" h="837">
                      <a:moveTo>
                        <a:pt x="51" y="836"/>
                      </a:moveTo>
                      <a:lnTo>
                        <a:pt x="51" y="836"/>
                      </a:lnTo>
                      <a:lnTo>
                        <a:pt x="12" y="0"/>
                      </a:lnTo>
                      <a:lnTo>
                        <a:pt x="0" y="2"/>
                      </a:lnTo>
                      <a:lnTo>
                        <a:pt x="39" y="837"/>
                      </a:lnTo>
                      <a:lnTo>
                        <a:pt x="39" y="837"/>
                      </a:lnTo>
                      <a:lnTo>
                        <a:pt x="39" y="837"/>
                      </a:lnTo>
                      <a:lnTo>
                        <a:pt x="39" y="837"/>
                      </a:lnTo>
                      <a:lnTo>
                        <a:pt x="39" y="837"/>
                      </a:lnTo>
                      <a:lnTo>
                        <a:pt x="51" y="8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07" name="Freeform 83"/>
                <p:cNvSpPr>
                  <a:spLocks/>
                </p:cNvSpPr>
                <p:nvPr/>
              </p:nvSpPr>
              <p:spPr bwMode="auto">
                <a:xfrm>
                  <a:off x="1407" y="3595"/>
                  <a:ext cx="16" cy="224"/>
                </a:xfrm>
                <a:custGeom>
                  <a:avLst/>
                  <a:gdLst/>
                  <a:ahLst/>
                  <a:cxnLst>
                    <a:cxn ang="0">
                      <a:pos x="65" y="895"/>
                    </a:cxn>
                    <a:cxn ang="0">
                      <a:pos x="61" y="812"/>
                    </a:cxn>
                    <a:cxn ang="0">
                      <a:pos x="56" y="730"/>
                    </a:cxn>
                    <a:cxn ang="0">
                      <a:pos x="52" y="648"/>
                    </a:cxn>
                    <a:cxn ang="0">
                      <a:pos x="47" y="568"/>
                    </a:cxn>
                    <a:cxn ang="0">
                      <a:pos x="43" y="490"/>
                    </a:cxn>
                    <a:cxn ang="0">
                      <a:pos x="40" y="416"/>
                    </a:cxn>
                    <a:cxn ang="0">
                      <a:pos x="35" y="347"/>
                    </a:cxn>
                    <a:cxn ang="0">
                      <a:pos x="31" y="281"/>
                    </a:cxn>
                    <a:cxn ang="0">
                      <a:pos x="27" y="220"/>
                    </a:cxn>
                    <a:cxn ang="0">
                      <a:pos x="23" y="166"/>
                    </a:cxn>
                    <a:cxn ang="0">
                      <a:pos x="20" y="118"/>
                    </a:cxn>
                    <a:cxn ang="0">
                      <a:pos x="17" y="77"/>
                    </a:cxn>
                    <a:cxn ang="0">
                      <a:pos x="15" y="45"/>
                    </a:cxn>
                    <a:cxn ang="0">
                      <a:pos x="13" y="21"/>
                    </a:cxn>
                    <a:cxn ang="0">
                      <a:pos x="12" y="6"/>
                    </a:cxn>
                    <a:cxn ang="0">
                      <a:pos x="12" y="0"/>
                    </a:cxn>
                    <a:cxn ang="0">
                      <a:pos x="0" y="2"/>
                    </a:cxn>
                    <a:cxn ang="0">
                      <a:pos x="1" y="12"/>
                    </a:cxn>
                    <a:cxn ang="0">
                      <a:pos x="2" y="32"/>
                    </a:cxn>
                    <a:cxn ang="0">
                      <a:pos x="3" y="61"/>
                    </a:cxn>
                    <a:cxn ang="0">
                      <a:pos x="6" y="98"/>
                    </a:cxn>
                    <a:cxn ang="0">
                      <a:pos x="10" y="143"/>
                    </a:cxn>
                    <a:cxn ang="0">
                      <a:pos x="12" y="193"/>
                    </a:cxn>
                    <a:cxn ang="0">
                      <a:pos x="16" y="251"/>
                    </a:cxn>
                    <a:cxn ang="0">
                      <a:pos x="21" y="314"/>
                    </a:cxn>
                    <a:cxn ang="0">
                      <a:pos x="25" y="382"/>
                    </a:cxn>
                    <a:cxn ang="0">
                      <a:pos x="30" y="454"/>
                    </a:cxn>
                    <a:cxn ang="0">
                      <a:pos x="34" y="529"/>
                    </a:cxn>
                    <a:cxn ang="0">
                      <a:pos x="38" y="608"/>
                    </a:cxn>
                    <a:cxn ang="0">
                      <a:pos x="42" y="689"/>
                    </a:cxn>
                    <a:cxn ang="0">
                      <a:pos x="46" y="772"/>
                    </a:cxn>
                    <a:cxn ang="0">
                      <a:pos x="51" y="855"/>
                    </a:cxn>
                    <a:cxn ang="0">
                      <a:pos x="53" y="897"/>
                    </a:cxn>
                    <a:cxn ang="0">
                      <a:pos x="53" y="897"/>
                    </a:cxn>
                    <a:cxn ang="0">
                      <a:pos x="65" y="895"/>
                    </a:cxn>
                  </a:cxnLst>
                  <a:rect l="0" t="0" r="r" b="b"/>
                  <a:pathLst>
                    <a:path w="65" h="897">
                      <a:moveTo>
                        <a:pt x="65" y="895"/>
                      </a:moveTo>
                      <a:lnTo>
                        <a:pt x="65" y="895"/>
                      </a:lnTo>
                      <a:lnTo>
                        <a:pt x="63" y="854"/>
                      </a:lnTo>
                      <a:lnTo>
                        <a:pt x="61" y="812"/>
                      </a:lnTo>
                      <a:lnTo>
                        <a:pt x="58" y="771"/>
                      </a:lnTo>
                      <a:lnTo>
                        <a:pt x="56" y="730"/>
                      </a:lnTo>
                      <a:lnTo>
                        <a:pt x="54" y="688"/>
                      </a:lnTo>
                      <a:lnTo>
                        <a:pt x="52" y="648"/>
                      </a:lnTo>
                      <a:lnTo>
                        <a:pt x="50" y="607"/>
                      </a:lnTo>
                      <a:lnTo>
                        <a:pt x="47" y="568"/>
                      </a:lnTo>
                      <a:lnTo>
                        <a:pt x="45" y="529"/>
                      </a:lnTo>
                      <a:lnTo>
                        <a:pt x="43" y="490"/>
                      </a:lnTo>
                      <a:lnTo>
                        <a:pt x="42" y="454"/>
                      </a:lnTo>
                      <a:lnTo>
                        <a:pt x="40" y="416"/>
                      </a:lnTo>
                      <a:lnTo>
                        <a:pt x="37" y="381"/>
                      </a:lnTo>
                      <a:lnTo>
                        <a:pt x="35" y="347"/>
                      </a:lnTo>
                      <a:lnTo>
                        <a:pt x="33" y="313"/>
                      </a:lnTo>
                      <a:lnTo>
                        <a:pt x="31" y="281"/>
                      </a:lnTo>
                      <a:lnTo>
                        <a:pt x="29" y="250"/>
                      </a:lnTo>
                      <a:lnTo>
                        <a:pt x="27" y="220"/>
                      </a:lnTo>
                      <a:lnTo>
                        <a:pt x="25" y="192"/>
                      </a:lnTo>
                      <a:lnTo>
                        <a:pt x="23" y="166"/>
                      </a:lnTo>
                      <a:lnTo>
                        <a:pt x="22" y="141"/>
                      </a:lnTo>
                      <a:lnTo>
                        <a:pt x="20" y="118"/>
                      </a:lnTo>
                      <a:lnTo>
                        <a:pt x="19" y="97"/>
                      </a:lnTo>
                      <a:lnTo>
                        <a:pt x="17" y="77"/>
                      </a:lnTo>
                      <a:lnTo>
                        <a:pt x="16" y="61"/>
                      </a:lnTo>
                      <a:lnTo>
                        <a:pt x="15" y="45"/>
                      </a:lnTo>
                      <a:lnTo>
                        <a:pt x="14" y="32"/>
                      </a:lnTo>
                      <a:lnTo>
                        <a:pt x="13" y="21"/>
                      </a:lnTo>
                      <a:lnTo>
                        <a:pt x="13" y="12"/>
                      </a:lnTo>
                      <a:lnTo>
                        <a:pt x="12" y="6"/>
                      </a:lnTo>
                      <a:lnTo>
                        <a:pt x="12" y="1"/>
                      </a:lnTo>
                      <a:lnTo>
                        <a:pt x="12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7"/>
                      </a:lnTo>
                      <a:lnTo>
                        <a:pt x="1" y="12"/>
                      </a:lnTo>
                      <a:lnTo>
                        <a:pt x="1" y="21"/>
                      </a:lnTo>
                      <a:lnTo>
                        <a:pt x="2" y="32"/>
                      </a:lnTo>
                      <a:lnTo>
                        <a:pt x="3" y="45"/>
                      </a:lnTo>
                      <a:lnTo>
                        <a:pt x="3" y="61"/>
                      </a:lnTo>
                      <a:lnTo>
                        <a:pt x="5" y="79"/>
                      </a:lnTo>
                      <a:lnTo>
                        <a:pt x="6" y="98"/>
                      </a:lnTo>
                      <a:lnTo>
                        <a:pt x="8" y="119"/>
                      </a:lnTo>
                      <a:lnTo>
                        <a:pt x="10" y="143"/>
                      </a:lnTo>
                      <a:lnTo>
                        <a:pt x="11" y="167"/>
                      </a:lnTo>
                      <a:lnTo>
                        <a:pt x="12" y="193"/>
                      </a:lnTo>
                      <a:lnTo>
                        <a:pt x="14" y="221"/>
                      </a:lnTo>
                      <a:lnTo>
                        <a:pt x="16" y="251"/>
                      </a:lnTo>
                      <a:lnTo>
                        <a:pt x="19" y="282"/>
                      </a:lnTo>
                      <a:lnTo>
                        <a:pt x="21" y="314"/>
                      </a:lnTo>
                      <a:lnTo>
                        <a:pt x="23" y="348"/>
                      </a:lnTo>
                      <a:lnTo>
                        <a:pt x="25" y="382"/>
                      </a:lnTo>
                      <a:lnTo>
                        <a:pt x="27" y="417"/>
                      </a:lnTo>
                      <a:lnTo>
                        <a:pt x="30" y="454"/>
                      </a:lnTo>
                      <a:lnTo>
                        <a:pt x="32" y="491"/>
                      </a:lnTo>
                      <a:lnTo>
                        <a:pt x="34" y="529"/>
                      </a:lnTo>
                      <a:lnTo>
                        <a:pt x="36" y="569"/>
                      </a:lnTo>
                      <a:lnTo>
                        <a:pt x="38" y="608"/>
                      </a:lnTo>
                      <a:lnTo>
                        <a:pt x="41" y="648"/>
                      </a:lnTo>
                      <a:lnTo>
                        <a:pt x="42" y="689"/>
                      </a:lnTo>
                      <a:lnTo>
                        <a:pt x="44" y="730"/>
                      </a:lnTo>
                      <a:lnTo>
                        <a:pt x="46" y="772"/>
                      </a:lnTo>
                      <a:lnTo>
                        <a:pt x="48" y="813"/>
                      </a:lnTo>
                      <a:lnTo>
                        <a:pt x="51" y="855"/>
                      </a:lnTo>
                      <a:lnTo>
                        <a:pt x="53" y="897"/>
                      </a:lnTo>
                      <a:lnTo>
                        <a:pt x="53" y="897"/>
                      </a:lnTo>
                      <a:lnTo>
                        <a:pt x="53" y="897"/>
                      </a:lnTo>
                      <a:lnTo>
                        <a:pt x="53" y="897"/>
                      </a:lnTo>
                      <a:lnTo>
                        <a:pt x="53" y="897"/>
                      </a:lnTo>
                      <a:lnTo>
                        <a:pt x="65" y="89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08" name="Freeform 84"/>
                <p:cNvSpPr>
                  <a:spLocks/>
                </p:cNvSpPr>
                <p:nvPr/>
              </p:nvSpPr>
              <p:spPr bwMode="auto">
                <a:xfrm>
                  <a:off x="1418" y="3818"/>
                  <a:ext cx="5" cy="33"/>
                </a:xfrm>
                <a:custGeom>
                  <a:avLst/>
                  <a:gdLst/>
                  <a:ahLst/>
                  <a:cxnLst>
                    <a:cxn ang="0">
                      <a:pos x="9" y="123"/>
                    </a:cxn>
                    <a:cxn ang="0">
                      <a:pos x="12" y="127"/>
                    </a:cxn>
                    <a:cxn ang="0">
                      <a:pos x="12" y="122"/>
                    </a:cxn>
                    <a:cxn ang="0">
                      <a:pos x="12" y="114"/>
                    </a:cxn>
                    <a:cxn ang="0">
                      <a:pos x="12" y="108"/>
                    </a:cxn>
                    <a:cxn ang="0">
                      <a:pos x="13" y="100"/>
                    </a:cxn>
                    <a:cxn ang="0">
                      <a:pos x="13" y="91"/>
                    </a:cxn>
                    <a:cxn ang="0">
                      <a:pos x="14" y="82"/>
                    </a:cxn>
                    <a:cxn ang="0">
                      <a:pos x="16" y="73"/>
                    </a:cxn>
                    <a:cxn ang="0">
                      <a:pos x="17" y="64"/>
                    </a:cxn>
                    <a:cxn ang="0">
                      <a:pos x="18" y="55"/>
                    </a:cxn>
                    <a:cxn ang="0">
                      <a:pos x="18" y="46"/>
                    </a:cxn>
                    <a:cxn ang="0">
                      <a:pos x="19" y="37"/>
                    </a:cxn>
                    <a:cxn ang="0">
                      <a:pos x="20" y="29"/>
                    </a:cxn>
                    <a:cxn ang="0">
                      <a:pos x="20" y="20"/>
                    </a:cxn>
                    <a:cxn ang="0">
                      <a:pos x="20" y="14"/>
                    </a:cxn>
                    <a:cxn ang="0">
                      <a:pos x="20" y="7"/>
                    </a:cxn>
                    <a:cxn ang="0">
                      <a:pos x="20" y="0"/>
                    </a:cxn>
                    <a:cxn ang="0">
                      <a:pos x="8" y="2"/>
                    </a:cxn>
                    <a:cxn ang="0">
                      <a:pos x="8" y="7"/>
                    </a:cxn>
                    <a:cxn ang="0">
                      <a:pos x="8" y="14"/>
                    </a:cxn>
                    <a:cxn ang="0">
                      <a:pos x="8" y="20"/>
                    </a:cxn>
                    <a:cxn ang="0">
                      <a:pos x="7" y="28"/>
                    </a:cxn>
                    <a:cxn ang="0">
                      <a:pos x="7" y="36"/>
                    </a:cxn>
                    <a:cxn ang="0">
                      <a:pos x="6" y="45"/>
                    </a:cxn>
                    <a:cxn ang="0">
                      <a:pos x="5" y="53"/>
                    </a:cxn>
                    <a:cxn ang="0">
                      <a:pos x="5" y="62"/>
                    </a:cxn>
                    <a:cxn ang="0">
                      <a:pos x="2" y="71"/>
                    </a:cxn>
                    <a:cxn ang="0">
                      <a:pos x="2" y="81"/>
                    </a:cxn>
                    <a:cxn ang="0">
                      <a:pos x="1" y="90"/>
                    </a:cxn>
                    <a:cxn ang="0">
                      <a:pos x="0" y="99"/>
                    </a:cxn>
                    <a:cxn ang="0">
                      <a:pos x="0" y="106"/>
                    </a:cxn>
                    <a:cxn ang="0">
                      <a:pos x="0" y="114"/>
                    </a:cxn>
                    <a:cxn ang="0">
                      <a:pos x="0" y="122"/>
                    </a:cxn>
                    <a:cxn ang="0">
                      <a:pos x="0" y="129"/>
                    </a:cxn>
                    <a:cxn ang="0">
                      <a:pos x="2" y="133"/>
                    </a:cxn>
                    <a:cxn ang="0">
                      <a:pos x="0" y="129"/>
                    </a:cxn>
                    <a:cxn ang="0">
                      <a:pos x="0" y="131"/>
                    </a:cxn>
                    <a:cxn ang="0">
                      <a:pos x="2" y="133"/>
                    </a:cxn>
                    <a:cxn ang="0">
                      <a:pos x="9" y="123"/>
                    </a:cxn>
                  </a:cxnLst>
                  <a:rect l="0" t="0" r="r" b="b"/>
                  <a:pathLst>
                    <a:path w="20" h="133">
                      <a:moveTo>
                        <a:pt x="9" y="123"/>
                      </a:moveTo>
                      <a:lnTo>
                        <a:pt x="12" y="127"/>
                      </a:lnTo>
                      <a:lnTo>
                        <a:pt x="12" y="122"/>
                      </a:lnTo>
                      <a:lnTo>
                        <a:pt x="12" y="114"/>
                      </a:lnTo>
                      <a:lnTo>
                        <a:pt x="12" y="108"/>
                      </a:lnTo>
                      <a:lnTo>
                        <a:pt x="13" y="100"/>
                      </a:lnTo>
                      <a:lnTo>
                        <a:pt x="13" y="91"/>
                      </a:lnTo>
                      <a:lnTo>
                        <a:pt x="14" y="82"/>
                      </a:lnTo>
                      <a:lnTo>
                        <a:pt x="16" y="73"/>
                      </a:lnTo>
                      <a:lnTo>
                        <a:pt x="17" y="64"/>
                      </a:lnTo>
                      <a:lnTo>
                        <a:pt x="18" y="55"/>
                      </a:lnTo>
                      <a:lnTo>
                        <a:pt x="18" y="46"/>
                      </a:lnTo>
                      <a:lnTo>
                        <a:pt x="19" y="37"/>
                      </a:lnTo>
                      <a:lnTo>
                        <a:pt x="20" y="29"/>
                      </a:lnTo>
                      <a:lnTo>
                        <a:pt x="20" y="20"/>
                      </a:lnTo>
                      <a:lnTo>
                        <a:pt x="20" y="14"/>
                      </a:lnTo>
                      <a:lnTo>
                        <a:pt x="20" y="7"/>
                      </a:lnTo>
                      <a:lnTo>
                        <a:pt x="20" y="0"/>
                      </a:lnTo>
                      <a:lnTo>
                        <a:pt x="8" y="2"/>
                      </a:lnTo>
                      <a:lnTo>
                        <a:pt x="8" y="7"/>
                      </a:lnTo>
                      <a:lnTo>
                        <a:pt x="8" y="14"/>
                      </a:lnTo>
                      <a:lnTo>
                        <a:pt x="8" y="20"/>
                      </a:lnTo>
                      <a:lnTo>
                        <a:pt x="7" y="28"/>
                      </a:lnTo>
                      <a:lnTo>
                        <a:pt x="7" y="36"/>
                      </a:lnTo>
                      <a:lnTo>
                        <a:pt x="6" y="45"/>
                      </a:lnTo>
                      <a:lnTo>
                        <a:pt x="5" y="53"/>
                      </a:lnTo>
                      <a:lnTo>
                        <a:pt x="5" y="62"/>
                      </a:lnTo>
                      <a:lnTo>
                        <a:pt x="2" y="71"/>
                      </a:lnTo>
                      <a:lnTo>
                        <a:pt x="2" y="81"/>
                      </a:lnTo>
                      <a:lnTo>
                        <a:pt x="1" y="90"/>
                      </a:lnTo>
                      <a:lnTo>
                        <a:pt x="0" y="99"/>
                      </a:lnTo>
                      <a:lnTo>
                        <a:pt x="0" y="106"/>
                      </a:lnTo>
                      <a:lnTo>
                        <a:pt x="0" y="114"/>
                      </a:lnTo>
                      <a:lnTo>
                        <a:pt x="0" y="122"/>
                      </a:lnTo>
                      <a:lnTo>
                        <a:pt x="0" y="129"/>
                      </a:lnTo>
                      <a:lnTo>
                        <a:pt x="2" y="133"/>
                      </a:lnTo>
                      <a:lnTo>
                        <a:pt x="0" y="129"/>
                      </a:lnTo>
                      <a:lnTo>
                        <a:pt x="0" y="131"/>
                      </a:lnTo>
                      <a:lnTo>
                        <a:pt x="2" y="133"/>
                      </a:lnTo>
                      <a:lnTo>
                        <a:pt x="9" y="1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09" name="Freeform 85"/>
                <p:cNvSpPr>
                  <a:spLocks/>
                </p:cNvSpPr>
                <p:nvPr/>
              </p:nvSpPr>
              <p:spPr bwMode="auto">
                <a:xfrm>
                  <a:off x="1419" y="3831"/>
                  <a:ext cx="82" cy="32"/>
                </a:xfrm>
                <a:custGeom>
                  <a:avLst/>
                  <a:gdLst/>
                  <a:ahLst/>
                  <a:cxnLst>
                    <a:cxn ang="0">
                      <a:pos x="318" y="0"/>
                    </a:cxn>
                    <a:cxn ang="0">
                      <a:pos x="317" y="3"/>
                    </a:cxn>
                    <a:cxn ang="0">
                      <a:pos x="312" y="8"/>
                    </a:cxn>
                    <a:cxn ang="0">
                      <a:pos x="305" y="18"/>
                    </a:cxn>
                    <a:cxn ang="0">
                      <a:pos x="294" y="29"/>
                    </a:cxn>
                    <a:cxn ang="0">
                      <a:pos x="280" y="42"/>
                    </a:cxn>
                    <a:cxn ang="0">
                      <a:pos x="264" y="57"/>
                    </a:cxn>
                    <a:cxn ang="0">
                      <a:pos x="245" y="70"/>
                    </a:cxn>
                    <a:cxn ang="0">
                      <a:pos x="226" y="83"/>
                    </a:cxn>
                    <a:cxn ang="0">
                      <a:pos x="204" y="94"/>
                    </a:cxn>
                    <a:cxn ang="0">
                      <a:pos x="179" y="104"/>
                    </a:cxn>
                    <a:cxn ang="0">
                      <a:pos x="154" y="110"/>
                    </a:cxn>
                    <a:cxn ang="0">
                      <a:pos x="127" y="112"/>
                    </a:cxn>
                    <a:cxn ang="0">
                      <a:pos x="99" y="111"/>
                    </a:cxn>
                    <a:cxn ang="0">
                      <a:pos x="69" y="103"/>
                    </a:cxn>
                    <a:cxn ang="0">
                      <a:pos x="39" y="90"/>
                    </a:cxn>
                    <a:cxn ang="0">
                      <a:pos x="7" y="71"/>
                    </a:cxn>
                    <a:cxn ang="0">
                      <a:pos x="17" y="92"/>
                    </a:cxn>
                    <a:cxn ang="0">
                      <a:pos x="49" y="110"/>
                    </a:cxn>
                    <a:cxn ang="0">
                      <a:pos x="82" y="120"/>
                    </a:cxn>
                    <a:cxn ang="0">
                      <a:pos x="112" y="124"/>
                    </a:cxn>
                    <a:cxn ang="0">
                      <a:pos x="142" y="124"/>
                    </a:cxn>
                    <a:cxn ang="0">
                      <a:pos x="169" y="120"/>
                    </a:cxn>
                    <a:cxn ang="0">
                      <a:pos x="196" y="111"/>
                    </a:cxn>
                    <a:cxn ang="0">
                      <a:pos x="221" y="100"/>
                    </a:cxn>
                    <a:cxn ang="0">
                      <a:pos x="243" y="88"/>
                    </a:cxn>
                    <a:cxn ang="0">
                      <a:pos x="263" y="73"/>
                    </a:cxn>
                    <a:cxn ang="0">
                      <a:pos x="281" y="58"/>
                    </a:cxn>
                    <a:cxn ang="0">
                      <a:pos x="296" y="44"/>
                    </a:cxn>
                    <a:cxn ang="0">
                      <a:pos x="308" y="31"/>
                    </a:cxn>
                    <a:cxn ang="0">
                      <a:pos x="318" y="21"/>
                    </a:cxn>
                    <a:cxn ang="0">
                      <a:pos x="325" y="12"/>
                    </a:cxn>
                    <a:cxn ang="0">
                      <a:pos x="328" y="8"/>
                    </a:cxn>
                    <a:cxn ang="0">
                      <a:pos x="329" y="4"/>
                    </a:cxn>
                    <a:cxn ang="0">
                      <a:pos x="329" y="6"/>
                    </a:cxn>
                    <a:cxn ang="0">
                      <a:pos x="317" y="5"/>
                    </a:cxn>
                  </a:cxnLst>
                  <a:rect l="0" t="0" r="r" b="b"/>
                  <a:pathLst>
                    <a:path w="329" h="125">
                      <a:moveTo>
                        <a:pt x="317" y="5"/>
                      </a:moveTo>
                      <a:lnTo>
                        <a:pt x="318" y="0"/>
                      </a:lnTo>
                      <a:lnTo>
                        <a:pt x="318" y="0"/>
                      </a:lnTo>
                      <a:lnTo>
                        <a:pt x="317" y="3"/>
                      </a:lnTo>
                      <a:lnTo>
                        <a:pt x="315" y="5"/>
                      </a:lnTo>
                      <a:lnTo>
                        <a:pt x="312" y="8"/>
                      </a:lnTo>
                      <a:lnTo>
                        <a:pt x="308" y="12"/>
                      </a:lnTo>
                      <a:lnTo>
                        <a:pt x="305" y="18"/>
                      </a:lnTo>
                      <a:lnTo>
                        <a:pt x="300" y="24"/>
                      </a:lnTo>
                      <a:lnTo>
                        <a:pt x="294" y="29"/>
                      </a:lnTo>
                      <a:lnTo>
                        <a:pt x="287" y="36"/>
                      </a:lnTo>
                      <a:lnTo>
                        <a:pt x="280" y="42"/>
                      </a:lnTo>
                      <a:lnTo>
                        <a:pt x="273" y="49"/>
                      </a:lnTo>
                      <a:lnTo>
                        <a:pt x="264" y="57"/>
                      </a:lnTo>
                      <a:lnTo>
                        <a:pt x="255" y="63"/>
                      </a:lnTo>
                      <a:lnTo>
                        <a:pt x="245" y="70"/>
                      </a:lnTo>
                      <a:lnTo>
                        <a:pt x="237" y="77"/>
                      </a:lnTo>
                      <a:lnTo>
                        <a:pt x="226" y="83"/>
                      </a:lnTo>
                      <a:lnTo>
                        <a:pt x="215" y="90"/>
                      </a:lnTo>
                      <a:lnTo>
                        <a:pt x="204" y="94"/>
                      </a:lnTo>
                      <a:lnTo>
                        <a:pt x="191" y="99"/>
                      </a:lnTo>
                      <a:lnTo>
                        <a:pt x="179" y="104"/>
                      </a:lnTo>
                      <a:lnTo>
                        <a:pt x="167" y="107"/>
                      </a:lnTo>
                      <a:lnTo>
                        <a:pt x="154" y="110"/>
                      </a:lnTo>
                      <a:lnTo>
                        <a:pt x="141" y="112"/>
                      </a:lnTo>
                      <a:lnTo>
                        <a:pt x="127" y="112"/>
                      </a:lnTo>
                      <a:lnTo>
                        <a:pt x="113" y="112"/>
                      </a:lnTo>
                      <a:lnTo>
                        <a:pt x="99" y="111"/>
                      </a:lnTo>
                      <a:lnTo>
                        <a:pt x="84" y="107"/>
                      </a:lnTo>
                      <a:lnTo>
                        <a:pt x="69" y="103"/>
                      </a:lnTo>
                      <a:lnTo>
                        <a:pt x="54" y="97"/>
                      </a:lnTo>
                      <a:lnTo>
                        <a:pt x="39" y="90"/>
                      </a:lnTo>
                      <a:lnTo>
                        <a:pt x="23" y="81"/>
                      </a:lnTo>
                      <a:lnTo>
                        <a:pt x="7" y="71"/>
                      </a:lnTo>
                      <a:lnTo>
                        <a:pt x="0" y="81"/>
                      </a:lnTo>
                      <a:lnTo>
                        <a:pt x="17" y="92"/>
                      </a:lnTo>
                      <a:lnTo>
                        <a:pt x="33" y="101"/>
                      </a:lnTo>
                      <a:lnTo>
                        <a:pt x="49" y="110"/>
                      </a:lnTo>
                      <a:lnTo>
                        <a:pt x="65" y="115"/>
                      </a:lnTo>
                      <a:lnTo>
                        <a:pt x="82" y="120"/>
                      </a:lnTo>
                      <a:lnTo>
                        <a:pt x="97" y="123"/>
                      </a:lnTo>
                      <a:lnTo>
                        <a:pt x="112" y="124"/>
                      </a:lnTo>
                      <a:lnTo>
                        <a:pt x="127" y="125"/>
                      </a:lnTo>
                      <a:lnTo>
                        <a:pt x="142" y="124"/>
                      </a:lnTo>
                      <a:lnTo>
                        <a:pt x="156" y="122"/>
                      </a:lnTo>
                      <a:lnTo>
                        <a:pt x="169" y="120"/>
                      </a:lnTo>
                      <a:lnTo>
                        <a:pt x="184" y="115"/>
                      </a:lnTo>
                      <a:lnTo>
                        <a:pt x="196" y="111"/>
                      </a:lnTo>
                      <a:lnTo>
                        <a:pt x="209" y="105"/>
                      </a:lnTo>
                      <a:lnTo>
                        <a:pt x="221" y="100"/>
                      </a:lnTo>
                      <a:lnTo>
                        <a:pt x="232" y="93"/>
                      </a:lnTo>
                      <a:lnTo>
                        <a:pt x="243" y="88"/>
                      </a:lnTo>
                      <a:lnTo>
                        <a:pt x="253" y="80"/>
                      </a:lnTo>
                      <a:lnTo>
                        <a:pt x="263" y="73"/>
                      </a:lnTo>
                      <a:lnTo>
                        <a:pt x="272" y="65"/>
                      </a:lnTo>
                      <a:lnTo>
                        <a:pt x="281" y="58"/>
                      </a:lnTo>
                      <a:lnTo>
                        <a:pt x="289" y="51"/>
                      </a:lnTo>
                      <a:lnTo>
                        <a:pt x="296" y="44"/>
                      </a:lnTo>
                      <a:lnTo>
                        <a:pt x="303" y="38"/>
                      </a:lnTo>
                      <a:lnTo>
                        <a:pt x="308" y="31"/>
                      </a:lnTo>
                      <a:lnTo>
                        <a:pt x="314" y="26"/>
                      </a:lnTo>
                      <a:lnTo>
                        <a:pt x="318" y="21"/>
                      </a:lnTo>
                      <a:lnTo>
                        <a:pt x="322" y="17"/>
                      </a:lnTo>
                      <a:lnTo>
                        <a:pt x="325" y="12"/>
                      </a:lnTo>
                      <a:lnTo>
                        <a:pt x="327" y="10"/>
                      </a:lnTo>
                      <a:lnTo>
                        <a:pt x="328" y="8"/>
                      </a:lnTo>
                      <a:lnTo>
                        <a:pt x="328" y="8"/>
                      </a:lnTo>
                      <a:lnTo>
                        <a:pt x="329" y="4"/>
                      </a:lnTo>
                      <a:lnTo>
                        <a:pt x="328" y="8"/>
                      </a:lnTo>
                      <a:lnTo>
                        <a:pt x="329" y="6"/>
                      </a:lnTo>
                      <a:lnTo>
                        <a:pt x="329" y="4"/>
                      </a:lnTo>
                      <a:lnTo>
                        <a:pt x="317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10" name="Freeform 86"/>
                <p:cNvSpPr>
                  <a:spLocks/>
                </p:cNvSpPr>
                <p:nvPr/>
              </p:nvSpPr>
              <p:spPr bwMode="auto">
                <a:xfrm>
                  <a:off x="1496" y="3810"/>
                  <a:ext cx="5" cy="2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6" y="90"/>
                    </a:cxn>
                    <a:cxn ang="0">
                      <a:pos x="18" y="89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90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6" y="90"/>
                      </a:lnTo>
                      <a:lnTo>
                        <a:pt x="18" y="89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11" name="Freeform 87"/>
                <p:cNvSpPr>
                  <a:spLocks/>
                </p:cNvSpPr>
                <p:nvPr/>
              </p:nvSpPr>
              <p:spPr bwMode="auto">
                <a:xfrm>
                  <a:off x="1491" y="3614"/>
                  <a:ext cx="8" cy="19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2" y="782"/>
                    </a:cxn>
                    <a:cxn ang="0">
                      <a:pos x="34" y="782"/>
                    </a:cxn>
                    <a:cxn ang="0">
                      <a:pos x="12" y="1"/>
                    </a:cxn>
                    <a:cxn ang="0">
                      <a:pos x="12" y="1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4" h="782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22" y="782"/>
                      </a:lnTo>
                      <a:lnTo>
                        <a:pt x="34" y="782"/>
                      </a:lnTo>
                      <a:lnTo>
                        <a:pt x="12" y="1"/>
                      </a:lnTo>
                      <a:lnTo>
                        <a:pt x="12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12" name="Freeform 88"/>
                <p:cNvSpPr>
                  <a:spLocks/>
                </p:cNvSpPr>
                <p:nvPr/>
              </p:nvSpPr>
              <p:spPr bwMode="auto">
                <a:xfrm>
                  <a:off x="1491" y="3460"/>
                  <a:ext cx="10" cy="155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30" y="0"/>
                    </a:cxn>
                    <a:cxn ang="0">
                      <a:pos x="0" y="619"/>
                    </a:cxn>
                    <a:cxn ang="0">
                      <a:pos x="12" y="620"/>
                    </a:cxn>
                    <a:cxn ang="0">
                      <a:pos x="43" y="2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43" h="620">
                      <a:moveTo>
                        <a:pt x="36" y="0"/>
                      </a:moveTo>
                      <a:lnTo>
                        <a:pt x="30" y="0"/>
                      </a:lnTo>
                      <a:lnTo>
                        <a:pt x="0" y="619"/>
                      </a:lnTo>
                      <a:lnTo>
                        <a:pt x="12" y="620"/>
                      </a:lnTo>
                      <a:lnTo>
                        <a:pt x="43" y="2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13" name="Freeform 89"/>
                <p:cNvSpPr>
                  <a:spLocks/>
                </p:cNvSpPr>
                <p:nvPr/>
              </p:nvSpPr>
              <p:spPr bwMode="auto">
                <a:xfrm>
                  <a:off x="1216" y="3097"/>
                  <a:ext cx="87" cy="96"/>
                </a:xfrm>
                <a:custGeom>
                  <a:avLst/>
                  <a:gdLst/>
                  <a:ahLst/>
                  <a:cxnLst>
                    <a:cxn ang="0">
                      <a:pos x="189" y="347"/>
                    </a:cxn>
                    <a:cxn ang="0">
                      <a:pos x="194" y="361"/>
                    </a:cxn>
                    <a:cxn ang="0">
                      <a:pos x="206" y="381"/>
                    </a:cxn>
                    <a:cxn ang="0">
                      <a:pos x="222" y="378"/>
                    </a:cxn>
                    <a:cxn ang="0">
                      <a:pos x="244" y="359"/>
                    </a:cxn>
                    <a:cxn ang="0">
                      <a:pos x="277" y="334"/>
                    </a:cxn>
                    <a:cxn ang="0">
                      <a:pos x="310" y="309"/>
                    </a:cxn>
                    <a:cxn ang="0">
                      <a:pos x="338" y="288"/>
                    </a:cxn>
                    <a:cxn ang="0">
                      <a:pos x="349" y="280"/>
                    </a:cxn>
                    <a:cxn ang="0">
                      <a:pos x="334" y="275"/>
                    </a:cxn>
                    <a:cxn ang="0">
                      <a:pos x="315" y="256"/>
                    </a:cxn>
                    <a:cxn ang="0">
                      <a:pos x="313" y="227"/>
                    </a:cxn>
                    <a:cxn ang="0">
                      <a:pos x="307" y="200"/>
                    </a:cxn>
                    <a:cxn ang="0">
                      <a:pos x="295" y="166"/>
                    </a:cxn>
                    <a:cxn ang="0">
                      <a:pos x="284" y="130"/>
                    </a:cxn>
                    <a:cxn ang="0">
                      <a:pos x="284" y="97"/>
                    </a:cxn>
                    <a:cxn ang="0">
                      <a:pos x="301" y="71"/>
                    </a:cxn>
                    <a:cxn ang="0">
                      <a:pos x="318" y="42"/>
                    </a:cxn>
                    <a:cxn ang="0">
                      <a:pos x="323" y="33"/>
                    </a:cxn>
                    <a:cxn ang="0">
                      <a:pos x="323" y="31"/>
                    </a:cxn>
                    <a:cxn ang="0">
                      <a:pos x="323" y="18"/>
                    </a:cxn>
                    <a:cxn ang="0">
                      <a:pos x="309" y="2"/>
                    </a:cxn>
                    <a:cxn ang="0">
                      <a:pos x="268" y="2"/>
                    </a:cxn>
                    <a:cxn ang="0">
                      <a:pos x="246" y="26"/>
                    </a:cxn>
                    <a:cxn ang="0">
                      <a:pos x="239" y="62"/>
                    </a:cxn>
                    <a:cxn ang="0">
                      <a:pos x="239" y="95"/>
                    </a:cxn>
                    <a:cxn ang="0">
                      <a:pos x="232" y="113"/>
                    </a:cxn>
                    <a:cxn ang="0">
                      <a:pos x="200" y="89"/>
                    </a:cxn>
                    <a:cxn ang="0">
                      <a:pos x="154" y="42"/>
                    </a:cxn>
                    <a:cxn ang="0">
                      <a:pos x="122" y="13"/>
                    </a:cxn>
                    <a:cxn ang="0">
                      <a:pos x="104" y="6"/>
                    </a:cxn>
                    <a:cxn ang="0">
                      <a:pos x="98" y="20"/>
                    </a:cxn>
                    <a:cxn ang="0">
                      <a:pos x="102" y="56"/>
                    </a:cxn>
                    <a:cxn ang="0">
                      <a:pos x="79" y="56"/>
                    </a:cxn>
                    <a:cxn ang="0">
                      <a:pos x="72" y="71"/>
                    </a:cxn>
                    <a:cxn ang="0">
                      <a:pos x="67" y="91"/>
                    </a:cxn>
                    <a:cxn ang="0">
                      <a:pos x="28" y="140"/>
                    </a:cxn>
                    <a:cxn ang="0">
                      <a:pos x="21" y="145"/>
                    </a:cxn>
                    <a:cxn ang="0">
                      <a:pos x="9" y="157"/>
                    </a:cxn>
                    <a:cxn ang="0">
                      <a:pos x="1" y="178"/>
                    </a:cxn>
                    <a:cxn ang="0">
                      <a:pos x="2" y="201"/>
                    </a:cxn>
                    <a:cxn ang="0">
                      <a:pos x="11" y="224"/>
                    </a:cxn>
                    <a:cxn ang="0">
                      <a:pos x="21" y="244"/>
                    </a:cxn>
                    <a:cxn ang="0">
                      <a:pos x="27" y="256"/>
                    </a:cxn>
                  </a:cxnLst>
                  <a:rect l="0" t="0" r="r" b="b"/>
                  <a:pathLst>
                    <a:path w="349" h="382">
                      <a:moveTo>
                        <a:pt x="30" y="259"/>
                      </a:moveTo>
                      <a:lnTo>
                        <a:pt x="76" y="298"/>
                      </a:lnTo>
                      <a:lnTo>
                        <a:pt x="189" y="347"/>
                      </a:lnTo>
                      <a:lnTo>
                        <a:pt x="189" y="349"/>
                      </a:lnTo>
                      <a:lnTo>
                        <a:pt x="191" y="354"/>
                      </a:lnTo>
                      <a:lnTo>
                        <a:pt x="194" y="361"/>
                      </a:lnTo>
                      <a:lnTo>
                        <a:pt x="197" y="369"/>
                      </a:lnTo>
                      <a:lnTo>
                        <a:pt x="202" y="375"/>
                      </a:lnTo>
                      <a:lnTo>
                        <a:pt x="206" y="381"/>
                      </a:lnTo>
                      <a:lnTo>
                        <a:pt x="212" y="382"/>
                      </a:lnTo>
                      <a:lnTo>
                        <a:pt x="217" y="380"/>
                      </a:lnTo>
                      <a:lnTo>
                        <a:pt x="222" y="378"/>
                      </a:lnTo>
                      <a:lnTo>
                        <a:pt x="227" y="372"/>
                      </a:lnTo>
                      <a:lnTo>
                        <a:pt x="235" y="366"/>
                      </a:lnTo>
                      <a:lnTo>
                        <a:pt x="244" y="359"/>
                      </a:lnTo>
                      <a:lnTo>
                        <a:pt x="254" y="351"/>
                      </a:lnTo>
                      <a:lnTo>
                        <a:pt x="265" y="342"/>
                      </a:lnTo>
                      <a:lnTo>
                        <a:pt x="277" y="334"/>
                      </a:lnTo>
                      <a:lnTo>
                        <a:pt x="288" y="326"/>
                      </a:lnTo>
                      <a:lnTo>
                        <a:pt x="300" y="317"/>
                      </a:lnTo>
                      <a:lnTo>
                        <a:pt x="310" y="309"/>
                      </a:lnTo>
                      <a:lnTo>
                        <a:pt x="321" y="300"/>
                      </a:lnTo>
                      <a:lnTo>
                        <a:pt x="330" y="294"/>
                      </a:lnTo>
                      <a:lnTo>
                        <a:pt x="338" y="288"/>
                      </a:lnTo>
                      <a:lnTo>
                        <a:pt x="343" y="284"/>
                      </a:lnTo>
                      <a:lnTo>
                        <a:pt x="348" y="281"/>
                      </a:lnTo>
                      <a:lnTo>
                        <a:pt x="349" y="280"/>
                      </a:lnTo>
                      <a:lnTo>
                        <a:pt x="347" y="280"/>
                      </a:lnTo>
                      <a:lnTo>
                        <a:pt x="342" y="278"/>
                      </a:lnTo>
                      <a:lnTo>
                        <a:pt x="334" y="275"/>
                      </a:lnTo>
                      <a:lnTo>
                        <a:pt x="328" y="270"/>
                      </a:lnTo>
                      <a:lnTo>
                        <a:pt x="320" y="264"/>
                      </a:lnTo>
                      <a:lnTo>
                        <a:pt x="315" y="256"/>
                      </a:lnTo>
                      <a:lnTo>
                        <a:pt x="311" y="246"/>
                      </a:lnTo>
                      <a:lnTo>
                        <a:pt x="312" y="234"/>
                      </a:lnTo>
                      <a:lnTo>
                        <a:pt x="313" y="227"/>
                      </a:lnTo>
                      <a:lnTo>
                        <a:pt x="312" y="219"/>
                      </a:lnTo>
                      <a:lnTo>
                        <a:pt x="310" y="210"/>
                      </a:lnTo>
                      <a:lnTo>
                        <a:pt x="307" y="200"/>
                      </a:lnTo>
                      <a:lnTo>
                        <a:pt x="303" y="189"/>
                      </a:lnTo>
                      <a:lnTo>
                        <a:pt x="299" y="178"/>
                      </a:lnTo>
                      <a:lnTo>
                        <a:pt x="295" y="166"/>
                      </a:lnTo>
                      <a:lnTo>
                        <a:pt x="290" y="153"/>
                      </a:lnTo>
                      <a:lnTo>
                        <a:pt x="287" y="141"/>
                      </a:lnTo>
                      <a:lnTo>
                        <a:pt x="284" y="130"/>
                      </a:lnTo>
                      <a:lnTo>
                        <a:pt x="282" y="118"/>
                      </a:lnTo>
                      <a:lnTo>
                        <a:pt x="281" y="107"/>
                      </a:lnTo>
                      <a:lnTo>
                        <a:pt x="284" y="97"/>
                      </a:lnTo>
                      <a:lnTo>
                        <a:pt x="287" y="87"/>
                      </a:lnTo>
                      <a:lnTo>
                        <a:pt x="292" y="78"/>
                      </a:lnTo>
                      <a:lnTo>
                        <a:pt x="301" y="71"/>
                      </a:lnTo>
                      <a:lnTo>
                        <a:pt x="309" y="57"/>
                      </a:lnTo>
                      <a:lnTo>
                        <a:pt x="315" y="49"/>
                      </a:lnTo>
                      <a:lnTo>
                        <a:pt x="318" y="42"/>
                      </a:lnTo>
                      <a:lnTo>
                        <a:pt x="321" y="38"/>
                      </a:lnTo>
                      <a:lnTo>
                        <a:pt x="322" y="34"/>
                      </a:lnTo>
                      <a:lnTo>
                        <a:pt x="323" y="33"/>
                      </a:lnTo>
                      <a:lnTo>
                        <a:pt x="323" y="32"/>
                      </a:lnTo>
                      <a:lnTo>
                        <a:pt x="323" y="32"/>
                      </a:lnTo>
                      <a:lnTo>
                        <a:pt x="323" y="31"/>
                      </a:lnTo>
                      <a:lnTo>
                        <a:pt x="324" y="28"/>
                      </a:lnTo>
                      <a:lnTo>
                        <a:pt x="324" y="23"/>
                      </a:lnTo>
                      <a:lnTo>
                        <a:pt x="323" y="18"/>
                      </a:lnTo>
                      <a:lnTo>
                        <a:pt x="321" y="12"/>
                      </a:lnTo>
                      <a:lnTo>
                        <a:pt x="317" y="7"/>
                      </a:lnTo>
                      <a:lnTo>
                        <a:pt x="309" y="2"/>
                      </a:lnTo>
                      <a:lnTo>
                        <a:pt x="298" y="0"/>
                      </a:lnTo>
                      <a:lnTo>
                        <a:pt x="281" y="0"/>
                      </a:lnTo>
                      <a:lnTo>
                        <a:pt x="268" y="2"/>
                      </a:lnTo>
                      <a:lnTo>
                        <a:pt x="258" y="9"/>
                      </a:lnTo>
                      <a:lnTo>
                        <a:pt x="250" y="17"/>
                      </a:lnTo>
                      <a:lnTo>
                        <a:pt x="246" y="26"/>
                      </a:lnTo>
                      <a:lnTo>
                        <a:pt x="243" y="38"/>
                      </a:lnTo>
                      <a:lnTo>
                        <a:pt x="241" y="50"/>
                      </a:lnTo>
                      <a:lnTo>
                        <a:pt x="239" y="62"/>
                      </a:lnTo>
                      <a:lnTo>
                        <a:pt x="239" y="74"/>
                      </a:lnTo>
                      <a:lnTo>
                        <a:pt x="239" y="85"/>
                      </a:lnTo>
                      <a:lnTo>
                        <a:pt x="239" y="95"/>
                      </a:lnTo>
                      <a:lnTo>
                        <a:pt x="237" y="104"/>
                      </a:lnTo>
                      <a:lnTo>
                        <a:pt x="235" y="109"/>
                      </a:lnTo>
                      <a:lnTo>
                        <a:pt x="232" y="113"/>
                      </a:lnTo>
                      <a:lnTo>
                        <a:pt x="226" y="113"/>
                      </a:lnTo>
                      <a:lnTo>
                        <a:pt x="218" y="108"/>
                      </a:lnTo>
                      <a:lnTo>
                        <a:pt x="200" y="89"/>
                      </a:lnTo>
                      <a:lnTo>
                        <a:pt x="183" y="71"/>
                      </a:lnTo>
                      <a:lnTo>
                        <a:pt x="169" y="55"/>
                      </a:lnTo>
                      <a:lnTo>
                        <a:pt x="154" y="42"/>
                      </a:lnTo>
                      <a:lnTo>
                        <a:pt x="142" y="30"/>
                      </a:lnTo>
                      <a:lnTo>
                        <a:pt x="132" y="20"/>
                      </a:lnTo>
                      <a:lnTo>
                        <a:pt x="122" y="13"/>
                      </a:lnTo>
                      <a:lnTo>
                        <a:pt x="116" y="8"/>
                      </a:lnTo>
                      <a:lnTo>
                        <a:pt x="109" y="6"/>
                      </a:lnTo>
                      <a:lnTo>
                        <a:pt x="104" y="6"/>
                      </a:lnTo>
                      <a:lnTo>
                        <a:pt x="100" y="8"/>
                      </a:lnTo>
                      <a:lnTo>
                        <a:pt x="98" y="12"/>
                      </a:lnTo>
                      <a:lnTo>
                        <a:pt x="98" y="20"/>
                      </a:lnTo>
                      <a:lnTo>
                        <a:pt x="98" y="29"/>
                      </a:lnTo>
                      <a:lnTo>
                        <a:pt x="99" y="42"/>
                      </a:lnTo>
                      <a:lnTo>
                        <a:pt x="102" y="56"/>
                      </a:lnTo>
                      <a:lnTo>
                        <a:pt x="93" y="53"/>
                      </a:lnTo>
                      <a:lnTo>
                        <a:pt x="85" y="54"/>
                      </a:lnTo>
                      <a:lnTo>
                        <a:pt x="79" y="56"/>
                      </a:lnTo>
                      <a:lnTo>
                        <a:pt x="75" y="61"/>
                      </a:lnTo>
                      <a:lnTo>
                        <a:pt x="73" y="66"/>
                      </a:lnTo>
                      <a:lnTo>
                        <a:pt x="72" y="71"/>
                      </a:lnTo>
                      <a:lnTo>
                        <a:pt x="72" y="74"/>
                      </a:lnTo>
                      <a:lnTo>
                        <a:pt x="72" y="75"/>
                      </a:lnTo>
                      <a:lnTo>
                        <a:pt x="67" y="91"/>
                      </a:lnTo>
                      <a:lnTo>
                        <a:pt x="48" y="97"/>
                      </a:lnTo>
                      <a:lnTo>
                        <a:pt x="30" y="139"/>
                      </a:lnTo>
                      <a:lnTo>
                        <a:pt x="28" y="140"/>
                      </a:lnTo>
                      <a:lnTo>
                        <a:pt x="27" y="140"/>
                      </a:lnTo>
                      <a:lnTo>
                        <a:pt x="24" y="142"/>
                      </a:lnTo>
                      <a:lnTo>
                        <a:pt x="21" y="145"/>
                      </a:lnTo>
                      <a:lnTo>
                        <a:pt x="17" y="148"/>
                      </a:lnTo>
                      <a:lnTo>
                        <a:pt x="13" y="152"/>
                      </a:lnTo>
                      <a:lnTo>
                        <a:pt x="9" y="157"/>
                      </a:lnTo>
                      <a:lnTo>
                        <a:pt x="4" y="164"/>
                      </a:lnTo>
                      <a:lnTo>
                        <a:pt x="2" y="171"/>
                      </a:lnTo>
                      <a:lnTo>
                        <a:pt x="1" y="178"/>
                      </a:lnTo>
                      <a:lnTo>
                        <a:pt x="0" y="185"/>
                      </a:lnTo>
                      <a:lnTo>
                        <a:pt x="1" y="193"/>
                      </a:lnTo>
                      <a:lnTo>
                        <a:pt x="2" y="201"/>
                      </a:lnTo>
                      <a:lnTo>
                        <a:pt x="4" y="209"/>
                      </a:lnTo>
                      <a:lnTo>
                        <a:pt x="7" y="216"/>
                      </a:lnTo>
                      <a:lnTo>
                        <a:pt x="11" y="224"/>
                      </a:lnTo>
                      <a:lnTo>
                        <a:pt x="14" y="232"/>
                      </a:lnTo>
                      <a:lnTo>
                        <a:pt x="16" y="238"/>
                      </a:lnTo>
                      <a:lnTo>
                        <a:pt x="21" y="244"/>
                      </a:lnTo>
                      <a:lnTo>
                        <a:pt x="23" y="249"/>
                      </a:lnTo>
                      <a:lnTo>
                        <a:pt x="25" y="254"/>
                      </a:lnTo>
                      <a:lnTo>
                        <a:pt x="27" y="256"/>
                      </a:lnTo>
                      <a:lnTo>
                        <a:pt x="30" y="258"/>
                      </a:lnTo>
                      <a:lnTo>
                        <a:pt x="30" y="259"/>
                      </a:lnTo>
                      <a:close/>
                    </a:path>
                  </a:pathLst>
                </a:custGeom>
                <a:solidFill>
                  <a:srgbClr val="FFBF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14" name="Freeform 90"/>
                <p:cNvSpPr>
                  <a:spLocks/>
                </p:cNvSpPr>
                <p:nvPr/>
              </p:nvSpPr>
              <p:spPr bwMode="auto">
                <a:xfrm>
                  <a:off x="1223" y="3161"/>
                  <a:ext cx="13" cy="12"/>
                </a:xfrm>
                <a:custGeom>
                  <a:avLst/>
                  <a:gdLst/>
                  <a:ahLst/>
                  <a:cxnLst>
                    <a:cxn ang="0">
                      <a:pos x="53" y="39"/>
                    </a:cxn>
                    <a:cxn ang="0">
                      <a:pos x="54" y="40"/>
                    </a:cxn>
                    <a:cxn ang="0">
                      <a:pos x="9" y="0"/>
                    </a:cxn>
                    <a:cxn ang="0">
                      <a:pos x="0" y="10"/>
                    </a:cxn>
                    <a:cxn ang="0">
                      <a:pos x="47" y="48"/>
                    </a:cxn>
                    <a:cxn ang="0">
                      <a:pos x="48" y="50"/>
                    </a:cxn>
                    <a:cxn ang="0">
                      <a:pos x="47" y="4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53" y="39"/>
                    </a:cxn>
                  </a:cxnLst>
                  <a:rect l="0" t="0" r="r" b="b"/>
                  <a:pathLst>
                    <a:path w="54" h="50">
                      <a:moveTo>
                        <a:pt x="53" y="39"/>
                      </a:moveTo>
                      <a:lnTo>
                        <a:pt x="54" y="40"/>
                      </a:lnTo>
                      <a:lnTo>
                        <a:pt x="9" y="0"/>
                      </a:lnTo>
                      <a:lnTo>
                        <a:pt x="0" y="10"/>
                      </a:lnTo>
                      <a:lnTo>
                        <a:pt x="47" y="48"/>
                      </a:lnTo>
                      <a:lnTo>
                        <a:pt x="48" y="50"/>
                      </a:lnTo>
                      <a:lnTo>
                        <a:pt x="47" y="4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53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15" name="Freeform 91"/>
                <p:cNvSpPr>
                  <a:spLocks/>
                </p:cNvSpPr>
                <p:nvPr/>
              </p:nvSpPr>
              <p:spPr bwMode="auto">
                <a:xfrm>
                  <a:off x="1234" y="3171"/>
                  <a:ext cx="31" cy="15"/>
                </a:xfrm>
                <a:custGeom>
                  <a:avLst/>
                  <a:gdLst/>
                  <a:ahLst/>
                  <a:cxnLst>
                    <a:cxn ang="0">
                      <a:pos x="121" y="53"/>
                    </a:cxn>
                    <a:cxn ang="0">
                      <a:pos x="118" y="48"/>
                    </a:cxn>
                    <a:cxn ang="0">
                      <a:pos x="5" y="0"/>
                    </a:cxn>
                    <a:cxn ang="0">
                      <a:pos x="0" y="11"/>
                    </a:cxn>
                    <a:cxn ang="0">
                      <a:pos x="113" y="60"/>
                    </a:cxn>
                    <a:cxn ang="0">
                      <a:pos x="110" y="56"/>
                    </a:cxn>
                    <a:cxn ang="0">
                      <a:pos x="121" y="53"/>
                    </a:cxn>
                    <a:cxn ang="0">
                      <a:pos x="120" y="49"/>
                    </a:cxn>
                    <a:cxn ang="0">
                      <a:pos x="118" y="48"/>
                    </a:cxn>
                    <a:cxn ang="0">
                      <a:pos x="121" y="53"/>
                    </a:cxn>
                  </a:cxnLst>
                  <a:rect l="0" t="0" r="r" b="b"/>
                  <a:pathLst>
                    <a:path w="121" h="60">
                      <a:moveTo>
                        <a:pt x="121" y="53"/>
                      </a:moveTo>
                      <a:lnTo>
                        <a:pt x="118" y="48"/>
                      </a:lnTo>
                      <a:lnTo>
                        <a:pt x="5" y="0"/>
                      </a:lnTo>
                      <a:lnTo>
                        <a:pt x="0" y="11"/>
                      </a:lnTo>
                      <a:lnTo>
                        <a:pt x="113" y="60"/>
                      </a:lnTo>
                      <a:lnTo>
                        <a:pt x="110" y="56"/>
                      </a:lnTo>
                      <a:lnTo>
                        <a:pt x="121" y="53"/>
                      </a:lnTo>
                      <a:lnTo>
                        <a:pt x="120" y="49"/>
                      </a:lnTo>
                      <a:lnTo>
                        <a:pt x="118" y="48"/>
                      </a:lnTo>
                      <a:lnTo>
                        <a:pt x="121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16" name="Freeform 92"/>
                <p:cNvSpPr>
                  <a:spLocks/>
                </p:cNvSpPr>
                <p:nvPr/>
              </p:nvSpPr>
              <p:spPr bwMode="auto">
                <a:xfrm>
                  <a:off x="1262" y="3184"/>
                  <a:ext cx="10" cy="11"/>
                </a:xfrm>
                <a:custGeom>
                  <a:avLst/>
                  <a:gdLst/>
                  <a:ahLst/>
                  <a:cxnLst>
                    <a:cxn ang="0">
                      <a:pos x="30" y="29"/>
                    </a:cxn>
                    <a:cxn ang="0">
                      <a:pos x="30" y="29"/>
                    </a:cxn>
                    <a:cxn ang="0">
                      <a:pos x="29" y="30"/>
                    </a:cxn>
                    <a:cxn ang="0">
                      <a:pos x="28" y="29"/>
                    </a:cxn>
                    <a:cxn ang="0">
                      <a:pos x="23" y="26"/>
                    </a:cxn>
                    <a:cxn ang="0">
                      <a:pos x="20" y="19"/>
                    </a:cxn>
                    <a:cxn ang="0">
                      <a:pos x="17" y="13"/>
                    </a:cxn>
                    <a:cxn ang="0">
                      <a:pos x="14" y="6"/>
                    </a:cxn>
                    <a:cxn ang="0">
                      <a:pos x="12" y="1"/>
                    </a:cxn>
                    <a:cxn ang="0">
                      <a:pos x="11" y="0"/>
                    </a:cxn>
                    <a:cxn ang="0">
                      <a:pos x="0" y="3"/>
                    </a:cxn>
                    <a:cxn ang="0">
                      <a:pos x="0" y="5"/>
                    </a:cxn>
                    <a:cxn ang="0">
                      <a:pos x="2" y="11"/>
                    </a:cxn>
                    <a:cxn ang="0">
                      <a:pos x="6" y="18"/>
                    </a:cxn>
                    <a:cxn ang="0">
                      <a:pos x="10" y="26"/>
                    </a:cxn>
                    <a:cxn ang="0">
                      <a:pos x="14" y="33"/>
                    </a:cxn>
                    <a:cxn ang="0">
                      <a:pos x="20" y="39"/>
                    </a:cxn>
                    <a:cxn ang="0">
                      <a:pos x="30" y="43"/>
                    </a:cxn>
                    <a:cxn ang="0">
                      <a:pos x="39" y="38"/>
                    </a:cxn>
                    <a:cxn ang="0">
                      <a:pos x="39" y="38"/>
                    </a:cxn>
                    <a:cxn ang="0">
                      <a:pos x="30" y="29"/>
                    </a:cxn>
                  </a:cxnLst>
                  <a:rect l="0" t="0" r="r" b="b"/>
                  <a:pathLst>
                    <a:path w="39" h="43">
                      <a:moveTo>
                        <a:pt x="30" y="29"/>
                      </a:moveTo>
                      <a:lnTo>
                        <a:pt x="30" y="29"/>
                      </a:lnTo>
                      <a:lnTo>
                        <a:pt x="29" y="30"/>
                      </a:lnTo>
                      <a:lnTo>
                        <a:pt x="28" y="29"/>
                      </a:lnTo>
                      <a:lnTo>
                        <a:pt x="23" y="26"/>
                      </a:lnTo>
                      <a:lnTo>
                        <a:pt x="20" y="19"/>
                      </a:lnTo>
                      <a:lnTo>
                        <a:pt x="17" y="13"/>
                      </a:lnTo>
                      <a:lnTo>
                        <a:pt x="14" y="6"/>
                      </a:lnTo>
                      <a:lnTo>
                        <a:pt x="12" y="1"/>
                      </a:lnTo>
                      <a:lnTo>
                        <a:pt x="11" y="0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2" y="11"/>
                      </a:lnTo>
                      <a:lnTo>
                        <a:pt x="6" y="18"/>
                      </a:lnTo>
                      <a:lnTo>
                        <a:pt x="10" y="26"/>
                      </a:lnTo>
                      <a:lnTo>
                        <a:pt x="14" y="33"/>
                      </a:lnTo>
                      <a:lnTo>
                        <a:pt x="20" y="39"/>
                      </a:lnTo>
                      <a:lnTo>
                        <a:pt x="30" y="43"/>
                      </a:lnTo>
                      <a:lnTo>
                        <a:pt x="39" y="38"/>
                      </a:lnTo>
                      <a:lnTo>
                        <a:pt x="39" y="38"/>
                      </a:lnTo>
                      <a:lnTo>
                        <a:pt x="30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17" name="Freeform 93"/>
                <p:cNvSpPr>
                  <a:spLocks/>
                </p:cNvSpPr>
                <p:nvPr/>
              </p:nvSpPr>
              <p:spPr bwMode="auto">
                <a:xfrm>
                  <a:off x="1269" y="3166"/>
                  <a:ext cx="38" cy="28"/>
                </a:xfrm>
                <a:custGeom>
                  <a:avLst/>
                  <a:gdLst/>
                  <a:ahLst/>
                  <a:cxnLst>
                    <a:cxn ang="0">
                      <a:pos x="134" y="13"/>
                    </a:cxn>
                    <a:cxn ang="0">
                      <a:pos x="132" y="2"/>
                    </a:cxn>
                    <a:cxn ang="0">
                      <a:pos x="130" y="2"/>
                    </a:cxn>
                    <a:cxn ang="0">
                      <a:pos x="127" y="5"/>
                    </a:cxn>
                    <a:cxn ang="0">
                      <a:pos x="121" y="10"/>
                    </a:cxn>
                    <a:cxn ang="0">
                      <a:pos x="114" y="15"/>
                    </a:cxn>
                    <a:cxn ang="0">
                      <a:pos x="105" y="22"/>
                    </a:cxn>
                    <a:cxn ang="0">
                      <a:pos x="94" y="30"/>
                    </a:cxn>
                    <a:cxn ang="0">
                      <a:pos x="84" y="37"/>
                    </a:cxn>
                    <a:cxn ang="0">
                      <a:pos x="72" y="46"/>
                    </a:cxn>
                    <a:cxn ang="0">
                      <a:pos x="60" y="55"/>
                    </a:cxn>
                    <a:cxn ang="0">
                      <a:pos x="48" y="64"/>
                    </a:cxn>
                    <a:cxn ang="0">
                      <a:pos x="37" y="73"/>
                    </a:cxn>
                    <a:cxn ang="0">
                      <a:pos x="26" y="80"/>
                    </a:cxn>
                    <a:cxn ang="0">
                      <a:pos x="18" y="87"/>
                    </a:cxn>
                    <a:cxn ang="0">
                      <a:pos x="10" y="94"/>
                    </a:cxn>
                    <a:cxn ang="0">
                      <a:pos x="4" y="98"/>
                    </a:cxn>
                    <a:cxn ang="0">
                      <a:pos x="0" y="101"/>
                    </a:cxn>
                    <a:cxn ang="0">
                      <a:pos x="9" y="110"/>
                    </a:cxn>
                    <a:cxn ang="0">
                      <a:pos x="12" y="108"/>
                    </a:cxn>
                    <a:cxn ang="0">
                      <a:pos x="18" y="104"/>
                    </a:cxn>
                    <a:cxn ang="0">
                      <a:pos x="25" y="97"/>
                    </a:cxn>
                    <a:cxn ang="0">
                      <a:pos x="35" y="90"/>
                    </a:cxn>
                    <a:cxn ang="0">
                      <a:pos x="45" y="81"/>
                    </a:cxn>
                    <a:cxn ang="0">
                      <a:pos x="55" y="74"/>
                    </a:cxn>
                    <a:cxn ang="0">
                      <a:pos x="67" y="65"/>
                    </a:cxn>
                    <a:cxn ang="0">
                      <a:pos x="79" y="56"/>
                    </a:cxn>
                    <a:cxn ang="0">
                      <a:pos x="90" y="47"/>
                    </a:cxn>
                    <a:cxn ang="0">
                      <a:pos x="102" y="39"/>
                    </a:cxn>
                    <a:cxn ang="0">
                      <a:pos x="111" y="32"/>
                    </a:cxn>
                    <a:cxn ang="0">
                      <a:pos x="120" y="25"/>
                    </a:cxn>
                    <a:cxn ang="0">
                      <a:pos x="128" y="20"/>
                    </a:cxn>
                    <a:cxn ang="0">
                      <a:pos x="135" y="15"/>
                    </a:cxn>
                    <a:cxn ang="0">
                      <a:pos x="138" y="12"/>
                    </a:cxn>
                    <a:cxn ang="0">
                      <a:pos x="139" y="11"/>
                    </a:cxn>
                    <a:cxn ang="0">
                      <a:pos x="137" y="0"/>
                    </a:cxn>
                    <a:cxn ang="0">
                      <a:pos x="139" y="11"/>
                    </a:cxn>
                    <a:cxn ang="0">
                      <a:pos x="149" y="4"/>
                    </a:cxn>
                    <a:cxn ang="0">
                      <a:pos x="137" y="0"/>
                    </a:cxn>
                    <a:cxn ang="0">
                      <a:pos x="134" y="13"/>
                    </a:cxn>
                  </a:cxnLst>
                  <a:rect l="0" t="0" r="r" b="b"/>
                  <a:pathLst>
                    <a:path w="149" h="110">
                      <a:moveTo>
                        <a:pt x="134" y="13"/>
                      </a:moveTo>
                      <a:lnTo>
                        <a:pt x="132" y="2"/>
                      </a:lnTo>
                      <a:lnTo>
                        <a:pt x="130" y="2"/>
                      </a:lnTo>
                      <a:lnTo>
                        <a:pt x="127" y="5"/>
                      </a:lnTo>
                      <a:lnTo>
                        <a:pt x="121" y="10"/>
                      </a:lnTo>
                      <a:lnTo>
                        <a:pt x="114" y="15"/>
                      </a:lnTo>
                      <a:lnTo>
                        <a:pt x="105" y="22"/>
                      </a:lnTo>
                      <a:lnTo>
                        <a:pt x="94" y="30"/>
                      </a:lnTo>
                      <a:lnTo>
                        <a:pt x="84" y="37"/>
                      </a:lnTo>
                      <a:lnTo>
                        <a:pt x="72" y="46"/>
                      </a:lnTo>
                      <a:lnTo>
                        <a:pt x="60" y="55"/>
                      </a:lnTo>
                      <a:lnTo>
                        <a:pt x="48" y="64"/>
                      </a:lnTo>
                      <a:lnTo>
                        <a:pt x="37" y="73"/>
                      </a:lnTo>
                      <a:lnTo>
                        <a:pt x="26" y="80"/>
                      </a:lnTo>
                      <a:lnTo>
                        <a:pt x="18" y="87"/>
                      </a:lnTo>
                      <a:lnTo>
                        <a:pt x="10" y="94"/>
                      </a:lnTo>
                      <a:lnTo>
                        <a:pt x="4" y="98"/>
                      </a:lnTo>
                      <a:lnTo>
                        <a:pt x="0" y="101"/>
                      </a:lnTo>
                      <a:lnTo>
                        <a:pt x="9" y="110"/>
                      </a:lnTo>
                      <a:lnTo>
                        <a:pt x="12" y="108"/>
                      </a:lnTo>
                      <a:lnTo>
                        <a:pt x="18" y="104"/>
                      </a:lnTo>
                      <a:lnTo>
                        <a:pt x="25" y="97"/>
                      </a:lnTo>
                      <a:lnTo>
                        <a:pt x="35" y="90"/>
                      </a:lnTo>
                      <a:lnTo>
                        <a:pt x="45" y="81"/>
                      </a:lnTo>
                      <a:lnTo>
                        <a:pt x="55" y="74"/>
                      </a:lnTo>
                      <a:lnTo>
                        <a:pt x="67" y="65"/>
                      </a:lnTo>
                      <a:lnTo>
                        <a:pt x="79" y="56"/>
                      </a:lnTo>
                      <a:lnTo>
                        <a:pt x="90" y="47"/>
                      </a:lnTo>
                      <a:lnTo>
                        <a:pt x="102" y="39"/>
                      </a:lnTo>
                      <a:lnTo>
                        <a:pt x="111" y="32"/>
                      </a:lnTo>
                      <a:lnTo>
                        <a:pt x="120" y="25"/>
                      </a:lnTo>
                      <a:lnTo>
                        <a:pt x="128" y="20"/>
                      </a:lnTo>
                      <a:lnTo>
                        <a:pt x="135" y="15"/>
                      </a:lnTo>
                      <a:lnTo>
                        <a:pt x="138" y="12"/>
                      </a:lnTo>
                      <a:lnTo>
                        <a:pt x="139" y="11"/>
                      </a:lnTo>
                      <a:lnTo>
                        <a:pt x="137" y="0"/>
                      </a:lnTo>
                      <a:lnTo>
                        <a:pt x="139" y="11"/>
                      </a:lnTo>
                      <a:lnTo>
                        <a:pt x="149" y="4"/>
                      </a:lnTo>
                      <a:lnTo>
                        <a:pt x="137" y="0"/>
                      </a:lnTo>
                      <a:lnTo>
                        <a:pt x="134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18" name="Freeform 94"/>
                <p:cNvSpPr>
                  <a:spLocks/>
                </p:cNvSpPr>
                <p:nvPr/>
              </p:nvSpPr>
              <p:spPr bwMode="auto">
                <a:xfrm>
                  <a:off x="1293" y="3156"/>
                  <a:ext cx="11" cy="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3" y="25"/>
                    </a:cxn>
                    <a:cxn ang="0">
                      <a:pos x="10" y="35"/>
                    </a:cxn>
                    <a:cxn ang="0">
                      <a:pos x="17" y="42"/>
                    </a:cxn>
                    <a:cxn ang="0">
                      <a:pos x="26" y="47"/>
                    </a:cxn>
                    <a:cxn ang="0">
                      <a:pos x="34" y="51"/>
                    </a:cxn>
                    <a:cxn ang="0">
                      <a:pos x="39" y="53"/>
                    </a:cxn>
                    <a:cxn ang="0">
                      <a:pos x="41" y="54"/>
                    </a:cxn>
                    <a:cxn ang="0">
                      <a:pos x="44" y="41"/>
                    </a:cxn>
                    <a:cxn ang="0">
                      <a:pos x="43" y="41"/>
                    </a:cxn>
                    <a:cxn ang="0">
                      <a:pos x="38" y="40"/>
                    </a:cxn>
                    <a:cxn ang="0">
                      <a:pos x="32" y="36"/>
                    </a:cxn>
                    <a:cxn ang="0">
                      <a:pos x="25" y="32"/>
                    </a:cxn>
                    <a:cxn ang="0">
                      <a:pos x="18" y="28"/>
                    </a:cxn>
                    <a:cxn ang="0">
                      <a:pos x="14" y="21"/>
                    </a:cxn>
                    <a:cxn ang="0">
                      <a:pos x="12" y="13"/>
                    </a:cxn>
                    <a:cxn ang="0">
                      <a:pos x="13" y="3"/>
                    </a:cxn>
                    <a:cxn ang="0">
                      <a:pos x="13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4" h="54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3" y="25"/>
                      </a:lnTo>
                      <a:lnTo>
                        <a:pt x="10" y="35"/>
                      </a:lnTo>
                      <a:lnTo>
                        <a:pt x="17" y="42"/>
                      </a:lnTo>
                      <a:lnTo>
                        <a:pt x="26" y="47"/>
                      </a:lnTo>
                      <a:lnTo>
                        <a:pt x="34" y="51"/>
                      </a:lnTo>
                      <a:lnTo>
                        <a:pt x="39" y="53"/>
                      </a:lnTo>
                      <a:lnTo>
                        <a:pt x="41" y="54"/>
                      </a:lnTo>
                      <a:lnTo>
                        <a:pt x="44" y="41"/>
                      </a:lnTo>
                      <a:lnTo>
                        <a:pt x="43" y="41"/>
                      </a:lnTo>
                      <a:lnTo>
                        <a:pt x="38" y="40"/>
                      </a:lnTo>
                      <a:lnTo>
                        <a:pt x="32" y="36"/>
                      </a:lnTo>
                      <a:lnTo>
                        <a:pt x="25" y="32"/>
                      </a:lnTo>
                      <a:lnTo>
                        <a:pt x="18" y="28"/>
                      </a:lnTo>
                      <a:lnTo>
                        <a:pt x="14" y="21"/>
                      </a:lnTo>
                      <a:lnTo>
                        <a:pt x="12" y="1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19" name="Freeform 95"/>
                <p:cNvSpPr>
                  <a:spLocks/>
                </p:cNvSpPr>
                <p:nvPr/>
              </p:nvSpPr>
              <p:spPr bwMode="auto">
                <a:xfrm>
                  <a:off x="1285" y="3114"/>
                  <a:ext cx="11" cy="43"/>
                </a:xfrm>
                <a:custGeom>
                  <a:avLst/>
                  <a:gdLst/>
                  <a:ahLst/>
                  <a:cxnLst>
                    <a:cxn ang="0">
                      <a:pos x="20" y="2"/>
                    </a:cxn>
                    <a:cxn ang="0">
                      <a:pos x="22" y="0"/>
                    </a:cxn>
                    <a:cxn ang="0">
                      <a:pos x="12" y="9"/>
                    </a:cxn>
                    <a:cxn ang="0">
                      <a:pos x="5" y="19"/>
                    </a:cxn>
                    <a:cxn ang="0">
                      <a:pos x="1" y="30"/>
                    </a:cxn>
                    <a:cxn ang="0">
                      <a:pos x="0" y="42"/>
                    </a:cxn>
                    <a:cxn ang="0">
                      <a:pos x="0" y="54"/>
                    </a:cxn>
                    <a:cxn ang="0">
                      <a:pos x="2" y="66"/>
                    </a:cxn>
                    <a:cxn ang="0">
                      <a:pos x="4" y="78"/>
                    </a:cxn>
                    <a:cxn ang="0">
                      <a:pos x="9" y="91"/>
                    </a:cxn>
                    <a:cxn ang="0">
                      <a:pos x="12" y="103"/>
                    </a:cxn>
                    <a:cxn ang="0">
                      <a:pos x="16" y="115"/>
                    </a:cxn>
                    <a:cxn ang="0">
                      <a:pos x="21" y="126"/>
                    </a:cxn>
                    <a:cxn ang="0">
                      <a:pos x="25" y="136"/>
                    </a:cxn>
                    <a:cxn ang="0">
                      <a:pos x="29" y="147"/>
                    </a:cxn>
                    <a:cxn ang="0">
                      <a:pos x="30" y="155"/>
                    </a:cxn>
                    <a:cxn ang="0">
                      <a:pos x="31" y="162"/>
                    </a:cxn>
                    <a:cxn ang="0">
                      <a:pos x="30" y="168"/>
                    </a:cxn>
                    <a:cxn ang="0">
                      <a:pos x="43" y="171"/>
                    </a:cxn>
                    <a:cxn ang="0">
                      <a:pos x="43" y="162"/>
                    </a:cxn>
                    <a:cxn ang="0">
                      <a:pos x="43" y="154"/>
                    </a:cxn>
                    <a:cxn ang="0">
                      <a:pos x="40" y="143"/>
                    </a:cxn>
                    <a:cxn ang="0">
                      <a:pos x="36" y="133"/>
                    </a:cxn>
                    <a:cxn ang="0">
                      <a:pos x="33" y="122"/>
                    </a:cxn>
                    <a:cxn ang="0">
                      <a:pos x="29" y="111"/>
                    </a:cxn>
                    <a:cxn ang="0">
                      <a:pos x="24" y="98"/>
                    </a:cxn>
                    <a:cxn ang="0">
                      <a:pos x="20" y="87"/>
                    </a:cxn>
                    <a:cxn ang="0">
                      <a:pos x="16" y="75"/>
                    </a:cxn>
                    <a:cxn ang="0">
                      <a:pos x="14" y="63"/>
                    </a:cxn>
                    <a:cxn ang="0">
                      <a:pos x="12" y="53"/>
                    </a:cxn>
                    <a:cxn ang="0">
                      <a:pos x="12" y="43"/>
                    </a:cxn>
                    <a:cxn ang="0">
                      <a:pos x="14" y="33"/>
                    </a:cxn>
                    <a:cxn ang="0">
                      <a:pos x="16" y="24"/>
                    </a:cxn>
                    <a:cxn ang="0">
                      <a:pos x="22" y="17"/>
                    </a:cxn>
                    <a:cxn ang="0">
                      <a:pos x="29" y="10"/>
                    </a:cxn>
                    <a:cxn ang="0">
                      <a:pos x="31" y="8"/>
                    </a:cxn>
                    <a:cxn ang="0">
                      <a:pos x="29" y="10"/>
                    </a:cxn>
                    <a:cxn ang="0">
                      <a:pos x="30" y="10"/>
                    </a:cxn>
                    <a:cxn ang="0">
                      <a:pos x="31" y="8"/>
                    </a:cxn>
                    <a:cxn ang="0">
                      <a:pos x="20" y="2"/>
                    </a:cxn>
                  </a:cxnLst>
                  <a:rect l="0" t="0" r="r" b="b"/>
                  <a:pathLst>
                    <a:path w="43" h="171">
                      <a:moveTo>
                        <a:pt x="20" y="2"/>
                      </a:moveTo>
                      <a:lnTo>
                        <a:pt x="22" y="0"/>
                      </a:lnTo>
                      <a:lnTo>
                        <a:pt x="12" y="9"/>
                      </a:lnTo>
                      <a:lnTo>
                        <a:pt x="5" y="19"/>
                      </a:lnTo>
                      <a:lnTo>
                        <a:pt x="1" y="30"/>
                      </a:lnTo>
                      <a:lnTo>
                        <a:pt x="0" y="42"/>
                      </a:lnTo>
                      <a:lnTo>
                        <a:pt x="0" y="54"/>
                      </a:lnTo>
                      <a:lnTo>
                        <a:pt x="2" y="66"/>
                      </a:lnTo>
                      <a:lnTo>
                        <a:pt x="4" y="78"/>
                      </a:lnTo>
                      <a:lnTo>
                        <a:pt x="9" y="91"/>
                      </a:lnTo>
                      <a:lnTo>
                        <a:pt x="12" y="103"/>
                      </a:lnTo>
                      <a:lnTo>
                        <a:pt x="16" y="115"/>
                      </a:lnTo>
                      <a:lnTo>
                        <a:pt x="21" y="126"/>
                      </a:lnTo>
                      <a:lnTo>
                        <a:pt x="25" y="136"/>
                      </a:lnTo>
                      <a:lnTo>
                        <a:pt x="29" y="147"/>
                      </a:lnTo>
                      <a:lnTo>
                        <a:pt x="30" y="155"/>
                      </a:lnTo>
                      <a:lnTo>
                        <a:pt x="31" y="162"/>
                      </a:lnTo>
                      <a:lnTo>
                        <a:pt x="30" y="168"/>
                      </a:lnTo>
                      <a:lnTo>
                        <a:pt x="43" y="171"/>
                      </a:lnTo>
                      <a:lnTo>
                        <a:pt x="43" y="162"/>
                      </a:lnTo>
                      <a:lnTo>
                        <a:pt x="43" y="154"/>
                      </a:lnTo>
                      <a:lnTo>
                        <a:pt x="40" y="143"/>
                      </a:lnTo>
                      <a:lnTo>
                        <a:pt x="36" y="133"/>
                      </a:lnTo>
                      <a:lnTo>
                        <a:pt x="33" y="122"/>
                      </a:lnTo>
                      <a:lnTo>
                        <a:pt x="29" y="111"/>
                      </a:lnTo>
                      <a:lnTo>
                        <a:pt x="24" y="98"/>
                      </a:lnTo>
                      <a:lnTo>
                        <a:pt x="20" y="87"/>
                      </a:lnTo>
                      <a:lnTo>
                        <a:pt x="16" y="75"/>
                      </a:lnTo>
                      <a:lnTo>
                        <a:pt x="14" y="63"/>
                      </a:lnTo>
                      <a:lnTo>
                        <a:pt x="12" y="53"/>
                      </a:lnTo>
                      <a:lnTo>
                        <a:pt x="12" y="43"/>
                      </a:lnTo>
                      <a:lnTo>
                        <a:pt x="14" y="33"/>
                      </a:lnTo>
                      <a:lnTo>
                        <a:pt x="16" y="24"/>
                      </a:lnTo>
                      <a:lnTo>
                        <a:pt x="22" y="17"/>
                      </a:lnTo>
                      <a:lnTo>
                        <a:pt x="29" y="10"/>
                      </a:lnTo>
                      <a:lnTo>
                        <a:pt x="31" y="8"/>
                      </a:lnTo>
                      <a:lnTo>
                        <a:pt x="29" y="10"/>
                      </a:lnTo>
                      <a:lnTo>
                        <a:pt x="30" y="10"/>
                      </a:lnTo>
                      <a:lnTo>
                        <a:pt x="31" y="8"/>
                      </a:lnTo>
                      <a:lnTo>
                        <a:pt x="2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20" name="Freeform 96"/>
                <p:cNvSpPr>
                  <a:spLocks/>
                </p:cNvSpPr>
                <p:nvPr/>
              </p:nvSpPr>
              <p:spPr bwMode="auto">
                <a:xfrm>
                  <a:off x="1290" y="3104"/>
                  <a:ext cx="8" cy="12"/>
                </a:xfrm>
                <a:custGeom>
                  <a:avLst/>
                  <a:gdLst/>
                  <a:ahLst/>
                  <a:cxnLst>
                    <a:cxn ang="0">
                      <a:pos x="22" y="3"/>
                    </a:cxn>
                    <a:cxn ang="0">
                      <a:pos x="27" y="4"/>
                    </a:cxn>
                    <a:cxn ang="0">
                      <a:pos x="23" y="0"/>
                    </a:cxn>
                    <a:cxn ang="0">
                      <a:pos x="22" y="2"/>
                    </a:cxn>
                    <a:cxn ang="0">
                      <a:pos x="21" y="4"/>
                    </a:cxn>
                    <a:cxn ang="0">
                      <a:pos x="20" y="6"/>
                    </a:cxn>
                    <a:cxn ang="0">
                      <a:pos x="16" y="11"/>
                    </a:cxn>
                    <a:cxn ang="0">
                      <a:pos x="13" y="17"/>
                    </a:cxn>
                    <a:cxn ang="0">
                      <a:pos x="7" y="27"/>
                    </a:cxn>
                    <a:cxn ang="0">
                      <a:pos x="0" y="39"/>
                    </a:cxn>
                    <a:cxn ang="0">
                      <a:pos x="11" y="45"/>
                    </a:cxn>
                    <a:cxn ang="0">
                      <a:pos x="19" y="33"/>
                    </a:cxn>
                    <a:cxn ang="0">
                      <a:pos x="23" y="23"/>
                    </a:cxn>
                    <a:cxn ang="0">
                      <a:pos x="27" y="16"/>
                    </a:cxn>
                    <a:cxn ang="0">
                      <a:pos x="30" y="12"/>
                    </a:cxn>
                    <a:cxn ang="0">
                      <a:pos x="32" y="10"/>
                    </a:cxn>
                    <a:cxn ang="0">
                      <a:pos x="32" y="7"/>
                    </a:cxn>
                    <a:cxn ang="0">
                      <a:pos x="32" y="8"/>
                    </a:cxn>
                    <a:cxn ang="0">
                      <a:pos x="27" y="4"/>
                    </a:cxn>
                    <a:cxn ang="0">
                      <a:pos x="33" y="6"/>
                    </a:cxn>
                    <a:cxn ang="0">
                      <a:pos x="33" y="7"/>
                    </a:cxn>
                    <a:cxn ang="0">
                      <a:pos x="33" y="7"/>
                    </a:cxn>
                    <a:cxn ang="0">
                      <a:pos x="33" y="6"/>
                    </a:cxn>
                    <a:cxn ang="0">
                      <a:pos x="22" y="3"/>
                    </a:cxn>
                  </a:cxnLst>
                  <a:rect l="0" t="0" r="r" b="b"/>
                  <a:pathLst>
                    <a:path w="33" h="45">
                      <a:moveTo>
                        <a:pt x="22" y="3"/>
                      </a:moveTo>
                      <a:lnTo>
                        <a:pt x="27" y="4"/>
                      </a:lnTo>
                      <a:lnTo>
                        <a:pt x="23" y="0"/>
                      </a:lnTo>
                      <a:lnTo>
                        <a:pt x="22" y="2"/>
                      </a:lnTo>
                      <a:lnTo>
                        <a:pt x="21" y="4"/>
                      </a:lnTo>
                      <a:lnTo>
                        <a:pt x="20" y="6"/>
                      </a:lnTo>
                      <a:lnTo>
                        <a:pt x="16" y="11"/>
                      </a:lnTo>
                      <a:lnTo>
                        <a:pt x="13" y="17"/>
                      </a:lnTo>
                      <a:lnTo>
                        <a:pt x="7" y="27"/>
                      </a:lnTo>
                      <a:lnTo>
                        <a:pt x="0" y="39"/>
                      </a:lnTo>
                      <a:lnTo>
                        <a:pt x="11" y="45"/>
                      </a:lnTo>
                      <a:lnTo>
                        <a:pt x="19" y="33"/>
                      </a:lnTo>
                      <a:lnTo>
                        <a:pt x="23" y="23"/>
                      </a:lnTo>
                      <a:lnTo>
                        <a:pt x="27" y="16"/>
                      </a:lnTo>
                      <a:lnTo>
                        <a:pt x="30" y="12"/>
                      </a:lnTo>
                      <a:lnTo>
                        <a:pt x="32" y="10"/>
                      </a:lnTo>
                      <a:lnTo>
                        <a:pt x="32" y="7"/>
                      </a:lnTo>
                      <a:lnTo>
                        <a:pt x="32" y="8"/>
                      </a:lnTo>
                      <a:lnTo>
                        <a:pt x="27" y="4"/>
                      </a:lnTo>
                      <a:lnTo>
                        <a:pt x="33" y="6"/>
                      </a:lnTo>
                      <a:lnTo>
                        <a:pt x="33" y="7"/>
                      </a:lnTo>
                      <a:lnTo>
                        <a:pt x="33" y="7"/>
                      </a:lnTo>
                      <a:lnTo>
                        <a:pt x="33" y="6"/>
                      </a:lnTo>
                      <a:lnTo>
                        <a:pt x="22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21" name="Freeform 97"/>
                <p:cNvSpPr>
                  <a:spLocks/>
                </p:cNvSpPr>
                <p:nvPr/>
              </p:nvSpPr>
              <p:spPr bwMode="auto">
                <a:xfrm>
                  <a:off x="1290" y="3096"/>
                  <a:ext cx="9" cy="10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10" y="16"/>
                    </a:cxn>
                    <a:cxn ang="0">
                      <a:pos x="15" y="19"/>
                    </a:cxn>
                    <a:cxn ang="0">
                      <a:pos x="19" y="22"/>
                    </a:cxn>
                    <a:cxn ang="0">
                      <a:pos x="21" y="27"/>
                    </a:cxn>
                    <a:cxn ang="0">
                      <a:pos x="21" y="31"/>
                    </a:cxn>
                    <a:cxn ang="0">
                      <a:pos x="21" y="35"/>
                    </a:cxn>
                    <a:cxn ang="0">
                      <a:pos x="21" y="37"/>
                    </a:cxn>
                    <a:cxn ang="0">
                      <a:pos x="21" y="38"/>
                    </a:cxn>
                    <a:cxn ang="0">
                      <a:pos x="32" y="41"/>
                    </a:cxn>
                    <a:cxn ang="0">
                      <a:pos x="33" y="39"/>
                    </a:cxn>
                    <a:cxn ang="0">
                      <a:pos x="33" y="36"/>
                    </a:cxn>
                    <a:cxn ang="0">
                      <a:pos x="33" y="30"/>
                    </a:cxn>
                    <a:cxn ang="0">
                      <a:pos x="32" y="22"/>
                    </a:cxn>
                    <a:cxn ang="0">
                      <a:pos x="29" y="16"/>
                    </a:cxn>
                    <a:cxn ang="0">
                      <a:pos x="23" y="9"/>
                    </a:cxn>
                    <a:cxn ang="0">
                      <a:pos x="14" y="4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33" h="41">
                      <a:moveTo>
                        <a:pt x="0" y="14"/>
                      </a:moveTo>
                      <a:lnTo>
                        <a:pt x="0" y="14"/>
                      </a:lnTo>
                      <a:lnTo>
                        <a:pt x="10" y="16"/>
                      </a:lnTo>
                      <a:lnTo>
                        <a:pt x="15" y="19"/>
                      </a:lnTo>
                      <a:lnTo>
                        <a:pt x="19" y="22"/>
                      </a:lnTo>
                      <a:lnTo>
                        <a:pt x="21" y="27"/>
                      </a:lnTo>
                      <a:lnTo>
                        <a:pt x="21" y="31"/>
                      </a:lnTo>
                      <a:lnTo>
                        <a:pt x="21" y="35"/>
                      </a:lnTo>
                      <a:lnTo>
                        <a:pt x="21" y="37"/>
                      </a:lnTo>
                      <a:lnTo>
                        <a:pt x="21" y="38"/>
                      </a:lnTo>
                      <a:lnTo>
                        <a:pt x="32" y="41"/>
                      </a:lnTo>
                      <a:lnTo>
                        <a:pt x="33" y="39"/>
                      </a:lnTo>
                      <a:lnTo>
                        <a:pt x="33" y="36"/>
                      </a:lnTo>
                      <a:lnTo>
                        <a:pt x="33" y="30"/>
                      </a:lnTo>
                      <a:lnTo>
                        <a:pt x="32" y="22"/>
                      </a:lnTo>
                      <a:lnTo>
                        <a:pt x="29" y="16"/>
                      </a:lnTo>
                      <a:lnTo>
                        <a:pt x="23" y="9"/>
                      </a:lnTo>
                      <a:lnTo>
                        <a:pt x="14" y="4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22" name="Freeform 98"/>
                <p:cNvSpPr>
                  <a:spLocks/>
                </p:cNvSpPr>
                <p:nvPr/>
              </p:nvSpPr>
              <p:spPr bwMode="auto">
                <a:xfrm>
                  <a:off x="1270" y="3096"/>
                  <a:ext cx="21" cy="31"/>
                </a:xfrm>
                <a:custGeom>
                  <a:avLst/>
                  <a:gdLst/>
                  <a:ahLst/>
                  <a:cxnLst>
                    <a:cxn ang="0">
                      <a:pos x="0" y="120"/>
                    </a:cxn>
                    <a:cxn ang="0">
                      <a:pos x="1" y="121"/>
                    </a:cxn>
                    <a:cxn ang="0">
                      <a:pos x="10" y="125"/>
                    </a:cxn>
                    <a:cxn ang="0">
                      <a:pos x="20" y="125"/>
                    </a:cxn>
                    <a:cxn ang="0">
                      <a:pos x="27" y="120"/>
                    </a:cxn>
                    <a:cxn ang="0">
                      <a:pos x="30" y="112"/>
                    </a:cxn>
                    <a:cxn ang="0">
                      <a:pos x="31" y="102"/>
                    </a:cxn>
                    <a:cxn ang="0">
                      <a:pos x="32" y="92"/>
                    </a:cxn>
                    <a:cxn ang="0">
                      <a:pos x="32" y="81"/>
                    </a:cxn>
                    <a:cxn ang="0">
                      <a:pos x="32" y="69"/>
                    </a:cxn>
                    <a:cxn ang="0">
                      <a:pos x="33" y="57"/>
                    </a:cxn>
                    <a:cxn ang="0">
                      <a:pos x="34" y="46"/>
                    </a:cxn>
                    <a:cxn ang="0">
                      <a:pos x="38" y="36"/>
                    </a:cxn>
                    <a:cxn ang="0">
                      <a:pos x="42" y="27"/>
                    </a:cxn>
                    <a:cxn ang="0">
                      <a:pos x="49" y="20"/>
                    </a:cxn>
                    <a:cxn ang="0">
                      <a:pos x="56" y="16"/>
                    </a:cxn>
                    <a:cxn ang="0">
                      <a:pos x="67" y="13"/>
                    </a:cxn>
                    <a:cxn ang="0">
                      <a:pos x="83" y="14"/>
                    </a:cxn>
                    <a:cxn ang="0">
                      <a:pos x="85" y="0"/>
                    </a:cxn>
                    <a:cxn ang="0">
                      <a:pos x="67" y="0"/>
                    </a:cxn>
                    <a:cxn ang="0">
                      <a:pos x="52" y="4"/>
                    </a:cxn>
                    <a:cxn ang="0">
                      <a:pos x="41" y="10"/>
                    </a:cxn>
                    <a:cxn ang="0">
                      <a:pos x="32" y="20"/>
                    </a:cxn>
                    <a:cxn ang="0">
                      <a:pos x="27" y="31"/>
                    </a:cxn>
                    <a:cxn ang="0">
                      <a:pos x="22" y="43"/>
                    </a:cxn>
                    <a:cxn ang="0">
                      <a:pos x="21" y="56"/>
                    </a:cxn>
                    <a:cxn ang="0">
                      <a:pos x="20" y="69"/>
                    </a:cxn>
                    <a:cxn ang="0">
                      <a:pos x="19" y="81"/>
                    </a:cxn>
                    <a:cxn ang="0">
                      <a:pos x="19" y="92"/>
                    </a:cxn>
                    <a:cxn ang="0">
                      <a:pos x="19" y="102"/>
                    </a:cxn>
                    <a:cxn ang="0">
                      <a:pos x="18" y="109"/>
                    </a:cxn>
                    <a:cxn ang="0">
                      <a:pos x="17" y="113"/>
                    </a:cxn>
                    <a:cxn ang="0">
                      <a:pos x="17" y="114"/>
                    </a:cxn>
                    <a:cxn ang="0">
                      <a:pos x="14" y="113"/>
                    </a:cxn>
                    <a:cxn ang="0">
                      <a:pos x="8" y="111"/>
                    </a:cxn>
                    <a:cxn ang="0">
                      <a:pos x="9" y="112"/>
                    </a:cxn>
                    <a:cxn ang="0">
                      <a:pos x="0" y="120"/>
                    </a:cxn>
                    <a:cxn ang="0">
                      <a:pos x="0" y="121"/>
                    </a:cxn>
                    <a:cxn ang="0">
                      <a:pos x="1" y="121"/>
                    </a:cxn>
                    <a:cxn ang="0">
                      <a:pos x="0" y="120"/>
                    </a:cxn>
                  </a:cxnLst>
                  <a:rect l="0" t="0" r="r" b="b"/>
                  <a:pathLst>
                    <a:path w="85" h="125">
                      <a:moveTo>
                        <a:pt x="0" y="120"/>
                      </a:moveTo>
                      <a:lnTo>
                        <a:pt x="1" y="121"/>
                      </a:lnTo>
                      <a:lnTo>
                        <a:pt x="10" y="125"/>
                      </a:lnTo>
                      <a:lnTo>
                        <a:pt x="20" y="125"/>
                      </a:lnTo>
                      <a:lnTo>
                        <a:pt x="27" y="120"/>
                      </a:lnTo>
                      <a:lnTo>
                        <a:pt x="30" y="112"/>
                      </a:lnTo>
                      <a:lnTo>
                        <a:pt x="31" y="102"/>
                      </a:lnTo>
                      <a:lnTo>
                        <a:pt x="32" y="92"/>
                      </a:lnTo>
                      <a:lnTo>
                        <a:pt x="32" y="81"/>
                      </a:lnTo>
                      <a:lnTo>
                        <a:pt x="32" y="69"/>
                      </a:lnTo>
                      <a:lnTo>
                        <a:pt x="33" y="57"/>
                      </a:lnTo>
                      <a:lnTo>
                        <a:pt x="34" y="46"/>
                      </a:lnTo>
                      <a:lnTo>
                        <a:pt x="38" y="36"/>
                      </a:lnTo>
                      <a:lnTo>
                        <a:pt x="42" y="27"/>
                      </a:lnTo>
                      <a:lnTo>
                        <a:pt x="49" y="20"/>
                      </a:lnTo>
                      <a:lnTo>
                        <a:pt x="56" y="16"/>
                      </a:lnTo>
                      <a:lnTo>
                        <a:pt x="67" y="13"/>
                      </a:lnTo>
                      <a:lnTo>
                        <a:pt x="83" y="14"/>
                      </a:lnTo>
                      <a:lnTo>
                        <a:pt x="85" y="0"/>
                      </a:lnTo>
                      <a:lnTo>
                        <a:pt x="67" y="0"/>
                      </a:lnTo>
                      <a:lnTo>
                        <a:pt x="52" y="4"/>
                      </a:lnTo>
                      <a:lnTo>
                        <a:pt x="41" y="10"/>
                      </a:lnTo>
                      <a:lnTo>
                        <a:pt x="32" y="20"/>
                      </a:lnTo>
                      <a:lnTo>
                        <a:pt x="27" y="31"/>
                      </a:lnTo>
                      <a:lnTo>
                        <a:pt x="22" y="43"/>
                      </a:lnTo>
                      <a:lnTo>
                        <a:pt x="21" y="56"/>
                      </a:lnTo>
                      <a:lnTo>
                        <a:pt x="20" y="69"/>
                      </a:lnTo>
                      <a:lnTo>
                        <a:pt x="19" y="81"/>
                      </a:lnTo>
                      <a:lnTo>
                        <a:pt x="19" y="92"/>
                      </a:lnTo>
                      <a:lnTo>
                        <a:pt x="19" y="102"/>
                      </a:lnTo>
                      <a:lnTo>
                        <a:pt x="18" y="109"/>
                      </a:lnTo>
                      <a:lnTo>
                        <a:pt x="17" y="113"/>
                      </a:lnTo>
                      <a:lnTo>
                        <a:pt x="17" y="114"/>
                      </a:lnTo>
                      <a:lnTo>
                        <a:pt x="14" y="113"/>
                      </a:lnTo>
                      <a:lnTo>
                        <a:pt x="8" y="111"/>
                      </a:lnTo>
                      <a:lnTo>
                        <a:pt x="9" y="112"/>
                      </a:lnTo>
                      <a:lnTo>
                        <a:pt x="0" y="120"/>
                      </a:lnTo>
                      <a:lnTo>
                        <a:pt x="0" y="121"/>
                      </a:lnTo>
                      <a:lnTo>
                        <a:pt x="1" y="121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23" name="Freeform 99"/>
                <p:cNvSpPr>
                  <a:spLocks/>
                </p:cNvSpPr>
                <p:nvPr/>
              </p:nvSpPr>
              <p:spPr bwMode="auto">
                <a:xfrm>
                  <a:off x="1239" y="3097"/>
                  <a:ext cx="33" cy="29"/>
                </a:xfrm>
                <a:custGeom>
                  <a:avLst/>
                  <a:gdLst/>
                  <a:ahLst/>
                  <a:cxnLst>
                    <a:cxn ang="0">
                      <a:pos x="9" y="63"/>
                    </a:cxn>
                    <a:cxn ang="0">
                      <a:pos x="18" y="56"/>
                    </a:cxn>
                    <a:cxn ang="0">
                      <a:pos x="15" y="42"/>
                    </a:cxn>
                    <a:cxn ang="0">
                      <a:pos x="13" y="30"/>
                    </a:cxn>
                    <a:cxn ang="0">
                      <a:pos x="13" y="21"/>
                    </a:cxn>
                    <a:cxn ang="0">
                      <a:pos x="14" y="14"/>
                    </a:cxn>
                    <a:cxn ang="0">
                      <a:pos x="14" y="12"/>
                    </a:cxn>
                    <a:cxn ang="0">
                      <a:pos x="15" y="12"/>
                    </a:cxn>
                    <a:cxn ang="0">
                      <a:pos x="16" y="12"/>
                    </a:cxn>
                    <a:cxn ang="0">
                      <a:pos x="21" y="14"/>
                    </a:cxn>
                    <a:cxn ang="0">
                      <a:pos x="28" y="19"/>
                    </a:cxn>
                    <a:cxn ang="0">
                      <a:pos x="37" y="26"/>
                    </a:cxn>
                    <a:cxn ang="0">
                      <a:pos x="47" y="35"/>
                    </a:cxn>
                    <a:cxn ang="0">
                      <a:pos x="59" y="47"/>
                    </a:cxn>
                    <a:cxn ang="0">
                      <a:pos x="73" y="61"/>
                    </a:cxn>
                    <a:cxn ang="0">
                      <a:pos x="88" y="76"/>
                    </a:cxn>
                    <a:cxn ang="0">
                      <a:pos x="104" y="94"/>
                    </a:cxn>
                    <a:cxn ang="0">
                      <a:pos x="123" y="114"/>
                    </a:cxn>
                    <a:cxn ang="0">
                      <a:pos x="132" y="106"/>
                    </a:cxn>
                    <a:cxn ang="0">
                      <a:pos x="113" y="86"/>
                    </a:cxn>
                    <a:cxn ang="0">
                      <a:pos x="96" y="67"/>
                    </a:cxn>
                    <a:cxn ang="0">
                      <a:pos x="82" y="52"/>
                    </a:cxn>
                    <a:cxn ang="0">
                      <a:pos x="68" y="39"/>
                    </a:cxn>
                    <a:cxn ang="0">
                      <a:pos x="56" y="26"/>
                    </a:cxn>
                    <a:cxn ang="0">
                      <a:pos x="45" y="16"/>
                    </a:cxn>
                    <a:cxn ang="0">
                      <a:pos x="36" y="10"/>
                    </a:cxn>
                    <a:cxn ang="0">
                      <a:pos x="27" y="3"/>
                    </a:cxn>
                    <a:cxn ang="0">
                      <a:pos x="19" y="0"/>
                    </a:cxn>
                    <a:cxn ang="0">
                      <a:pos x="11" y="0"/>
                    </a:cxn>
                    <a:cxn ang="0">
                      <a:pos x="5" y="4"/>
                    </a:cxn>
                    <a:cxn ang="0">
                      <a:pos x="0" y="12"/>
                    </a:cxn>
                    <a:cxn ang="0">
                      <a:pos x="0" y="21"/>
                    </a:cxn>
                    <a:cxn ang="0">
                      <a:pos x="0" y="31"/>
                    </a:cxn>
                    <a:cxn ang="0">
                      <a:pos x="3" y="43"/>
                    </a:cxn>
                    <a:cxn ang="0">
                      <a:pos x="5" y="58"/>
                    </a:cxn>
                    <a:cxn ang="0">
                      <a:pos x="14" y="52"/>
                    </a:cxn>
                    <a:cxn ang="0">
                      <a:pos x="9" y="63"/>
                    </a:cxn>
                    <a:cxn ang="0">
                      <a:pos x="20" y="67"/>
                    </a:cxn>
                    <a:cxn ang="0">
                      <a:pos x="18" y="56"/>
                    </a:cxn>
                    <a:cxn ang="0">
                      <a:pos x="9" y="63"/>
                    </a:cxn>
                  </a:cxnLst>
                  <a:rect l="0" t="0" r="r" b="b"/>
                  <a:pathLst>
                    <a:path w="132" h="114">
                      <a:moveTo>
                        <a:pt x="9" y="63"/>
                      </a:moveTo>
                      <a:lnTo>
                        <a:pt x="18" y="56"/>
                      </a:lnTo>
                      <a:lnTo>
                        <a:pt x="15" y="42"/>
                      </a:lnTo>
                      <a:lnTo>
                        <a:pt x="13" y="30"/>
                      </a:lnTo>
                      <a:lnTo>
                        <a:pt x="13" y="21"/>
                      </a:lnTo>
                      <a:lnTo>
                        <a:pt x="14" y="14"/>
                      </a:lnTo>
                      <a:lnTo>
                        <a:pt x="14" y="12"/>
                      </a:lnTo>
                      <a:lnTo>
                        <a:pt x="15" y="12"/>
                      </a:lnTo>
                      <a:lnTo>
                        <a:pt x="16" y="12"/>
                      </a:lnTo>
                      <a:lnTo>
                        <a:pt x="21" y="14"/>
                      </a:lnTo>
                      <a:lnTo>
                        <a:pt x="28" y="19"/>
                      </a:lnTo>
                      <a:lnTo>
                        <a:pt x="37" y="26"/>
                      </a:lnTo>
                      <a:lnTo>
                        <a:pt x="47" y="35"/>
                      </a:lnTo>
                      <a:lnTo>
                        <a:pt x="59" y="47"/>
                      </a:lnTo>
                      <a:lnTo>
                        <a:pt x="73" y="61"/>
                      </a:lnTo>
                      <a:lnTo>
                        <a:pt x="88" y="76"/>
                      </a:lnTo>
                      <a:lnTo>
                        <a:pt x="104" y="94"/>
                      </a:lnTo>
                      <a:lnTo>
                        <a:pt x="123" y="114"/>
                      </a:lnTo>
                      <a:lnTo>
                        <a:pt x="132" y="106"/>
                      </a:lnTo>
                      <a:lnTo>
                        <a:pt x="113" y="86"/>
                      </a:lnTo>
                      <a:lnTo>
                        <a:pt x="96" y="67"/>
                      </a:lnTo>
                      <a:lnTo>
                        <a:pt x="82" y="52"/>
                      </a:lnTo>
                      <a:lnTo>
                        <a:pt x="68" y="39"/>
                      </a:lnTo>
                      <a:lnTo>
                        <a:pt x="56" y="26"/>
                      </a:lnTo>
                      <a:lnTo>
                        <a:pt x="45" y="16"/>
                      </a:lnTo>
                      <a:lnTo>
                        <a:pt x="36" y="10"/>
                      </a:lnTo>
                      <a:lnTo>
                        <a:pt x="27" y="3"/>
                      </a:lnTo>
                      <a:lnTo>
                        <a:pt x="19" y="0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0" y="12"/>
                      </a:lnTo>
                      <a:lnTo>
                        <a:pt x="0" y="21"/>
                      </a:lnTo>
                      <a:lnTo>
                        <a:pt x="0" y="31"/>
                      </a:lnTo>
                      <a:lnTo>
                        <a:pt x="3" y="43"/>
                      </a:lnTo>
                      <a:lnTo>
                        <a:pt x="5" y="58"/>
                      </a:lnTo>
                      <a:lnTo>
                        <a:pt x="14" y="52"/>
                      </a:lnTo>
                      <a:lnTo>
                        <a:pt x="9" y="63"/>
                      </a:lnTo>
                      <a:lnTo>
                        <a:pt x="20" y="67"/>
                      </a:lnTo>
                      <a:lnTo>
                        <a:pt x="18" y="56"/>
                      </a:lnTo>
                      <a:lnTo>
                        <a:pt x="9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24" name="Freeform 100"/>
                <p:cNvSpPr>
                  <a:spLocks/>
                </p:cNvSpPr>
                <p:nvPr/>
              </p:nvSpPr>
              <p:spPr bwMode="auto">
                <a:xfrm>
                  <a:off x="1232" y="3109"/>
                  <a:ext cx="10" cy="8"/>
                </a:xfrm>
                <a:custGeom>
                  <a:avLst/>
                  <a:gdLst/>
                  <a:ahLst/>
                  <a:cxnLst>
                    <a:cxn ang="0">
                      <a:pos x="12" y="30"/>
                    </a:cxn>
                    <a:cxn ang="0">
                      <a:pos x="13" y="28"/>
                    </a:cxn>
                    <a:cxn ang="0">
                      <a:pos x="13" y="27"/>
                    </a:cxn>
                    <a:cxn ang="0">
                      <a:pos x="13" y="24"/>
                    </a:cxn>
                    <a:cxn ang="0">
                      <a:pos x="13" y="20"/>
                    </a:cxn>
                    <a:cxn ang="0">
                      <a:pos x="15" y="17"/>
                    </a:cxn>
                    <a:cxn ang="0">
                      <a:pos x="18" y="15"/>
                    </a:cxn>
                    <a:cxn ang="0">
                      <a:pos x="21" y="13"/>
                    </a:cxn>
                    <a:cxn ang="0">
                      <a:pos x="26" y="13"/>
                    </a:cxn>
                    <a:cxn ang="0">
                      <a:pos x="35" y="15"/>
                    </a:cxn>
                    <a:cxn ang="0">
                      <a:pos x="40" y="4"/>
                    </a:cxn>
                    <a:cxn ang="0">
                      <a:pos x="29" y="0"/>
                    </a:cxn>
                    <a:cxn ang="0">
                      <a:pos x="18" y="0"/>
                    </a:cxn>
                    <a:cxn ang="0">
                      <a:pos x="11" y="5"/>
                    </a:cxn>
                    <a:cxn ang="0">
                      <a:pos x="4" y="10"/>
                    </a:cxn>
                    <a:cxn ang="0">
                      <a:pos x="2" y="17"/>
                    </a:cxn>
                    <a:cxn ang="0">
                      <a:pos x="1" y="23"/>
                    </a:cxn>
                    <a:cxn ang="0">
                      <a:pos x="0" y="26"/>
                    </a:cxn>
                    <a:cxn ang="0">
                      <a:pos x="0" y="28"/>
                    </a:cxn>
                    <a:cxn ang="0">
                      <a:pos x="1" y="26"/>
                    </a:cxn>
                    <a:cxn ang="0">
                      <a:pos x="12" y="30"/>
                    </a:cxn>
                    <a:cxn ang="0">
                      <a:pos x="13" y="29"/>
                    </a:cxn>
                    <a:cxn ang="0">
                      <a:pos x="13" y="28"/>
                    </a:cxn>
                    <a:cxn ang="0">
                      <a:pos x="12" y="30"/>
                    </a:cxn>
                  </a:cxnLst>
                  <a:rect l="0" t="0" r="r" b="b"/>
                  <a:pathLst>
                    <a:path w="40" h="30">
                      <a:moveTo>
                        <a:pt x="12" y="30"/>
                      </a:moveTo>
                      <a:lnTo>
                        <a:pt x="13" y="28"/>
                      </a:lnTo>
                      <a:lnTo>
                        <a:pt x="13" y="27"/>
                      </a:lnTo>
                      <a:lnTo>
                        <a:pt x="13" y="24"/>
                      </a:lnTo>
                      <a:lnTo>
                        <a:pt x="13" y="20"/>
                      </a:lnTo>
                      <a:lnTo>
                        <a:pt x="15" y="17"/>
                      </a:lnTo>
                      <a:lnTo>
                        <a:pt x="18" y="15"/>
                      </a:lnTo>
                      <a:lnTo>
                        <a:pt x="21" y="13"/>
                      </a:lnTo>
                      <a:lnTo>
                        <a:pt x="26" y="13"/>
                      </a:lnTo>
                      <a:lnTo>
                        <a:pt x="35" y="15"/>
                      </a:lnTo>
                      <a:lnTo>
                        <a:pt x="40" y="4"/>
                      </a:lnTo>
                      <a:lnTo>
                        <a:pt x="29" y="0"/>
                      </a:lnTo>
                      <a:lnTo>
                        <a:pt x="18" y="0"/>
                      </a:lnTo>
                      <a:lnTo>
                        <a:pt x="11" y="5"/>
                      </a:lnTo>
                      <a:lnTo>
                        <a:pt x="4" y="10"/>
                      </a:lnTo>
                      <a:lnTo>
                        <a:pt x="2" y="17"/>
                      </a:lnTo>
                      <a:lnTo>
                        <a:pt x="1" y="23"/>
                      </a:lnTo>
                      <a:lnTo>
                        <a:pt x="0" y="26"/>
                      </a:lnTo>
                      <a:lnTo>
                        <a:pt x="0" y="28"/>
                      </a:lnTo>
                      <a:lnTo>
                        <a:pt x="1" y="26"/>
                      </a:lnTo>
                      <a:lnTo>
                        <a:pt x="12" y="30"/>
                      </a:lnTo>
                      <a:lnTo>
                        <a:pt x="13" y="29"/>
                      </a:lnTo>
                      <a:lnTo>
                        <a:pt x="13" y="28"/>
                      </a:lnTo>
                      <a:lnTo>
                        <a:pt x="12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25" name="Freeform 101"/>
                <p:cNvSpPr>
                  <a:spLocks/>
                </p:cNvSpPr>
                <p:nvPr/>
              </p:nvSpPr>
              <p:spPr bwMode="auto">
                <a:xfrm>
                  <a:off x="1231" y="3116"/>
                  <a:ext cx="5" cy="6"/>
                </a:xfrm>
                <a:custGeom>
                  <a:avLst/>
                  <a:gdLst/>
                  <a:ahLst/>
                  <a:cxnLst>
                    <a:cxn ang="0">
                      <a:pos x="9" y="23"/>
                    </a:cxn>
                    <a:cxn ang="0">
                      <a:pos x="13" y="19"/>
                    </a:cxn>
                    <a:cxn ang="0">
                      <a:pos x="17" y="4"/>
                    </a:cxn>
                    <a:cxn ang="0">
                      <a:pos x="6" y="0"/>
                    </a:cxn>
                    <a:cxn ang="0">
                      <a:pos x="0" y="15"/>
                    </a:cxn>
                    <a:cxn ang="0">
                      <a:pos x="5" y="11"/>
                    </a:cxn>
                    <a:cxn ang="0">
                      <a:pos x="9" y="23"/>
                    </a:cxn>
                    <a:cxn ang="0">
                      <a:pos x="12" y="22"/>
                    </a:cxn>
                    <a:cxn ang="0">
                      <a:pos x="13" y="19"/>
                    </a:cxn>
                    <a:cxn ang="0">
                      <a:pos x="9" y="23"/>
                    </a:cxn>
                  </a:cxnLst>
                  <a:rect l="0" t="0" r="r" b="b"/>
                  <a:pathLst>
                    <a:path w="17" h="23">
                      <a:moveTo>
                        <a:pt x="9" y="23"/>
                      </a:moveTo>
                      <a:lnTo>
                        <a:pt x="13" y="19"/>
                      </a:lnTo>
                      <a:lnTo>
                        <a:pt x="17" y="4"/>
                      </a:lnTo>
                      <a:lnTo>
                        <a:pt x="6" y="0"/>
                      </a:lnTo>
                      <a:lnTo>
                        <a:pt x="0" y="15"/>
                      </a:lnTo>
                      <a:lnTo>
                        <a:pt x="5" y="11"/>
                      </a:lnTo>
                      <a:lnTo>
                        <a:pt x="9" y="23"/>
                      </a:lnTo>
                      <a:lnTo>
                        <a:pt x="12" y="22"/>
                      </a:lnTo>
                      <a:lnTo>
                        <a:pt x="13" y="19"/>
                      </a:lnTo>
                      <a:lnTo>
                        <a:pt x="9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26" name="Freeform 102"/>
                <p:cNvSpPr>
                  <a:spLocks/>
                </p:cNvSpPr>
                <p:nvPr/>
              </p:nvSpPr>
              <p:spPr bwMode="auto">
                <a:xfrm>
                  <a:off x="1227" y="3118"/>
                  <a:ext cx="7" cy="5"/>
                </a:xfrm>
                <a:custGeom>
                  <a:avLst/>
                  <a:gdLst/>
                  <a:ahLst/>
                  <a:cxnLst>
                    <a:cxn ang="0">
                      <a:pos x="11" y="16"/>
                    </a:cxn>
                    <a:cxn ang="0">
                      <a:pos x="8" y="20"/>
                    </a:cxn>
                    <a:cxn ang="0">
                      <a:pos x="26" y="12"/>
                    </a:cxn>
                    <a:cxn ang="0">
                      <a:pos x="22" y="0"/>
                    </a:cxn>
                    <a:cxn ang="0">
                      <a:pos x="3" y="8"/>
                    </a:cxn>
                    <a:cxn ang="0">
                      <a:pos x="0" y="11"/>
                    </a:cxn>
                    <a:cxn ang="0">
                      <a:pos x="3" y="8"/>
                    </a:cxn>
                    <a:cxn ang="0">
                      <a:pos x="1" y="9"/>
                    </a:cxn>
                    <a:cxn ang="0">
                      <a:pos x="0" y="11"/>
                    </a:cxn>
                    <a:cxn ang="0">
                      <a:pos x="11" y="16"/>
                    </a:cxn>
                  </a:cxnLst>
                  <a:rect l="0" t="0" r="r" b="b"/>
                  <a:pathLst>
                    <a:path w="26" h="20">
                      <a:moveTo>
                        <a:pt x="11" y="16"/>
                      </a:moveTo>
                      <a:lnTo>
                        <a:pt x="8" y="20"/>
                      </a:lnTo>
                      <a:lnTo>
                        <a:pt x="26" y="12"/>
                      </a:lnTo>
                      <a:lnTo>
                        <a:pt x="22" y="0"/>
                      </a:lnTo>
                      <a:lnTo>
                        <a:pt x="3" y="8"/>
                      </a:lnTo>
                      <a:lnTo>
                        <a:pt x="0" y="11"/>
                      </a:lnTo>
                      <a:lnTo>
                        <a:pt x="3" y="8"/>
                      </a:lnTo>
                      <a:lnTo>
                        <a:pt x="1" y="9"/>
                      </a:lnTo>
                      <a:lnTo>
                        <a:pt x="0" y="11"/>
                      </a:lnTo>
                      <a:lnTo>
                        <a:pt x="11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27" name="Freeform 103"/>
                <p:cNvSpPr>
                  <a:spLocks/>
                </p:cNvSpPr>
                <p:nvPr/>
              </p:nvSpPr>
              <p:spPr bwMode="auto">
                <a:xfrm>
                  <a:off x="1222" y="3121"/>
                  <a:ext cx="8" cy="13"/>
                </a:xfrm>
                <a:custGeom>
                  <a:avLst/>
                  <a:gdLst/>
                  <a:ahLst/>
                  <a:cxnLst>
                    <a:cxn ang="0">
                      <a:pos x="8" y="51"/>
                    </a:cxn>
                    <a:cxn ang="0">
                      <a:pos x="12" y="47"/>
                    </a:cxn>
                    <a:cxn ang="0">
                      <a:pos x="31" y="5"/>
                    </a:cxn>
                    <a:cxn ang="0">
                      <a:pos x="20" y="0"/>
                    </a:cxn>
                    <a:cxn ang="0">
                      <a:pos x="0" y="42"/>
                    </a:cxn>
                    <a:cxn ang="0">
                      <a:pos x="4" y="39"/>
                    </a:cxn>
                    <a:cxn ang="0">
                      <a:pos x="8" y="51"/>
                    </a:cxn>
                    <a:cxn ang="0">
                      <a:pos x="11" y="50"/>
                    </a:cxn>
                    <a:cxn ang="0">
                      <a:pos x="12" y="47"/>
                    </a:cxn>
                    <a:cxn ang="0">
                      <a:pos x="8" y="51"/>
                    </a:cxn>
                  </a:cxnLst>
                  <a:rect l="0" t="0" r="r" b="b"/>
                  <a:pathLst>
                    <a:path w="31" h="51">
                      <a:moveTo>
                        <a:pt x="8" y="51"/>
                      </a:moveTo>
                      <a:lnTo>
                        <a:pt x="12" y="47"/>
                      </a:lnTo>
                      <a:lnTo>
                        <a:pt x="31" y="5"/>
                      </a:lnTo>
                      <a:lnTo>
                        <a:pt x="20" y="0"/>
                      </a:lnTo>
                      <a:lnTo>
                        <a:pt x="0" y="42"/>
                      </a:lnTo>
                      <a:lnTo>
                        <a:pt x="4" y="39"/>
                      </a:lnTo>
                      <a:lnTo>
                        <a:pt x="8" y="51"/>
                      </a:lnTo>
                      <a:lnTo>
                        <a:pt x="11" y="50"/>
                      </a:lnTo>
                      <a:lnTo>
                        <a:pt x="12" y="47"/>
                      </a:lnTo>
                      <a:lnTo>
                        <a:pt x="8" y="5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28" name="Freeform 104"/>
                <p:cNvSpPr>
                  <a:spLocks/>
                </p:cNvSpPr>
                <p:nvPr/>
              </p:nvSpPr>
              <p:spPr bwMode="auto">
                <a:xfrm>
                  <a:off x="1216" y="3131"/>
                  <a:ext cx="8" cy="8"/>
                </a:xfrm>
                <a:custGeom>
                  <a:avLst/>
                  <a:gdLst/>
                  <a:ahLst/>
                  <a:cxnLst>
                    <a:cxn ang="0">
                      <a:pos x="11" y="34"/>
                    </a:cxn>
                    <a:cxn ang="0">
                      <a:pos x="11" y="34"/>
                    </a:cxn>
                    <a:cxn ang="0">
                      <a:pos x="15" y="27"/>
                    </a:cxn>
                    <a:cxn ang="0">
                      <a:pos x="20" y="22"/>
                    </a:cxn>
                    <a:cxn ang="0">
                      <a:pos x="23" y="18"/>
                    </a:cxn>
                    <a:cxn ang="0">
                      <a:pos x="26" y="15"/>
                    </a:cxn>
                    <a:cxn ang="0">
                      <a:pos x="28" y="13"/>
                    </a:cxn>
                    <a:cxn ang="0">
                      <a:pos x="31" y="12"/>
                    </a:cxn>
                    <a:cxn ang="0">
                      <a:pos x="32" y="12"/>
                    </a:cxn>
                    <a:cxn ang="0">
                      <a:pos x="32" y="12"/>
                    </a:cxn>
                    <a:cxn ang="0">
                      <a:pos x="28" y="0"/>
                    </a:cxn>
                    <a:cxn ang="0">
                      <a:pos x="27" y="1"/>
                    </a:cxn>
                    <a:cxn ang="0">
                      <a:pos x="25" y="1"/>
                    </a:cxn>
                    <a:cxn ang="0">
                      <a:pos x="22" y="3"/>
                    </a:cxn>
                    <a:cxn ang="0">
                      <a:pos x="18" y="5"/>
                    </a:cxn>
                    <a:cxn ang="0">
                      <a:pos x="14" y="9"/>
                    </a:cxn>
                    <a:cxn ang="0">
                      <a:pos x="10" y="14"/>
                    </a:cxn>
                    <a:cxn ang="0">
                      <a:pos x="5" y="19"/>
                    </a:cxn>
                    <a:cxn ang="0">
                      <a:pos x="0" y="27"/>
                    </a:cxn>
                    <a:cxn ang="0">
                      <a:pos x="0" y="27"/>
                    </a:cxn>
                    <a:cxn ang="0">
                      <a:pos x="11" y="34"/>
                    </a:cxn>
                  </a:cxnLst>
                  <a:rect l="0" t="0" r="r" b="b"/>
                  <a:pathLst>
                    <a:path w="32" h="34">
                      <a:moveTo>
                        <a:pt x="11" y="34"/>
                      </a:moveTo>
                      <a:lnTo>
                        <a:pt x="11" y="34"/>
                      </a:lnTo>
                      <a:lnTo>
                        <a:pt x="15" y="27"/>
                      </a:lnTo>
                      <a:lnTo>
                        <a:pt x="20" y="22"/>
                      </a:lnTo>
                      <a:lnTo>
                        <a:pt x="23" y="18"/>
                      </a:lnTo>
                      <a:lnTo>
                        <a:pt x="26" y="15"/>
                      </a:lnTo>
                      <a:lnTo>
                        <a:pt x="28" y="13"/>
                      </a:lnTo>
                      <a:lnTo>
                        <a:pt x="31" y="12"/>
                      </a:lnTo>
                      <a:lnTo>
                        <a:pt x="32" y="12"/>
                      </a:lnTo>
                      <a:lnTo>
                        <a:pt x="32" y="12"/>
                      </a:lnTo>
                      <a:lnTo>
                        <a:pt x="28" y="0"/>
                      </a:lnTo>
                      <a:lnTo>
                        <a:pt x="27" y="1"/>
                      </a:lnTo>
                      <a:lnTo>
                        <a:pt x="25" y="1"/>
                      </a:lnTo>
                      <a:lnTo>
                        <a:pt x="22" y="3"/>
                      </a:lnTo>
                      <a:lnTo>
                        <a:pt x="18" y="5"/>
                      </a:lnTo>
                      <a:lnTo>
                        <a:pt x="14" y="9"/>
                      </a:lnTo>
                      <a:lnTo>
                        <a:pt x="10" y="14"/>
                      </a:lnTo>
                      <a:lnTo>
                        <a:pt x="5" y="19"/>
                      </a:lnTo>
                      <a:lnTo>
                        <a:pt x="0" y="27"/>
                      </a:lnTo>
                      <a:lnTo>
                        <a:pt x="0" y="27"/>
                      </a:lnTo>
                      <a:lnTo>
                        <a:pt x="11" y="3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29" name="Freeform 105"/>
                <p:cNvSpPr>
                  <a:spLocks/>
                </p:cNvSpPr>
                <p:nvPr/>
              </p:nvSpPr>
              <p:spPr bwMode="auto">
                <a:xfrm>
                  <a:off x="1215" y="3138"/>
                  <a:ext cx="10" cy="25"/>
                </a:xfrm>
                <a:custGeom>
                  <a:avLst/>
                  <a:gdLst/>
                  <a:ahLst/>
                  <a:cxnLst>
                    <a:cxn ang="0">
                      <a:pos x="40" y="93"/>
                    </a:cxn>
                    <a:cxn ang="0">
                      <a:pos x="40" y="95"/>
                    </a:cxn>
                    <a:cxn ang="0">
                      <a:pos x="40" y="94"/>
                    </a:cxn>
                    <a:cxn ang="0">
                      <a:pos x="39" y="92"/>
                    </a:cxn>
                    <a:cxn ang="0">
                      <a:pos x="37" y="88"/>
                    </a:cxn>
                    <a:cxn ang="0">
                      <a:pos x="34" y="85"/>
                    </a:cxn>
                    <a:cxn ang="0">
                      <a:pos x="31" y="80"/>
                    </a:cxn>
                    <a:cxn ang="0">
                      <a:pos x="28" y="74"/>
                    </a:cxn>
                    <a:cxn ang="0">
                      <a:pos x="26" y="67"/>
                    </a:cxn>
                    <a:cxn ang="0">
                      <a:pos x="22" y="61"/>
                    </a:cxn>
                    <a:cxn ang="0">
                      <a:pos x="19" y="53"/>
                    </a:cxn>
                    <a:cxn ang="0">
                      <a:pos x="16" y="47"/>
                    </a:cxn>
                    <a:cxn ang="0">
                      <a:pos x="15" y="39"/>
                    </a:cxn>
                    <a:cxn ang="0">
                      <a:pos x="13" y="31"/>
                    </a:cxn>
                    <a:cxn ang="0">
                      <a:pos x="12" y="24"/>
                    </a:cxn>
                    <a:cxn ang="0">
                      <a:pos x="12" y="18"/>
                    </a:cxn>
                    <a:cxn ang="0">
                      <a:pos x="13" y="11"/>
                    </a:cxn>
                    <a:cxn ang="0">
                      <a:pos x="16" y="7"/>
                    </a:cxn>
                    <a:cxn ang="0">
                      <a:pos x="5" y="0"/>
                    </a:cxn>
                    <a:cxn ang="0">
                      <a:pos x="2" y="8"/>
                    </a:cxn>
                    <a:cxn ang="0">
                      <a:pos x="0" y="16"/>
                    </a:cxn>
                    <a:cxn ang="0">
                      <a:pos x="0" y="24"/>
                    </a:cxn>
                    <a:cxn ang="0">
                      <a:pos x="0" y="33"/>
                    </a:cxn>
                    <a:cxn ang="0">
                      <a:pos x="2" y="41"/>
                    </a:cxn>
                    <a:cxn ang="0">
                      <a:pos x="5" y="50"/>
                    </a:cxn>
                    <a:cxn ang="0">
                      <a:pos x="8" y="58"/>
                    </a:cxn>
                    <a:cxn ang="0">
                      <a:pos x="11" y="65"/>
                    </a:cxn>
                    <a:cxn ang="0">
                      <a:pos x="13" y="73"/>
                    </a:cxn>
                    <a:cxn ang="0">
                      <a:pos x="18" y="80"/>
                    </a:cxn>
                    <a:cxn ang="0">
                      <a:pos x="21" y="86"/>
                    </a:cxn>
                    <a:cxn ang="0">
                      <a:pos x="23" y="91"/>
                    </a:cxn>
                    <a:cxn ang="0">
                      <a:pos x="27" y="96"/>
                    </a:cxn>
                    <a:cxn ang="0">
                      <a:pos x="29" y="100"/>
                    </a:cxn>
                    <a:cxn ang="0">
                      <a:pos x="30" y="101"/>
                    </a:cxn>
                    <a:cxn ang="0">
                      <a:pos x="31" y="102"/>
                    </a:cxn>
                    <a:cxn ang="0">
                      <a:pos x="31" y="103"/>
                    </a:cxn>
                    <a:cxn ang="0">
                      <a:pos x="31" y="102"/>
                    </a:cxn>
                    <a:cxn ang="0">
                      <a:pos x="31" y="102"/>
                    </a:cxn>
                    <a:cxn ang="0">
                      <a:pos x="31" y="103"/>
                    </a:cxn>
                    <a:cxn ang="0">
                      <a:pos x="40" y="93"/>
                    </a:cxn>
                  </a:cxnLst>
                  <a:rect l="0" t="0" r="r" b="b"/>
                  <a:pathLst>
                    <a:path w="40" h="103">
                      <a:moveTo>
                        <a:pt x="40" y="93"/>
                      </a:moveTo>
                      <a:lnTo>
                        <a:pt x="40" y="95"/>
                      </a:lnTo>
                      <a:lnTo>
                        <a:pt x="40" y="94"/>
                      </a:lnTo>
                      <a:lnTo>
                        <a:pt x="39" y="92"/>
                      </a:lnTo>
                      <a:lnTo>
                        <a:pt x="37" y="88"/>
                      </a:lnTo>
                      <a:lnTo>
                        <a:pt x="34" y="85"/>
                      </a:lnTo>
                      <a:lnTo>
                        <a:pt x="31" y="80"/>
                      </a:lnTo>
                      <a:lnTo>
                        <a:pt x="28" y="74"/>
                      </a:lnTo>
                      <a:lnTo>
                        <a:pt x="26" y="67"/>
                      </a:lnTo>
                      <a:lnTo>
                        <a:pt x="22" y="61"/>
                      </a:lnTo>
                      <a:lnTo>
                        <a:pt x="19" y="53"/>
                      </a:lnTo>
                      <a:lnTo>
                        <a:pt x="16" y="47"/>
                      </a:lnTo>
                      <a:lnTo>
                        <a:pt x="15" y="39"/>
                      </a:lnTo>
                      <a:lnTo>
                        <a:pt x="13" y="31"/>
                      </a:lnTo>
                      <a:lnTo>
                        <a:pt x="12" y="24"/>
                      </a:lnTo>
                      <a:lnTo>
                        <a:pt x="12" y="18"/>
                      </a:lnTo>
                      <a:lnTo>
                        <a:pt x="13" y="11"/>
                      </a:lnTo>
                      <a:lnTo>
                        <a:pt x="16" y="7"/>
                      </a:lnTo>
                      <a:lnTo>
                        <a:pt x="5" y="0"/>
                      </a:lnTo>
                      <a:lnTo>
                        <a:pt x="2" y="8"/>
                      </a:lnTo>
                      <a:lnTo>
                        <a:pt x="0" y="16"/>
                      </a:ln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2" y="41"/>
                      </a:lnTo>
                      <a:lnTo>
                        <a:pt x="5" y="50"/>
                      </a:lnTo>
                      <a:lnTo>
                        <a:pt x="8" y="58"/>
                      </a:lnTo>
                      <a:lnTo>
                        <a:pt x="11" y="65"/>
                      </a:lnTo>
                      <a:lnTo>
                        <a:pt x="13" y="73"/>
                      </a:lnTo>
                      <a:lnTo>
                        <a:pt x="18" y="80"/>
                      </a:lnTo>
                      <a:lnTo>
                        <a:pt x="21" y="86"/>
                      </a:lnTo>
                      <a:lnTo>
                        <a:pt x="23" y="91"/>
                      </a:lnTo>
                      <a:lnTo>
                        <a:pt x="27" y="96"/>
                      </a:lnTo>
                      <a:lnTo>
                        <a:pt x="29" y="100"/>
                      </a:lnTo>
                      <a:lnTo>
                        <a:pt x="30" y="101"/>
                      </a:lnTo>
                      <a:lnTo>
                        <a:pt x="31" y="102"/>
                      </a:lnTo>
                      <a:lnTo>
                        <a:pt x="31" y="103"/>
                      </a:lnTo>
                      <a:lnTo>
                        <a:pt x="31" y="102"/>
                      </a:lnTo>
                      <a:lnTo>
                        <a:pt x="31" y="102"/>
                      </a:lnTo>
                      <a:lnTo>
                        <a:pt x="31" y="103"/>
                      </a:lnTo>
                      <a:lnTo>
                        <a:pt x="40" y="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30" name="Freeform 106"/>
                <p:cNvSpPr>
                  <a:spLocks/>
                </p:cNvSpPr>
                <p:nvPr/>
              </p:nvSpPr>
              <p:spPr bwMode="auto">
                <a:xfrm>
                  <a:off x="1253" y="3150"/>
                  <a:ext cx="20" cy="7"/>
                </a:xfrm>
                <a:custGeom>
                  <a:avLst/>
                  <a:gdLst/>
                  <a:ahLst/>
                  <a:cxnLst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3" y="1"/>
                    </a:cxn>
                    <a:cxn ang="0">
                      <a:pos x="6" y="1"/>
                    </a:cxn>
                    <a:cxn ang="0">
                      <a:pos x="11" y="0"/>
                    </a:cxn>
                    <a:cxn ang="0">
                      <a:pos x="16" y="0"/>
                    </a:cxn>
                    <a:cxn ang="0">
                      <a:pos x="22" y="0"/>
                    </a:cxn>
                    <a:cxn ang="0">
                      <a:pos x="29" y="0"/>
                    </a:cxn>
                    <a:cxn ang="0">
                      <a:pos x="35" y="0"/>
                    </a:cxn>
                    <a:cxn ang="0">
                      <a:pos x="42" y="1"/>
                    </a:cxn>
                    <a:cxn ang="0">
                      <a:pos x="48" y="2"/>
                    </a:cxn>
                    <a:cxn ang="0">
                      <a:pos x="55" y="4"/>
                    </a:cxn>
                    <a:cxn ang="0">
                      <a:pos x="61" y="7"/>
                    </a:cxn>
                    <a:cxn ang="0">
                      <a:pos x="66" y="11"/>
                    </a:cxn>
                    <a:cxn ang="0">
                      <a:pos x="71" y="16"/>
                    </a:cxn>
                    <a:cxn ang="0">
                      <a:pos x="74" y="22"/>
                    </a:cxn>
                    <a:cxn ang="0">
                      <a:pos x="77" y="28"/>
                    </a:cxn>
                    <a:cxn ang="0">
                      <a:pos x="0" y="1"/>
                    </a:cxn>
                  </a:cxnLst>
                  <a:rect l="0" t="0" r="r" b="b"/>
                  <a:pathLst>
                    <a:path w="77" h="28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3" y="1"/>
                      </a:lnTo>
                      <a:lnTo>
                        <a:pt x="6" y="1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2" y="0"/>
                      </a:lnTo>
                      <a:lnTo>
                        <a:pt x="29" y="0"/>
                      </a:lnTo>
                      <a:lnTo>
                        <a:pt x="35" y="0"/>
                      </a:lnTo>
                      <a:lnTo>
                        <a:pt x="42" y="1"/>
                      </a:lnTo>
                      <a:lnTo>
                        <a:pt x="48" y="2"/>
                      </a:lnTo>
                      <a:lnTo>
                        <a:pt x="55" y="4"/>
                      </a:lnTo>
                      <a:lnTo>
                        <a:pt x="61" y="7"/>
                      </a:lnTo>
                      <a:lnTo>
                        <a:pt x="66" y="11"/>
                      </a:lnTo>
                      <a:lnTo>
                        <a:pt x="71" y="16"/>
                      </a:lnTo>
                      <a:lnTo>
                        <a:pt x="74" y="22"/>
                      </a:lnTo>
                      <a:lnTo>
                        <a:pt x="77" y="28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BF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31" name="Freeform 107"/>
                <p:cNvSpPr>
                  <a:spLocks/>
                </p:cNvSpPr>
                <p:nvPr/>
              </p:nvSpPr>
              <p:spPr bwMode="auto">
                <a:xfrm>
                  <a:off x="1253" y="3149"/>
                  <a:ext cx="20" cy="8"/>
                </a:xfrm>
                <a:custGeom>
                  <a:avLst/>
                  <a:gdLst/>
                  <a:ahLst/>
                  <a:cxnLst>
                    <a:cxn ang="0">
                      <a:pos x="79" y="31"/>
                    </a:cxn>
                    <a:cxn ang="0">
                      <a:pos x="77" y="25"/>
                    </a:cxn>
                    <a:cxn ang="0">
                      <a:pos x="73" y="18"/>
                    </a:cxn>
                    <a:cxn ang="0">
                      <a:pos x="68" y="12"/>
                    </a:cxn>
                    <a:cxn ang="0">
                      <a:pos x="63" y="9"/>
                    </a:cxn>
                    <a:cxn ang="0">
                      <a:pos x="56" y="6"/>
                    </a:cxn>
                    <a:cxn ang="0">
                      <a:pos x="50" y="3"/>
                    </a:cxn>
                    <a:cxn ang="0">
                      <a:pos x="42" y="1"/>
                    </a:cxn>
                    <a:cxn ang="0">
                      <a:pos x="35" y="0"/>
                    </a:cxn>
                    <a:cxn ang="0">
                      <a:pos x="29" y="0"/>
                    </a:cxn>
                    <a:cxn ang="0">
                      <a:pos x="22" y="0"/>
                    </a:cxn>
                    <a:cxn ang="0">
                      <a:pos x="16" y="0"/>
                    </a:cxn>
                    <a:cxn ang="0">
                      <a:pos x="11" y="0"/>
                    </a:cxn>
                    <a:cxn ang="0">
                      <a:pos x="6" y="1"/>
                    </a:cxn>
                    <a:cxn ang="0">
                      <a:pos x="3" y="1"/>
                    </a:cxn>
                    <a:cxn ang="0">
                      <a:pos x="1" y="3"/>
                    </a:cxn>
                    <a:cxn ang="0">
                      <a:pos x="0" y="3"/>
                    </a:cxn>
                    <a:cxn ang="0">
                      <a:pos x="1" y="8"/>
                    </a:cxn>
                    <a:cxn ang="0">
                      <a:pos x="2" y="8"/>
                    </a:cxn>
                    <a:cxn ang="0">
                      <a:pos x="4" y="8"/>
                    </a:cxn>
                    <a:cxn ang="0">
                      <a:pos x="6" y="7"/>
                    </a:cxn>
                    <a:cxn ang="0">
                      <a:pos x="11" y="7"/>
                    </a:cxn>
                    <a:cxn ang="0">
                      <a:pos x="16" y="7"/>
                    </a:cxn>
                    <a:cxn ang="0">
                      <a:pos x="22" y="7"/>
                    </a:cxn>
                    <a:cxn ang="0">
                      <a:pos x="29" y="7"/>
                    </a:cxn>
                    <a:cxn ang="0">
                      <a:pos x="34" y="7"/>
                    </a:cxn>
                    <a:cxn ang="0">
                      <a:pos x="41" y="8"/>
                    </a:cxn>
                    <a:cxn ang="0">
                      <a:pos x="47" y="9"/>
                    </a:cxn>
                    <a:cxn ang="0">
                      <a:pos x="53" y="11"/>
                    </a:cxn>
                    <a:cxn ang="0">
                      <a:pos x="59" y="14"/>
                    </a:cxn>
                    <a:cxn ang="0">
                      <a:pos x="64" y="17"/>
                    </a:cxn>
                    <a:cxn ang="0">
                      <a:pos x="68" y="21"/>
                    </a:cxn>
                    <a:cxn ang="0">
                      <a:pos x="72" y="27"/>
                    </a:cxn>
                    <a:cxn ang="0">
                      <a:pos x="74" y="33"/>
                    </a:cxn>
                    <a:cxn ang="0">
                      <a:pos x="79" y="31"/>
                    </a:cxn>
                  </a:cxnLst>
                  <a:rect l="0" t="0" r="r" b="b"/>
                  <a:pathLst>
                    <a:path w="79" h="33">
                      <a:moveTo>
                        <a:pt x="79" y="31"/>
                      </a:moveTo>
                      <a:lnTo>
                        <a:pt x="77" y="25"/>
                      </a:lnTo>
                      <a:lnTo>
                        <a:pt x="73" y="18"/>
                      </a:lnTo>
                      <a:lnTo>
                        <a:pt x="68" y="12"/>
                      </a:lnTo>
                      <a:lnTo>
                        <a:pt x="63" y="9"/>
                      </a:lnTo>
                      <a:lnTo>
                        <a:pt x="56" y="6"/>
                      </a:lnTo>
                      <a:lnTo>
                        <a:pt x="50" y="3"/>
                      </a:lnTo>
                      <a:lnTo>
                        <a:pt x="42" y="1"/>
                      </a:lnTo>
                      <a:lnTo>
                        <a:pt x="35" y="0"/>
                      </a:lnTo>
                      <a:lnTo>
                        <a:pt x="29" y="0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6" y="1"/>
                      </a:lnTo>
                      <a:lnTo>
                        <a:pt x="3" y="1"/>
                      </a:lnTo>
                      <a:lnTo>
                        <a:pt x="1" y="3"/>
                      </a:lnTo>
                      <a:lnTo>
                        <a:pt x="0" y="3"/>
                      </a:ln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4" y="8"/>
                      </a:lnTo>
                      <a:lnTo>
                        <a:pt x="6" y="7"/>
                      </a:lnTo>
                      <a:lnTo>
                        <a:pt x="11" y="7"/>
                      </a:lnTo>
                      <a:lnTo>
                        <a:pt x="16" y="7"/>
                      </a:lnTo>
                      <a:lnTo>
                        <a:pt x="22" y="7"/>
                      </a:lnTo>
                      <a:lnTo>
                        <a:pt x="29" y="7"/>
                      </a:lnTo>
                      <a:lnTo>
                        <a:pt x="34" y="7"/>
                      </a:lnTo>
                      <a:lnTo>
                        <a:pt x="41" y="8"/>
                      </a:lnTo>
                      <a:lnTo>
                        <a:pt x="47" y="9"/>
                      </a:lnTo>
                      <a:lnTo>
                        <a:pt x="53" y="11"/>
                      </a:lnTo>
                      <a:lnTo>
                        <a:pt x="59" y="14"/>
                      </a:lnTo>
                      <a:lnTo>
                        <a:pt x="64" y="17"/>
                      </a:lnTo>
                      <a:lnTo>
                        <a:pt x="68" y="21"/>
                      </a:lnTo>
                      <a:lnTo>
                        <a:pt x="72" y="27"/>
                      </a:lnTo>
                      <a:lnTo>
                        <a:pt x="74" y="33"/>
                      </a:lnTo>
                      <a:lnTo>
                        <a:pt x="79" y="3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32" name="Freeform 108"/>
                <p:cNvSpPr>
                  <a:spLocks/>
                </p:cNvSpPr>
                <p:nvPr/>
              </p:nvSpPr>
              <p:spPr bwMode="auto">
                <a:xfrm>
                  <a:off x="1258" y="3104"/>
                  <a:ext cx="3" cy="4"/>
                </a:xfrm>
                <a:custGeom>
                  <a:avLst/>
                  <a:gdLst/>
                  <a:ahLst/>
                  <a:cxnLst>
                    <a:cxn ang="0">
                      <a:pos x="13" y="0"/>
                    </a:cxn>
                    <a:cxn ang="0">
                      <a:pos x="0" y="17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13" h="17">
                      <a:moveTo>
                        <a:pt x="13" y="0"/>
                      </a:moveTo>
                      <a:lnTo>
                        <a:pt x="0" y="17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33" name="Freeform 109"/>
                <p:cNvSpPr>
                  <a:spLocks/>
                </p:cNvSpPr>
                <p:nvPr/>
              </p:nvSpPr>
              <p:spPr bwMode="auto">
                <a:xfrm>
                  <a:off x="1258" y="3103"/>
                  <a:ext cx="4" cy="5"/>
                </a:xfrm>
                <a:custGeom>
                  <a:avLst/>
                  <a:gdLst/>
                  <a:ahLst/>
                  <a:cxnLst>
                    <a:cxn ang="0">
                      <a:pos x="3" y="19"/>
                    </a:cxn>
                    <a:cxn ang="0">
                      <a:pos x="5" y="20"/>
                    </a:cxn>
                    <a:cxn ang="0">
                      <a:pos x="18" y="4"/>
                    </a:cxn>
                    <a:cxn ang="0">
                      <a:pos x="14" y="0"/>
                    </a:cxn>
                    <a:cxn ang="0">
                      <a:pos x="0" y="17"/>
                    </a:cxn>
                    <a:cxn ang="0">
                      <a:pos x="3" y="19"/>
                    </a:cxn>
                  </a:cxnLst>
                  <a:rect l="0" t="0" r="r" b="b"/>
                  <a:pathLst>
                    <a:path w="18" h="20">
                      <a:moveTo>
                        <a:pt x="3" y="19"/>
                      </a:moveTo>
                      <a:lnTo>
                        <a:pt x="5" y="20"/>
                      </a:lnTo>
                      <a:lnTo>
                        <a:pt x="18" y="4"/>
                      </a:lnTo>
                      <a:lnTo>
                        <a:pt x="14" y="0"/>
                      </a:lnTo>
                      <a:lnTo>
                        <a:pt x="0" y="17"/>
                      </a:lnTo>
                      <a:lnTo>
                        <a:pt x="3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34" name="Freeform 110"/>
                <p:cNvSpPr>
                  <a:spLocks/>
                </p:cNvSpPr>
                <p:nvPr/>
              </p:nvSpPr>
              <p:spPr bwMode="auto">
                <a:xfrm>
                  <a:off x="1473" y="3048"/>
                  <a:ext cx="23" cy="26"/>
                </a:xfrm>
                <a:custGeom>
                  <a:avLst/>
                  <a:gdLst/>
                  <a:ahLst/>
                  <a:cxnLst>
                    <a:cxn ang="0">
                      <a:pos x="74" y="104"/>
                    </a:cxn>
                    <a:cxn ang="0">
                      <a:pos x="89" y="0"/>
                    </a:cxn>
                    <a:cxn ang="0">
                      <a:pos x="0" y="0"/>
                    </a:cxn>
                    <a:cxn ang="0">
                      <a:pos x="19" y="104"/>
                    </a:cxn>
                    <a:cxn ang="0">
                      <a:pos x="74" y="104"/>
                    </a:cxn>
                  </a:cxnLst>
                  <a:rect l="0" t="0" r="r" b="b"/>
                  <a:pathLst>
                    <a:path w="89" h="104">
                      <a:moveTo>
                        <a:pt x="74" y="104"/>
                      </a:moveTo>
                      <a:lnTo>
                        <a:pt x="89" y="0"/>
                      </a:lnTo>
                      <a:lnTo>
                        <a:pt x="0" y="0"/>
                      </a:lnTo>
                      <a:lnTo>
                        <a:pt x="19" y="104"/>
                      </a:lnTo>
                      <a:lnTo>
                        <a:pt x="74" y="10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35" name="Freeform 111"/>
                <p:cNvSpPr>
                  <a:spLocks/>
                </p:cNvSpPr>
                <p:nvPr/>
              </p:nvSpPr>
              <p:spPr bwMode="auto">
                <a:xfrm>
                  <a:off x="1491" y="3048"/>
                  <a:ext cx="5" cy="26"/>
                </a:xfrm>
                <a:custGeom>
                  <a:avLst/>
                  <a:gdLst/>
                  <a:ahLst/>
                  <a:cxnLst>
                    <a:cxn ang="0">
                      <a:pos x="18" y="6"/>
                    </a:cxn>
                    <a:cxn ang="0">
                      <a:pos x="15" y="2"/>
                    </a:cxn>
                    <a:cxn ang="0">
                      <a:pos x="0" y="106"/>
                    </a:cxn>
                    <a:cxn ang="0">
                      <a:pos x="6" y="107"/>
                    </a:cxn>
                    <a:cxn ang="0">
                      <a:pos x="22" y="3"/>
                    </a:cxn>
                    <a:cxn ang="0">
                      <a:pos x="18" y="0"/>
                    </a:cxn>
                    <a:cxn ang="0">
                      <a:pos x="22" y="3"/>
                    </a:cxn>
                    <a:cxn ang="0">
                      <a:pos x="22" y="0"/>
                    </a:cxn>
                    <a:cxn ang="0">
                      <a:pos x="18" y="0"/>
                    </a:cxn>
                    <a:cxn ang="0">
                      <a:pos x="18" y="6"/>
                    </a:cxn>
                  </a:cxnLst>
                  <a:rect l="0" t="0" r="r" b="b"/>
                  <a:pathLst>
                    <a:path w="22" h="107">
                      <a:moveTo>
                        <a:pt x="18" y="6"/>
                      </a:moveTo>
                      <a:lnTo>
                        <a:pt x="15" y="2"/>
                      </a:lnTo>
                      <a:lnTo>
                        <a:pt x="0" y="106"/>
                      </a:lnTo>
                      <a:lnTo>
                        <a:pt x="6" y="107"/>
                      </a:lnTo>
                      <a:lnTo>
                        <a:pt x="22" y="3"/>
                      </a:lnTo>
                      <a:lnTo>
                        <a:pt x="18" y="0"/>
                      </a:lnTo>
                      <a:lnTo>
                        <a:pt x="22" y="3"/>
                      </a:lnTo>
                      <a:lnTo>
                        <a:pt x="22" y="0"/>
                      </a:lnTo>
                      <a:lnTo>
                        <a:pt x="18" y="0"/>
                      </a:lnTo>
                      <a:lnTo>
                        <a:pt x="18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36" name="Freeform 112"/>
                <p:cNvSpPr>
                  <a:spLocks/>
                </p:cNvSpPr>
                <p:nvPr/>
              </p:nvSpPr>
              <p:spPr bwMode="auto">
                <a:xfrm>
                  <a:off x="1472" y="3048"/>
                  <a:ext cx="24" cy="1"/>
                </a:xfrm>
                <a:custGeom>
                  <a:avLst/>
                  <a:gdLst/>
                  <a:ahLst/>
                  <a:cxnLst>
                    <a:cxn ang="0">
                      <a:pos x="6" y="2"/>
                    </a:cxn>
                    <a:cxn ang="0">
                      <a:pos x="3" y="6"/>
                    </a:cxn>
                    <a:cxn ang="0">
                      <a:pos x="92" y="6"/>
                    </a:cxn>
                    <a:cxn ang="0">
                      <a:pos x="92" y="0"/>
                    </a:cxn>
                    <a:cxn ang="0">
                      <a:pos x="3" y="0"/>
                    </a:cxn>
                    <a:cxn ang="0">
                      <a:pos x="1" y="3"/>
                    </a:cxn>
                    <a:cxn ang="0">
                      <a:pos x="3" y="0"/>
                    </a:cxn>
                    <a:cxn ang="0">
                      <a:pos x="0" y="0"/>
                    </a:cxn>
                    <a:cxn ang="0">
                      <a:pos x="1" y="3"/>
                    </a:cxn>
                    <a:cxn ang="0">
                      <a:pos x="6" y="2"/>
                    </a:cxn>
                  </a:cxnLst>
                  <a:rect l="0" t="0" r="r" b="b"/>
                  <a:pathLst>
                    <a:path w="92" h="6">
                      <a:moveTo>
                        <a:pt x="6" y="2"/>
                      </a:moveTo>
                      <a:lnTo>
                        <a:pt x="3" y="6"/>
                      </a:lnTo>
                      <a:lnTo>
                        <a:pt x="92" y="6"/>
                      </a:lnTo>
                      <a:lnTo>
                        <a:pt x="92" y="0"/>
                      </a:lnTo>
                      <a:lnTo>
                        <a:pt x="3" y="0"/>
                      </a:lnTo>
                      <a:lnTo>
                        <a:pt x="1" y="3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6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37" name="Freeform 113"/>
                <p:cNvSpPr>
                  <a:spLocks/>
                </p:cNvSpPr>
                <p:nvPr/>
              </p:nvSpPr>
              <p:spPr bwMode="auto">
                <a:xfrm>
                  <a:off x="1473" y="3048"/>
                  <a:ext cx="6" cy="27"/>
                </a:xfrm>
                <a:custGeom>
                  <a:avLst/>
                  <a:gdLst/>
                  <a:ahLst/>
                  <a:cxnLst>
                    <a:cxn ang="0">
                      <a:pos x="21" y="102"/>
                    </a:cxn>
                    <a:cxn ang="0">
                      <a:pos x="24" y="104"/>
                    </a:cxn>
                    <a:cxn ang="0">
                      <a:pos x="5" y="0"/>
                    </a:cxn>
                    <a:cxn ang="0">
                      <a:pos x="0" y="1"/>
                    </a:cxn>
                    <a:cxn ang="0">
                      <a:pos x="17" y="105"/>
                    </a:cxn>
                    <a:cxn ang="0">
                      <a:pos x="21" y="107"/>
                    </a:cxn>
                    <a:cxn ang="0">
                      <a:pos x="17" y="105"/>
                    </a:cxn>
                    <a:cxn ang="0">
                      <a:pos x="17" y="107"/>
                    </a:cxn>
                    <a:cxn ang="0">
                      <a:pos x="21" y="107"/>
                    </a:cxn>
                    <a:cxn ang="0">
                      <a:pos x="21" y="102"/>
                    </a:cxn>
                  </a:cxnLst>
                  <a:rect l="0" t="0" r="r" b="b"/>
                  <a:pathLst>
                    <a:path w="24" h="107">
                      <a:moveTo>
                        <a:pt x="21" y="102"/>
                      </a:moveTo>
                      <a:lnTo>
                        <a:pt x="24" y="104"/>
                      </a:lnTo>
                      <a:lnTo>
                        <a:pt x="5" y="0"/>
                      </a:lnTo>
                      <a:lnTo>
                        <a:pt x="0" y="1"/>
                      </a:lnTo>
                      <a:lnTo>
                        <a:pt x="17" y="105"/>
                      </a:lnTo>
                      <a:lnTo>
                        <a:pt x="21" y="107"/>
                      </a:lnTo>
                      <a:lnTo>
                        <a:pt x="17" y="105"/>
                      </a:lnTo>
                      <a:lnTo>
                        <a:pt x="17" y="107"/>
                      </a:lnTo>
                      <a:lnTo>
                        <a:pt x="21" y="107"/>
                      </a:lnTo>
                      <a:lnTo>
                        <a:pt x="21" y="1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38" name="Freeform 114"/>
                <p:cNvSpPr>
                  <a:spLocks/>
                </p:cNvSpPr>
                <p:nvPr/>
              </p:nvSpPr>
              <p:spPr bwMode="auto">
                <a:xfrm>
                  <a:off x="1478" y="3073"/>
                  <a:ext cx="15" cy="2"/>
                </a:xfrm>
                <a:custGeom>
                  <a:avLst/>
                  <a:gdLst/>
                  <a:ahLst/>
                  <a:cxnLst>
                    <a:cxn ang="0">
                      <a:pos x="52" y="2"/>
                    </a:cxn>
                    <a:cxn ang="0">
                      <a:pos x="55" y="0"/>
                    </a:cxn>
                    <a:cxn ang="0">
                      <a:pos x="0" y="0"/>
                    </a:cxn>
                    <a:cxn ang="0">
                      <a:pos x="0" y="5"/>
                    </a:cxn>
                    <a:cxn ang="0">
                      <a:pos x="55" y="5"/>
                    </a:cxn>
                    <a:cxn ang="0">
                      <a:pos x="58" y="3"/>
                    </a:cxn>
                    <a:cxn ang="0">
                      <a:pos x="55" y="5"/>
                    </a:cxn>
                    <a:cxn ang="0">
                      <a:pos x="58" y="5"/>
                    </a:cxn>
                    <a:cxn ang="0">
                      <a:pos x="58" y="3"/>
                    </a:cxn>
                    <a:cxn ang="0">
                      <a:pos x="52" y="2"/>
                    </a:cxn>
                  </a:cxnLst>
                  <a:rect l="0" t="0" r="r" b="b"/>
                  <a:pathLst>
                    <a:path w="58" h="5">
                      <a:moveTo>
                        <a:pt x="52" y="2"/>
                      </a:moveTo>
                      <a:lnTo>
                        <a:pt x="55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55" y="5"/>
                      </a:lnTo>
                      <a:lnTo>
                        <a:pt x="58" y="3"/>
                      </a:lnTo>
                      <a:lnTo>
                        <a:pt x="55" y="5"/>
                      </a:lnTo>
                      <a:lnTo>
                        <a:pt x="58" y="5"/>
                      </a:lnTo>
                      <a:lnTo>
                        <a:pt x="58" y="3"/>
                      </a:lnTo>
                      <a:lnTo>
                        <a:pt x="52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39" name="Freeform 115"/>
                <p:cNvSpPr>
                  <a:spLocks/>
                </p:cNvSpPr>
                <p:nvPr/>
              </p:nvSpPr>
              <p:spPr bwMode="auto">
                <a:xfrm>
                  <a:off x="1520" y="2943"/>
                  <a:ext cx="15" cy="38"/>
                </a:xfrm>
                <a:custGeom>
                  <a:avLst/>
                  <a:gdLst/>
                  <a:ahLst/>
                  <a:cxnLst>
                    <a:cxn ang="0">
                      <a:pos x="24" y="151"/>
                    </a:cxn>
                    <a:cxn ang="0">
                      <a:pos x="18" y="148"/>
                    </a:cxn>
                    <a:cxn ang="0">
                      <a:pos x="13" y="142"/>
                    </a:cxn>
                    <a:cxn ang="0">
                      <a:pos x="8" y="134"/>
                    </a:cxn>
                    <a:cxn ang="0">
                      <a:pos x="5" y="125"/>
                    </a:cxn>
                    <a:cxn ang="0">
                      <a:pos x="2" y="112"/>
                    </a:cxn>
                    <a:cxn ang="0">
                      <a:pos x="0" y="99"/>
                    </a:cxn>
                    <a:cxn ang="0">
                      <a:pos x="0" y="84"/>
                    </a:cxn>
                    <a:cxn ang="0">
                      <a:pos x="0" y="68"/>
                    </a:cxn>
                    <a:cxn ang="0">
                      <a:pos x="2" y="54"/>
                    </a:cxn>
                    <a:cxn ang="0">
                      <a:pos x="4" y="40"/>
                    </a:cxn>
                    <a:cxn ang="0">
                      <a:pos x="7" y="27"/>
                    </a:cxn>
                    <a:cxn ang="0">
                      <a:pos x="12" y="17"/>
                    </a:cxn>
                    <a:cxn ang="0">
                      <a:pos x="17" y="9"/>
                    </a:cxn>
                    <a:cxn ang="0">
                      <a:pos x="23" y="3"/>
                    </a:cxn>
                    <a:cxn ang="0">
                      <a:pos x="29" y="0"/>
                    </a:cxn>
                    <a:cxn ang="0">
                      <a:pos x="36" y="0"/>
                    </a:cxn>
                    <a:cxn ang="0">
                      <a:pos x="42" y="2"/>
                    </a:cxn>
                    <a:cxn ang="0">
                      <a:pos x="47" y="9"/>
                    </a:cxn>
                    <a:cxn ang="0">
                      <a:pos x="52" y="16"/>
                    </a:cxn>
                    <a:cxn ang="0">
                      <a:pos x="55" y="26"/>
                    </a:cxn>
                    <a:cxn ang="0">
                      <a:pos x="58" y="38"/>
                    </a:cxn>
                    <a:cxn ang="0">
                      <a:pos x="60" y="52"/>
                    </a:cxn>
                    <a:cxn ang="0">
                      <a:pos x="60" y="67"/>
                    </a:cxn>
                    <a:cxn ang="0">
                      <a:pos x="60" y="83"/>
                    </a:cxn>
                    <a:cxn ang="0">
                      <a:pos x="58" y="97"/>
                    </a:cxn>
                    <a:cxn ang="0">
                      <a:pos x="56" y="111"/>
                    </a:cxn>
                    <a:cxn ang="0">
                      <a:pos x="52" y="123"/>
                    </a:cxn>
                    <a:cxn ang="0">
                      <a:pos x="47" y="133"/>
                    </a:cxn>
                    <a:cxn ang="0">
                      <a:pos x="43" y="142"/>
                    </a:cxn>
                    <a:cxn ang="0">
                      <a:pos x="36" y="148"/>
                    </a:cxn>
                    <a:cxn ang="0">
                      <a:pos x="31" y="151"/>
                    </a:cxn>
                  </a:cxnLst>
                  <a:rect l="0" t="0" r="r" b="b"/>
                  <a:pathLst>
                    <a:path w="60" h="151">
                      <a:moveTo>
                        <a:pt x="27" y="151"/>
                      </a:moveTo>
                      <a:lnTo>
                        <a:pt x="24" y="151"/>
                      </a:lnTo>
                      <a:lnTo>
                        <a:pt x="21" y="150"/>
                      </a:lnTo>
                      <a:lnTo>
                        <a:pt x="18" y="148"/>
                      </a:lnTo>
                      <a:lnTo>
                        <a:pt x="16" y="145"/>
                      </a:lnTo>
                      <a:lnTo>
                        <a:pt x="13" y="142"/>
                      </a:lnTo>
                      <a:lnTo>
                        <a:pt x="11" y="139"/>
                      </a:lnTo>
                      <a:lnTo>
                        <a:pt x="8" y="134"/>
                      </a:lnTo>
                      <a:lnTo>
                        <a:pt x="6" y="130"/>
                      </a:lnTo>
                      <a:lnTo>
                        <a:pt x="5" y="125"/>
                      </a:lnTo>
                      <a:lnTo>
                        <a:pt x="3" y="119"/>
                      </a:lnTo>
                      <a:lnTo>
                        <a:pt x="2" y="112"/>
                      </a:lnTo>
                      <a:lnTo>
                        <a:pt x="1" y="106"/>
                      </a:lnTo>
                      <a:lnTo>
                        <a:pt x="0" y="99"/>
                      </a:lnTo>
                      <a:lnTo>
                        <a:pt x="0" y="91"/>
                      </a:lnTo>
                      <a:lnTo>
                        <a:pt x="0" y="84"/>
                      </a:lnTo>
                      <a:lnTo>
                        <a:pt x="0" y="76"/>
                      </a:lnTo>
                      <a:lnTo>
                        <a:pt x="0" y="68"/>
                      </a:lnTo>
                      <a:lnTo>
                        <a:pt x="1" y="60"/>
                      </a:lnTo>
                      <a:lnTo>
                        <a:pt x="2" y="54"/>
                      </a:lnTo>
                      <a:lnTo>
                        <a:pt x="3" y="46"/>
                      </a:lnTo>
                      <a:lnTo>
                        <a:pt x="4" y="40"/>
                      </a:lnTo>
                      <a:lnTo>
                        <a:pt x="6" y="33"/>
                      </a:lnTo>
                      <a:lnTo>
                        <a:pt x="7" y="27"/>
                      </a:lnTo>
                      <a:lnTo>
                        <a:pt x="10" y="22"/>
                      </a:lnTo>
                      <a:lnTo>
                        <a:pt x="12" y="17"/>
                      </a:lnTo>
                      <a:lnTo>
                        <a:pt x="15" y="13"/>
                      </a:lnTo>
                      <a:lnTo>
                        <a:pt x="17" y="9"/>
                      </a:lnTo>
                      <a:lnTo>
                        <a:pt x="21" y="5"/>
                      </a:lnTo>
                      <a:lnTo>
                        <a:pt x="23" y="3"/>
                      </a:lnTo>
                      <a:lnTo>
                        <a:pt x="26" y="1"/>
                      </a:lnTo>
                      <a:lnTo>
                        <a:pt x="29" y="0"/>
                      </a:lnTo>
                      <a:lnTo>
                        <a:pt x="33" y="0"/>
                      </a:lnTo>
                      <a:lnTo>
                        <a:pt x="36" y="0"/>
                      </a:lnTo>
                      <a:lnTo>
                        <a:pt x="38" y="1"/>
                      </a:lnTo>
                      <a:lnTo>
                        <a:pt x="42" y="2"/>
                      </a:lnTo>
                      <a:lnTo>
                        <a:pt x="44" y="5"/>
                      </a:lnTo>
                      <a:lnTo>
                        <a:pt x="47" y="9"/>
                      </a:lnTo>
                      <a:lnTo>
                        <a:pt x="49" y="12"/>
                      </a:lnTo>
                      <a:lnTo>
                        <a:pt x="52" y="16"/>
                      </a:lnTo>
                      <a:lnTo>
                        <a:pt x="54" y="21"/>
                      </a:lnTo>
                      <a:lnTo>
                        <a:pt x="55" y="26"/>
                      </a:lnTo>
                      <a:lnTo>
                        <a:pt x="56" y="32"/>
                      </a:lnTo>
                      <a:lnTo>
                        <a:pt x="58" y="38"/>
                      </a:lnTo>
                      <a:lnTo>
                        <a:pt x="59" y="45"/>
                      </a:lnTo>
                      <a:lnTo>
                        <a:pt x="60" y="52"/>
                      </a:lnTo>
                      <a:lnTo>
                        <a:pt x="60" y="59"/>
                      </a:lnTo>
                      <a:lnTo>
                        <a:pt x="60" y="67"/>
                      </a:lnTo>
                      <a:lnTo>
                        <a:pt x="60" y="75"/>
                      </a:lnTo>
                      <a:lnTo>
                        <a:pt x="60" y="83"/>
                      </a:lnTo>
                      <a:lnTo>
                        <a:pt x="59" y="90"/>
                      </a:lnTo>
                      <a:lnTo>
                        <a:pt x="58" y="97"/>
                      </a:lnTo>
                      <a:lnTo>
                        <a:pt x="57" y="105"/>
                      </a:lnTo>
                      <a:lnTo>
                        <a:pt x="56" y="111"/>
                      </a:lnTo>
                      <a:lnTo>
                        <a:pt x="54" y="118"/>
                      </a:lnTo>
                      <a:lnTo>
                        <a:pt x="52" y="123"/>
                      </a:lnTo>
                      <a:lnTo>
                        <a:pt x="49" y="129"/>
                      </a:lnTo>
                      <a:lnTo>
                        <a:pt x="47" y="133"/>
                      </a:lnTo>
                      <a:lnTo>
                        <a:pt x="45" y="139"/>
                      </a:lnTo>
                      <a:lnTo>
                        <a:pt x="43" y="142"/>
                      </a:lnTo>
                      <a:lnTo>
                        <a:pt x="39" y="145"/>
                      </a:lnTo>
                      <a:lnTo>
                        <a:pt x="36" y="148"/>
                      </a:lnTo>
                      <a:lnTo>
                        <a:pt x="34" y="150"/>
                      </a:lnTo>
                      <a:lnTo>
                        <a:pt x="31" y="151"/>
                      </a:lnTo>
                      <a:lnTo>
                        <a:pt x="27" y="151"/>
                      </a:lnTo>
                      <a:close/>
                    </a:path>
                  </a:pathLst>
                </a:custGeom>
                <a:solidFill>
                  <a:srgbClr val="FFBF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40" name="Freeform 116"/>
                <p:cNvSpPr>
                  <a:spLocks/>
                </p:cNvSpPr>
                <p:nvPr/>
              </p:nvSpPr>
              <p:spPr bwMode="auto">
                <a:xfrm>
                  <a:off x="1518" y="2962"/>
                  <a:ext cx="9" cy="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8"/>
                    </a:cxn>
                    <a:cxn ang="0">
                      <a:pos x="0" y="15"/>
                    </a:cxn>
                    <a:cxn ang="0">
                      <a:pos x="1" y="23"/>
                    </a:cxn>
                    <a:cxn ang="0">
                      <a:pos x="1" y="31"/>
                    </a:cxn>
                    <a:cxn ang="0">
                      <a:pos x="3" y="37"/>
                    </a:cxn>
                    <a:cxn ang="0">
                      <a:pos x="4" y="44"/>
                    </a:cxn>
                    <a:cxn ang="0">
                      <a:pos x="6" y="50"/>
                    </a:cxn>
                    <a:cxn ang="0">
                      <a:pos x="8" y="56"/>
                    </a:cxn>
                    <a:cxn ang="0">
                      <a:pos x="10" y="62"/>
                    </a:cxn>
                    <a:cxn ang="0">
                      <a:pos x="12" y="66"/>
                    </a:cxn>
                    <a:cxn ang="0">
                      <a:pos x="15" y="69"/>
                    </a:cxn>
                    <a:cxn ang="0">
                      <a:pos x="19" y="74"/>
                    </a:cxn>
                    <a:cxn ang="0">
                      <a:pos x="21" y="77"/>
                    </a:cxn>
                    <a:cxn ang="0">
                      <a:pos x="25" y="79"/>
                    </a:cxn>
                    <a:cxn ang="0">
                      <a:pos x="30" y="81"/>
                    </a:cxn>
                    <a:cxn ang="0">
                      <a:pos x="34" y="82"/>
                    </a:cxn>
                    <a:cxn ang="0">
                      <a:pos x="34" y="69"/>
                    </a:cxn>
                    <a:cxn ang="0">
                      <a:pos x="32" y="68"/>
                    </a:cxn>
                    <a:cxn ang="0">
                      <a:pos x="31" y="68"/>
                    </a:cxn>
                    <a:cxn ang="0">
                      <a:pos x="30" y="67"/>
                    </a:cxn>
                    <a:cxn ang="0">
                      <a:pos x="28" y="66"/>
                    </a:cxn>
                    <a:cxn ang="0">
                      <a:pos x="25" y="63"/>
                    </a:cxn>
                    <a:cxn ang="0">
                      <a:pos x="23" y="60"/>
                    </a:cxn>
                    <a:cxn ang="0">
                      <a:pos x="21" y="56"/>
                    </a:cxn>
                    <a:cxn ang="0">
                      <a:pos x="19" y="52"/>
                    </a:cxn>
                    <a:cxn ang="0">
                      <a:pos x="18" y="46"/>
                    </a:cxn>
                    <a:cxn ang="0">
                      <a:pos x="17" y="41"/>
                    </a:cxn>
                    <a:cxn ang="0">
                      <a:pos x="15" y="35"/>
                    </a:cxn>
                    <a:cxn ang="0">
                      <a:pos x="14" y="29"/>
                    </a:cxn>
                    <a:cxn ang="0">
                      <a:pos x="13" y="22"/>
                    </a:cxn>
                    <a:cxn ang="0">
                      <a:pos x="12" y="15"/>
                    </a:cxn>
                    <a:cxn ang="0">
                      <a:pos x="12" y="8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4" h="8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15"/>
                      </a:lnTo>
                      <a:lnTo>
                        <a:pt x="1" y="23"/>
                      </a:lnTo>
                      <a:lnTo>
                        <a:pt x="1" y="31"/>
                      </a:lnTo>
                      <a:lnTo>
                        <a:pt x="3" y="37"/>
                      </a:lnTo>
                      <a:lnTo>
                        <a:pt x="4" y="44"/>
                      </a:lnTo>
                      <a:lnTo>
                        <a:pt x="6" y="50"/>
                      </a:lnTo>
                      <a:lnTo>
                        <a:pt x="8" y="56"/>
                      </a:lnTo>
                      <a:lnTo>
                        <a:pt x="10" y="62"/>
                      </a:lnTo>
                      <a:lnTo>
                        <a:pt x="12" y="66"/>
                      </a:lnTo>
                      <a:lnTo>
                        <a:pt x="15" y="69"/>
                      </a:lnTo>
                      <a:lnTo>
                        <a:pt x="19" y="74"/>
                      </a:lnTo>
                      <a:lnTo>
                        <a:pt x="21" y="77"/>
                      </a:lnTo>
                      <a:lnTo>
                        <a:pt x="25" y="79"/>
                      </a:lnTo>
                      <a:lnTo>
                        <a:pt x="30" y="81"/>
                      </a:lnTo>
                      <a:lnTo>
                        <a:pt x="34" y="82"/>
                      </a:lnTo>
                      <a:lnTo>
                        <a:pt x="34" y="69"/>
                      </a:lnTo>
                      <a:lnTo>
                        <a:pt x="32" y="68"/>
                      </a:lnTo>
                      <a:lnTo>
                        <a:pt x="31" y="68"/>
                      </a:lnTo>
                      <a:lnTo>
                        <a:pt x="30" y="67"/>
                      </a:lnTo>
                      <a:lnTo>
                        <a:pt x="28" y="66"/>
                      </a:lnTo>
                      <a:lnTo>
                        <a:pt x="25" y="63"/>
                      </a:lnTo>
                      <a:lnTo>
                        <a:pt x="23" y="60"/>
                      </a:lnTo>
                      <a:lnTo>
                        <a:pt x="21" y="56"/>
                      </a:lnTo>
                      <a:lnTo>
                        <a:pt x="19" y="52"/>
                      </a:lnTo>
                      <a:lnTo>
                        <a:pt x="18" y="46"/>
                      </a:lnTo>
                      <a:lnTo>
                        <a:pt x="17" y="41"/>
                      </a:lnTo>
                      <a:lnTo>
                        <a:pt x="15" y="35"/>
                      </a:lnTo>
                      <a:lnTo>
                        <a:pt x="14" y="29"/>
                      </a:lnTo>
                      <a:lnTo>
                        <a:pt x="13" y="22"/>
                      </a:lnTo>
                      <a:lnTo>
                        <a:pt x="12" y="15"/>
                      </a:lnTo>
                      <a:lnTo>
                        <a:pt x="12" y="8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41" name="Freeform 117"/>
                <p:cNvSpPr>
                  <a:spLocks/>
                </p:cNvSpPr>
                <p:nvPr/>
              </p:nvSpPr>
              <p:spPr bwMode="auto">
                <a:xfrm>
                  <a:off x="1518" y="2941"/>
                  <a:ext cx="10" cy="21"/>
                </a:xfrm>
                <a:custGeom>
                  <a:avLst/>
                  <a:gdLst/>
                  <a:ahLst/>
                  <a:cxnLst>
                    <a:cxn ang="0">
                      <a:pos x="40" y="0"/>
                    </a:cxn>
                    <a:cxn ang="0">
                      <a:pos x="40" y="0"/>
                    </a:cxn>
                    <a:cxn ang="0">
                      <a:pos x="34" y="1"/>
                    </a:cxn>
                    <a:cxn ang="0">
                      <a:pos x="31" y="2"/>
                    </a:cxn>
                    <a:cxn ang="0">
                      <a:pos x="27" y="5"/>
                    </a:cxn>
                    <a:cxn ang="0">
                      <a:pos x="23" y="8"/>
                    </a:cxn>
                    <a:cxn ang="0">
                      <a:pos x="20" y="12"/>
                    </a:cxn>
                    <a:cxn ang="0">
                      <a:pos x="17" y="17"/>
                    </a:cxn>
                    <a:cxn ang="0">
                      <a:pos x="14" y="22"/>
                    </a:cxn>
                    <a:cxn ang="0">
                      <a:pos x="11" y="27"/>
                    </a:cxn>
                    <a:cxn ang="0">
                      <a:pos x="9" y="32"/>
                    </a:cxn>
                    <a:cxn ang="0">
                      <a:pos x="8" y="39"/>
                    </a:cxn>
                    <a:cxn ang="0">
                      <a:pos x="6" y="45"/>
                    </a:cxn>
                    <a:cxn ang="0">
                      <a:pos x="3" y="52"/>
                    </a:cxn>
                    <a:cxn ang="0">
                      <a:pos x="2" y="60"/>
                    </a:cxn>
                    <a:cxn ang="0">
                      <a:pos x="1" y="66"/>
                    </a:cxn>
                    <a:cxn ang="0">
                      <a:pos x="1" y="75"/>
                    </a:cxn>
                    <a:cxn ang="0">
                      <a:pos x="0" y="83"/>
                    </a:cxn>
                    <a:cxn ang="0">
                      <a:pos x="12" y="83"/>
                    </a:cxn>
                    <a:cxn ang="0">
                      <a:pos x="13" y="75"/>
                    </a:cxn>
                    <a:cxn ang="0">
                      <a:pos x="13" y="69"/>
                    </a:cxn>
                    <a:cxn ang="0">
                      <a:pos x="14" y="62"/>
                    </a:cxn>
                    <a:cxn ang="0">
                      <a:pos x="17" y="55"/>
                    </a:cxn>
                    <a:cxn ang="0">
                      <a:pos x="18" y="49"/>
                    </a:cxn>
                    <a:cxn ang="0">
                      <a:pos x="19" y="42"/>
                    </a:cxn>
                    <a:cxn ang="0">
                      <a:pos x="21" y="37"/>
                    </a:cxn>
                    <a:cxn ang="0">
                      <a:pos x="23" y="32"/>
                    </a:cxn>
                    <a:cxn ang="0">
                      <a:pos x="24" y="27"/>
                    </a:cxn>
                    <a:cxn ang="0">
                      <a:pos x="28" y="22"/>
                    </a:cxn>
                    <a:cxn ang="0">
                      <a:pos x="30" y="20"/>
                    </a:cxn>
                    <a:cxn ang="0">
                      <a:pos x="32" y="17"/>
                    </a:cxn>
                    <a:cxn ang="0">
                      <a:pos x="34" y="15"/>
                    </a:cxn>
                    <a:cxn ang="0">
                      <a:pos x="36" y="13"/>
                    </a:cxn>
                    <a:cxn ang="0">
                      <a:pos x="39" y="12"/>
                    </a:cxn>
                    <a:cxn ang="0">
                      <a:pos x="40" y="12"/>
                    </a:cxn>
                    <a:cxn ang="0">
                      <a:pos x="40" y="12"/>
                    </a:cxn>
                    <a:cxn ang="0">
                      <a:pos x="40" y="0"/>
                    </a:cxn>
                  </a:cxnLst>
                  <a:rect l="0" t="0" r="r" b="b"/>
                  <a:pathLst>
                    <a:path w="40" h="83">
                      <a:moveTo>
                        <a:pt x="40" y="0"/>
                      </a:moveTo>
                      <a:lnTo>
                        <a:pt x="40" y="0"/>
                      </a:lnTo>
                      <a:lnTo>
                        <a:pt x="34" y="1"/>
                      </a:lnTo>
                      <a:lnTo>
                        <a:pt x="31" y="2"/>
                      </a:lnTo>
                      <a:lnTo>
                        <a:pt x="27" y="5"/>
                      </a:lnTo>
                      <a:lnTo>
                        <a:pt x="23" y="8"/>
                      </a:lnTo>
                      <a:lnTo>
                        <a:pt x="20" y="12"/>
                      </a:lnTo>
                      <a:lnTo>
                        <a:pt x="17" y="17"/>
                      </a:lnTo>
                      <a:lnTo>
                        <a:pt x="14" y="22"/>
                      </a:lnTo>
                      <a:lnTo>
                        <a:pt x="11" y="27"/>
                      </a:lnTo>
                      <a:lnTo>
                        <a:pt x="9" y="32"/>
                      </a:lnTo>
                      <a:lnTo>
                        <a:pt x="8" y="39"/>
                      </a:lnTo>
                      <a:lnTo>
                        <a:pt x="6" y="45"/>
                      </a:lnTo>
                      <a:lnTo>
                        <a:pt x="3" y="52"/>
                      </a:lnTo>
                      <a:lnTo>
                        <a:pt x="2" y="60"/>
                      </a:lnTo>
                      <a:lnTo>
                        <a:pt x="1" y="66"/>
                      </a:lnTo>
                      <a:lnTo>
                        <a:pt x="1" y="75"/>
                      </a:lnTo>
                      <a:lnTo>
                        <a:pt x="0" y="83"/>
                      </a:lnTo>
                      <a:lnTo>
                        <a:pt x="12" y="83"/>
                      </a:lnTo>
                      <a:lnTo>
                        <a:pt x="13" y="75"/>
                      </a:lnTo>
                      <a:lnTo>
                        <a:pt x="13" y="69"/>
                      </a:lnTo>
                      <a:lnTo>
                        <a:pt x="14" y="62"/>
                      </a:lnTo>
                      <a:lnTo>
                        <a:pt x="17" y="55"/>
                      </a:lnTo>
                      <a:lnTo>
                        <a:pt x="18" y="49"/>
                      </a:lnTo>
                      <a:lnTo>
                        <a:pt x="19" y="42"/>
                      </a:lnTo>
                      <a:lnTo>
                        <a:pt x="21" y="37"/>
                      </a:lnTo>
                      <a:lnTo>
                        <a:pt x="23" y="32"/>
                      </a:lnTo>
                      <a:lnTo>
                        <a:pt x="24" y="27"/>
                      </a:lnTo>
                      <a:lnTo>
                        <a:pt x="28" y="22"/>
                      </a:lnTo>
                      <a:lnTo>
                        <a:pt x="30" y="20"/>
                      </a:lnTo>
                      <a:lnTo>
                        <a:pt x="32" y="17"/>
                      </a:lnTo>
                      <a:lnTo>
                        <a:pt x="34" y="15"/>
                      </a:lnTo>
                      <a:lnTo>
                        <a:pt x="36" y="13"/>
                      </a:lnTo>
                      <a:lnTo>
                        <a:pt x="39" y="12"/>
                      </a:lnTo>
                      <a:lnTo>
                        <a:pt x="40" y="12"/>
                      </a:lnTo>
                      <a:lnTo>
                        <a:pt x="40" y="12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42" name="Freeform 118"/>
                <p:cNvSpPr>
                  <a:spLocks/>
                </p:cNvSpPr>
                <p:nvPr/>
              </p:nvSpPr>
              <p:spPr bwMode="auto">
                <a:xfrm>
                  <a:off x="1528" y="2941"/>
                  <a:ext cx="9" cy="21"/>
                </a:xfrm>
                <a:custGeom>
                  <a:avLst/>
                  <a:gdLst/>
                  <a:ahLst/>
                  <a:cxnLst>
                    <a:cxn ang="0">
                      <a:pos x="34" y="82"/>
                    </a:cxn>
                    <a:cxn ang="0">
                      <a:pos x="34" y="82"/>
                    </a:cxn>
                    <a:cxn ang="0">
                      <a:pos x="34" y="74"/>
                    </a:cxn>
                    <a:cxn ang="0">
                      <a:pos x="34" y="66"/>
                    </a:cxn>
                    <a:cxn ang="0">
                      <a:pos x="33" y="59"/>
                    </a:cxn>
                    <a:cxn ang="0">
                      <a:pos x="32" y="51"/>
                    </a:cxn>
                    <a:cxn ang="0">
                      <a:pos x="31" y="44"/>
                    </a:cxn>
                    <a:cxn ang="0">
                      <a:pos x="30" y="38"/>
                    </a:cxn>
                    <a:cxn ang="0">
                      <a:pos x="27" y="31"/>
                    </a:cxn>
                    <a:cxn ang="0">
                      <a:pos x="26" y="26"/>
                    </a:cxn>
                    <a:cxn ang="0">
                      <a:pos x="24" y="20"/>
                    </a:cxn>
                    <a:cxn ang="0">
                      <a:pos x="21" y="16"/>
                    </a:cxn>
                    <a:cxn ang="0">
                      <a:pos x="19" y="11"/>
                    </a:cxn>
                    <a:cxn ang="0">
                      <a:pos x="15" y="8"/>
                    </a:cxn>
                    <a:cxn ang="0">
                      <a:pos x="12" y="5"/>
                    </a:cxn>
                    <a:cxn ang="0">
                      <a:pos x="9" y="2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12"/>
                    </a:cxn>
                    <a:cxn ang="0">
                      <a:pos x="1" y="13"/>
                    </a:cxn>
                    <a:cxn ang="0">
                      <a:pos x="3" y="13"/>
                    </a:cxn>
                    <a:cxn ang="0">
                      <a:pos x="4" y="15"/>
                    </a:cxn>
                    <a:cxn ang="0">
                      <a:pos x="6" y="16"/>
                    </a:cxn>
                    <a:cxn ang="0">
                      <a:pos x="9" y="19"/>
                    </a:cxn>
                    <a:cxn ang="0">
                      <a:pos x="11" y="22"/>
                    </a:cxn>
                    <a:cxn ang="0">
                      <a:pos x="12" y="26"/>
                    </a:cxn>
                    <a:cxn ang="0">
                      <a:pos x="14" y="30"/>
                    </a:cxn>
                    <a:cxn ang="0">
                      <a:pos x="16" y="35"/>
                    </a:cxn>
                    <a:cxn ang="0">
                      <a:pos x="17" y="40"/>
                    </a:cxn>
                    <a:cxn ang="0">
                      <a:pos x="19" y="47"/>
                    </a:cxn>
                    <a:cxn ang="0">
                      <a:pos x="20" y="53"/>
                    </a:cxn>
                    <a:cxn ang="0">
                      <a:pos x="21" y="60"/>
                    </a:cxn>
                    <a:cxn ang="0">
                      <a:pos x="21" y="66"/>
                    </a:cxn>
                    <a:cxn ang="0">
                      <a:pos x="21" y="74"/>
                    </a:cxn>
                    <a:cxn ang="0">
                      <a:pos x="21" y="82"/>
                    </a:cxn>
                    <a:cxn ang="0">
                      <a:pos x="21" y="82"/>
                    </a:cxn>
                    <a:cxn ang="0">
                      <a:pos x="34" y="82"/>
                    </a:cxn>
                  </a:cxnLst>
                  <a:rect l="0" t="0" r="r" b="b"/>
                  <a:pathLst>
                    <a:path w="34" h="82">
                      <a:moveTo>
                        <a:pt x="34" y="82"/>
                      </a:moveTo>
                      <a:lnTo>
                        <a:pt x="34" y="82"/>
                      </a:lnTo>
                      <a:lnTo>
                        <a:pt x="34" y="74"/>
                      </a:lnTo>
                      <a:lnTo>
                        <a:pt x="34" y="66"/>
                      </a:lnTo>
                      <a:lnTo>
                        <a:pt x="33" y="59"/>
                      </a:lnTo>
                      <a:lnTo>
                        <a:pt x="32" y="51"/>
                      </a:lnTo>
                      <a:lnTo>
                        <a:pt x="31" y="44"/>
                      </a:lnTo>
                      <a:lnTo>
                        <a:pt x="30" y="38"/>
                      </a:lnTo>
                      <a:lnTo>
                        <a:pt x="27" y="31"/>
                      </a:lnTo>
                      <a:lnTo>
                        <a:pt x="26" y="26"/>
                      </a:lnTo>
                      <a:lnTo>
                        <a:pt x="24" y="20"/>
                      </a:lnTo>
                      <a:lnTo>
                        <a:pt x="21" y="16"/>
                      </a:lnTo>
                      <a:lnTo>
                        <a:pt x="19" y="11"/>
                      </a:lnTo>
                      <a:lnTo>
                        <a:pt x="15" y="8"/>
                      </a:lnTo>
                      <a:lnTo>
                        <a:pt x="12" y="5"/>
                      </a:lnTo>
                      <a:lnTo>
                        <a:pt x="9" y="2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lnTo>
                        <a:pt x="1" y="13"/>
                      </a:lnTo>
                      <a:lnTo>
                        <a:pt x="3" y="13"/>
                      </a:lnTo>
                      <a:lnTo>
                        <a:pt x="4" y="15"/>
                      </a:lnTo>
                      <a:lnTo>
                        <a:pt x="6" y="16"/>
                      </a:lnTo>
                      <a:lnTo>
                        <a:pt x="9" y="19"/>
                      </a:lnTo>
                      <a:lnTo>
                        <a:pt x="11" y="22"/>
                      </a:lnTo>
                      <a:lnTo>
                        <a:pt x="12" y="26"/>
                      </a:lnTo>
                      <a:lnTo>
                        <a:pt x="14" y="30"/>
                      </a:lnTo>
                      <a:lnTo>
                        <a:pt x="16" y="35"/>
                      </a:lnTo>
                      <a:lnTo>
                        <a:pt x="17" y="40"/>
                      </a:lnTo>
                      <a:lnTo>
                        <a:pt x="19" y="47"/>
                      </a:lnTo>
                      <a:lnTo>
                        <a:pt x="20" y="53"/>
                      </a:lnTo>
                      <a:lnTo>
                        <a:pt x="21" y="60"/>
                      </a:lnTo>
                      <a:lnTo>
                        <a:pt x="21" y="66"/>
                      </a:lnTo>
                      <a:lnTo>
                        <a:pt x="21" y="74"/>
                      </a:lnTo>
                      <a:lnTo>
                        <a:pt x="21" y="82"/>
                      </a:lnTo>
                      <a:lnTo>
                        <a:pt x="21" y="82"/>
                      </a:lnTo>
                      <a:lnTo>
                        <a:pt x="34" y="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43" name="Freeform 119"/>
                <p:cNvSpPr>
                  <a:spLocks/>
                </p:cNvSpPr>
                <p:nvPr/>
              </p:nvSpPr>
              <p:spPr bwMode="auto">
                <a:xfrm>
                  <a:off x="1527" y="2962"/>
                  <a:ext cx="10" cy="20"/>
                </a:xfrm>
                <a:custGeom>
                  <a:avLst/>
                  <a:gdLst/>
                  <a:ahLst/>
                  <a:cxnLst>
                    <a:cxn ang="0">
                      <a:pos x="0" y="83"/>
                    </a:cxn>
                    <a:cxn ang="0">
                      <a:pos x="0" y="83"/>
                    </a:cxn>
                    <a:cxn ang="0">
                      <a:pos x="5" y="82"/>
                    </a:cxn>
                    <a:cxn ang="0">
                      <a:pos x="9" y="80"/>
                    </a:cxn>
                    <a:cxn ang="0">
                      <a:pos x="13" y="77"/>
                    </a:cxn>
                    <a:cxn ang="0">
                      <a:pos x="17" y="75"/>
                    </a:cxn>
                    <a:cxn ang="0">
                      <a:pos x="20" y="70"/>
                    </a:cxn>
                    <a:cxn ang="0">
                      <a:pos x="23" y="66"/>
                    </a:cxn>
                    <a:cxn ang="0">
                      <a:pos x="26" y="62"/>
                    </a:cxn>
                    <a:cxn ang="0">
                      <a:pos x="29" y="56"/>
                    </a:cxn>
                    <a:cxn ang="0">
                      <a:pos x="31" y="51"/>
                    </a:cxn>
                    <a:cxn ang="0">
                      <a:pos x="32" y="44"/>
                    </a:cxn>
                    <a:cxn ang="0">
                      <a:pos x="34" y="37"/>
                    </a:cxn>
                    <a:cxn ang="0">
                      <a:pos x="36" y="31"/>
                    </a:cxn>
                    <a:cxn ang="0">
                      <a:pos x="38" y="23"/>
                    </a:cxn>
                    <a:cxn ang="0">
                      <a:pos x="38" y="16"/>
                    </a:cxn>
                    <a:cxn ang="0">
                      <a:pos x="39" y="9"/>
                    </a:cxn>
                    <a:cxn ang="0">
                      <a:pos x="40" y="0"/>
                    </a:cxn>
                    <a:cxn ang="0">
                      <a:pos x="27" y="0"/>
                    </a:cxn>
                    <a:cxn ang="0">
                      <a:pos x="27" y="8"/>
                    </a:cxn>
                    <a:cxn ang="0">
                      <a:pos x="26" y="14"/>
                    </a:cxn>
                    <a:cxn ang="0">
                      <a:pos x="25" y="22"/>
                    </a:cxn>
                    <a:cxn ang="0">
                      <a:pos x="23" y="29"/>
                    </a:cxn>
                    <a:cxn ang="0">
                      <a:pos x="22" y="35"/>
                    </a:cxn>
                    <a:cxn ang="0">
                      <a:pos x="21" y="41"/>
                    </a:cxn>
                    <a:cxn ang="0">
                      <a:pos x="19" y="46"/>
                    </a:cxn>
                    <a:cxn ang="0">
                      <a:pos x="17" y="51"/>
                    </a:cxn>
                    <a:cxn ang="0">
                      <a:pos x="15" y="56"/>
                    </a:cxn>
                    <a:cxn ang="0">
                      <a:pos x="12" y="61"/>
                    </a:cxn>
                    <a:cxn ang="0">
                      <a:pos x="10" y="63"/>
                    </a:cxn>
                    <a:cxn ang="0">
                      <a:pos x="8" y="66"/>
                    </a:cxn>
                    <a:cxn ang="0">
                      <a:pos x="6" y="68"/>
                    </a:cxn>
                    <a:cxn ang="0">
                      <a:pos x="4" y="68"/>
                    </a:cxn>
                    <a:cxn ang="0">
                      <a:pos x="1" y="70"/>
                    </a:cxn>
                    <a:cxn ang="0">
                      <a:pos x="0" y="70"/>
                    </a:cxn>
                    <a:cxn ang="0">
                      <a:pos x="0" y="70"/>
                    </a:cxn>
                    <a:cxn ang="0">
                      <a:pos x="0" y="83"/>
                    </a:cxn>
                  </a:cxnLst>
                  <a:rect l="0" t="0" r="r" b="b"/>
                  <a:pathLst>
                    <a:path w="40" h="83">
                      <a:moveTo>
                        <a:pt x="0" y="83"/>
                      </a:moveTo>
                      <a:lnTo>
                        <a:pt x="0" y="83"/>
                      </a:lnTo>
                      <a:lnTo>
                        <a:pt x="5" y="82"/>
                      </a:lnTo>
                      <a:lnTo>
                        <a:pt x="9" y="80"/>
                      </a:lnTo>
                      <a:lnTo>
                        <a:pt x="13" y="77"/>
                      </a:lnTo>
                      <a:lnTo>
                        <a:pt x="17" y="75"/>
                      </a:lnTo>
                      <a:lnTo>
                        <a:pt x="20" y="70"/>
                      </a:lnTo>
                      <a:lnTo>
                        <a:pt x="23" y="66"/>
                      </a:lnTo>
                      <a:lnTo>
                        <a:pt x="26" y="62"/>
                      </a:lnTo>
                      <a:lnTo>
                        <a:pt x="29" y="56"/>
                      </a:lnTo>
                      <a:lnTo>
                        <a:pt x="31" y="51"/>
                      </a:lnTo>
                      <a:lnTo>
                        <a:pt x="32" y="44"/>
                      </a:lnTo>
                      <a:lnTo>
                        <a:pt x="34" y="37"/>
                      </a:lnTo>
                      <a:lnTo>
                        <a:pt x="36" y="31"/>
                      </a:lnTo>
                      <a:lnTo>
                        <a:pt x="38" y="23"/>
                      </a:lnTo>
                      <a:lnTo>
                        <a:pt x="38" y="16"/>
                      </a:lnTo>
                      <a:lnTo>
                        <a:pt x="39" y="9"/>
                      </a:lnTo>
                      <a:lnTo>
                        <a:pt x="40" y="0"/>
                      </a:lnTo>
                      <a:lnTo>
                        <a:pt x="27" y="0"/>
                      </a:lnTo>
                      <a:lnTo>
                        <a:pt x="27" y="8"/>
                      </a:lnTo>
                      <a:lnTo>
                        <a:pt x="26" y="14"/>
                      </a:lnTo>
                      <a:lnTo>
                        <a:pt x="25" y="22"/>
                      </a:lnTo>
                      <a:lnTo>
                        <a:pt x="23" y="29"/>
                      </a:lnTo>
                      <a:lnTo>
                        <a:pt x="22" y="35"/>
                      </a:lnTo>
                      <a:lnTo>
                        <a:pt x="21" y="41"/>
                      </a:lnTo>
                      <a:lnTo>
                        <a:pt x="19" y="46"/>
                      </a:lnTo>
                      <a:lnTo>
                        <a:pt x="17" y="51"/>
                      </a:lnTo>
                      <a:lnTo>
                        <a:pt x="15" y="56"/>
                      </a:lnTo>
                      <a:lnTo>
                        <a:pt x="12" y="61"/>
                      </a:lnTo>
                      <a:lnTo>
                        <a:pt x="10" y="63"/>
                      </a:lnTo>
                      <a:lnTo>
                        <a:pt x="8" y="66"/>
                      </a:lnTo>
                      <a:lnTo>
                        <a:pt x="6" y="68"/>
                      </a:lnTo>
                      <a:lnTo>
                        <a:pt x="4" y="68"/>
                      </a:lnTo>
                      <a:lnTo>
                        <a:pt x="1" y="70"/>
                      </a:lnTo>
                      <a:lnTo>
                        <a:pt x="0" y="70"/>
                      </a:lnTo>
                      <a:lnTo>
                        <a:pt x="0" y="70"/>
                      </a:lnTo>
                      <a:lnTo>
                        <a:pt x="0" y="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44" name="Freeform 120"/>
                <p:cNvSpPr>
                  <a:spLocks/>
                </p:cNvSpPr>
                <p:nvPr/>
              </p:nvSpPr>
              <p:spPr bwMode="auto">
                <a:xfrm>
                  <a:off x="1418" y="2963"/>
                  <a:ext cx="22" cy="35"/>
                </a:xfrm>
                <a:custGeom>
                  <a:avLst/>
                  <a:gdLst/>
                  <a:ahLst/>
                  <a:cxnLst>
                    <a:cxn ang="0">
                      <a:pos x="81" y="135"/>
                    </a:cxn>
                    <a:cxn ang="0">
                      <a:pos x="75" y="137"/>
                    </a:cxn>
                    <a:cxn ang="0">
                      <a:pos x="68" y="136"/>
                    </a:cxn>
                    <a:cxn ang="0">
                      <a:pos x="61" y="133"/>
                    </a:cxn>
                    <a:cxn ang="0">
                      <a:pos x="52" y="127"/>
                    </a:cxn>
                    <a:cxn ang="0">
                      <a:pos x="43" y="120"/>
                    </a:cxn>
                    <a:cxn ang="0">
                      <a:pos x="34" y="110"/>
                    </a:cxn>
                    <a:cxn ang="0">
                      <a:pos x="26" y="98"/>
                    </a:cxn>
                    <a:cxn ang="0">
                      <a:pos x="19" y="84"/>
                    </a:cxn>
                    <a:cxn ang="0">
                      <a:pos x="14" y="78"/>
                    </a:cxn>
                    <a:cxn ang="0">
                      <a:pos x="12" y="71"/>
                    </a:cxn>
                    <a:cxn ang="0">
                      <a:pos x="9" y="64"/>
                    </a:cxn>
                    <a:cxn ang="0">
                      <a:pos x="7" y="58"/>
                    </a:cxn>
                    <a:cxn ang="0">
                      <a:pos x="4" y="51"/>
                    </a:cxn>
                    <a:cxn ang="0">
                      <a:pos x="3" y="45"/>
                    </a:cxn>
                    <a:cxn ang="0">
                      <a:pos x="1" y="39"/>
                    </a:cxn>
                    <a:cxn ang="0">
                      <a:pos x="1" y="34"/>
                    </a:cxn>
                    <a:cxn ang="0">
                      <a:pos x="0" y="27"/>
                    </a:cxn>
                    <a:cxn ang="0">
                      <a:pos x="0" y="23"/>
                    </a:cxn>
                    <a:cxn ang="0">
                      <a:pos x="0" y="18"/>
                    </a:cxn>
                    <a:cxn ang="0">
                      <a:pos x="1" y="14"/>
                    </a:cxn>
                    <a:cxn ang="0">
                      <a:pos x="2" y="9"/>
                    </a:cxn>
                    <a:cxn ang="0">
                      <a:pos x="3" y="7"/>
                    </a:cxn>
                    <a:cxn ang="0">
                      <a:pos x="6" y="4"/>
                    </a:cxn>
                    <a:cxn ang="0">
                      <a:pos x="8" y="2"/>
                    </a:cxn>
                    <a:cxn ang="0">
                      <a:pos x="14" y="0"/>
                    </a:cxn>
                    <a:cxn ang="0">
                      <a:pos x="21" y="0"/>
                    </a:cxn>
                    <a:cxn ang="0">
                      <a:pos x="29" y="5"/>
                    </a:cxn>
                    <a:cxn ang="0">
                      <a:pos x="36" y="10"/>
                    </a:cxn>
                    <a:cxn ang="0">
                      <a:pos x="45" y="18"/>
                    </a:cxn>
                    <a:cxn ang="0">
                      <a:pos x="54" y="28"/>
                    </a:cxn>
                    <a:cxn ang="0">
                      <a:pos x="63" y="40"/>
                    </a:cxn>
                    <a:cxn ang="0">
                      <a:pos x="71" y="53"/>
                    </a:cxn>
                    <a:cxn ang="0">
                      <a:pos x="74" y="60"/>
                    </a:cxn>
                    <a:cxn ang="0">
                      <a:pos x="77" y="67"/>
                    </a:cxn>
                    <a:cxn ang="0">
                      <a:pos x="81" y="73"/>
                    </a:cxn>
                    <a:cxn ang="0">
                      <a:pos x="83" y="80"/>
                    </a:cxn>
                    <a:cxn ang="0">
                      <a:pos x="85" y="87"/>
                    </a:cxn>
                    <a:cxn ang="0">
                      <a:pos x="87" y="93"/>
                    </a:cxn>
                    <a:cxn ang="0">
                      <a:pos x="88" y="99"/>
                    </a:cxn>
                    <a:cxn ang="0">
                      <a:pos x="89" y="104"/>
                    </a:cxn>
                    <a:cxn ang="0">
                      <a:pos x="89" y="110"/>
                    </a:cxn>
                    <a:cxn ang="0">
                      <a:pos x="89" y="115"/>
                    </a:cxn>
                    <a:cxn ang="0">
                      <a:pos x="89" y="120"/>
                    </a:cxn>
                    <a:cxn ang="0">
                      <a:pos x="88" y="124"/>
                    </a:cxn>
                    <a:cxn ang="0">
                      <a:pos x="87" y="127"/>
                    </a:cxn>
                    <a:cxn ang="0">
                      <a:pos x="85" y="131"/>
                    </a:cxn>
                    <a:cxn ang="0">
                      <a:pos x="84" y="134"/>
                    </a:cxn>
                    <a:cxn ang="0">
                      <a:pos x="81" y="135"/>
                    </a:cxn>
                  </a:cxnLst>
                  <a:rect l="0" t="0" r="r" b="b"/>
                  <a:pathLst>
                    <a:path w="89" h="137">
                      <a:moveTo>
                        <a:pt x="81" y="135"/>
                      </a:moveTo>
                      <a:lnTo>
                        <a:pt x="75" y="137"/>
                      </a:lnTo>
                      <a:lnTo>
                        <a:pt x="68" y="136"/>
                      </a:lnTo>
                      <a:lnTo>
                        <a:pt x="61" y="133"/>
                      </a:lnTo>
                      <a:lnTo>
                        <a:pt x="52" y="127"/>
                      </a:lnTo>
                      <a:lnTo>
                        <a:pt x="43" y="120"/>
                      </a:lnTo>
                      <a:lnTo>
                        <a:pt x="34" y="110"/>
                      </a:lnTo>
                      <a:lnTo>
                        <a:pt x="26" y="98"/>
                      </a:lnTo>
                      <a:lnTo>
                        <a:pt x="19" y="84"/>
                      </a:lnTo>
                      <a:lnTo>
                        <a:pt x="14" y="78"/>
                      </a:lnTo>
                      <a:lnTo>
                        <a:pt x="12" y="71"/>
                      </a:lnTo>
                      <a:lnTo>
                        <a:pt x="9" y="64"/>
                      </a:lnTo>
                      <a:lnTo>
                        <a:pt x="7" y="58"/>
                      </a:lnTo>
                      <a:lnTo>
                        <a:pt x="4" y="51"/>
                      </a:lnTo>
                      <a:lnTo>
                        <a:pt x="3" y="45"/>
                      </a:lnTo>
                      <a:lnTo>
                        <a:pt x="1" y="39"/>
                      </a:lnTo>
                      <a:lnTo>
                        <a:pt x="1" y="34"/>
                      </a:lnTo>
                      <a:lnTo>
                        <a:pt x="0" y="27"/>
                      </a:lnTo>
                      <a:lnTo>
                        <a:pt x="0" y="23"/>
                      </a:lnTo>
                      <a:lnTo>
                        <a:pt x="0" y="18"/>
                      </a:lnTo>
                      <a:lnTo>
                        <a:pt x="1" y="14"/>
                      </a:lnTo>
                      <a:lnTo>
                        <a:pt x="2" y="9"/>
                      </a:lnTo>
                      <a:lnTo>
                        <a:pt x="3" y="7"/>
                      </a:ln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9" y="5"/>
                      </a:lnTo>
                      <a:lnTo>
                        <a:pt x="36" y="10"/>
                      </a:lnTo>
                      <a:lnTo>
                        <a:pt x="45" y="18"/>
                      </a:lnTo>
                      <a:lnTo>
                        <a:pt x="54" y="28"/>
                      </a:lnTo>
                      <a:lnTo>
                        <a:pt x="63" y="40"/>
                      </a:lnTo>
                      <a:lnTo>
                        <a:pt x="71" y="53"/>
                      </a:lnTo>
                      <a:lnTo>
                        <a:pt x="74" y="60"/>
                      </a:lnTo>
                      <a:lnTo>
                        <a:pt x="77" y="67"/>
                      </a:lnTo>
                      <a:lnTo>
                        <a:pt x="81" y="73"/>
                      </a:lnTo>
                      <a:lnTo>
                        <a:pt x="83" y="80"/>
                      </a:lnTo>
                      <a:lnTo>
                        <a:pt x="85" y="87"/>
                      </a:lnTo>
                      <a:lnTo>
                        <a:pt x="87" y="93"/>
                      </a:lnTo>
                      <a:lnTo>
                        <a:pt x="88" y="99"/>
                      </a:lnTo>
                      <a:lnTo>
                        <a:pt x="89" y="104"/>
                      </a:lnTo>
                      <a:lnTo>
                        <a:pt x="89" y="110"/>
                      </a:lnTo>
                      <a:lnTo>
                        <a:pt x="89" y="115"/>
                      </a:lnTo>
                      <a:lnTo>
                        <a:pt x="89" y="120"/>
                      </a:lnTo>
                      <a:lnTo>
                        <a:pt x="88" y="124"/>
                      </a:lnTo>
                      <a:lnTo>
                        <a:pt x="87" y="127"/>
                      </a:lnTo>
                      <a:lnTo>
                        <a:pt x="85" y="131"/>
                      </a:lnTo>
                      <a:lnTo>
                        <a:pt x="84" y="134"/>
                      </a:lnTo>
                      <a:lnTo>
                        <a:pt x="81" y="135"/>
                      </a:lnTo>
                      <a:close/>
                    </a:path>
                  </a:pathLst>
                </a:custGeom>
                <a:solidFill>
                  <a:srgbClr val="FFBF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45" name="Freeform 121"/>
                <p:cNvSpPr>
                  <a:spLocks/>
                </p:cNvSpPr>
                <p:nvPr/>
              </p:nvSpPr>
              <p:spPr bwMode="auto">
                <a:xfrm>
                  <a:off x="1421" y="2984"/>
                  <a:ext cx="18" cy="1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8" y="20"/>
                    </a:cxn>
                    <a:cxn ang="0">
                      <a:pos x="17" y="31"/>
                    </a:cxn>
                    <a:cxn ang="0">
                      <a:pos x="26" y="42"/>
                    </a:cxn>
                    <a:cxn ang="0">
                      <a:pos x="34" y="50"/>
                    </a:cxn>
                    <a:cxn ang="0">
                      <a:pos x="44" y="56"/>
                    </a:cxn>
                    <a:cxn ang="0">
                      <a:pos x="53" y="60"/>
                    </a:cxn>
                    <a:cxn ang="0">
                      <a:pos x="63" y="62"/>
                    </a:cxn>
                    <a:cxn ang="0">
                      <a:pos x="71" y="59"/>
                    </a:cxn>
                    <a:cxn ang="0">
                      <a:pos x="65" y="49"/>
                    </a:cxn>
                    <a:cxn ang="0">
                      <a:pos x="62" y="49"/>
                    </a:cxn>
                    <a:cxn ang="0">
                      <a:pos x="57" y="49"/>
                    </a:cxn>
                    <a:cxn ang="0">
                      <a:pos x="50" y="45"/>
                    </a:cxn>
                    <a:cxn ang="0">
                      <a:pos x="43" y="40"/>
                    </a:cxn>
                    <a:cxn ang="0">
                      <a:pos x="34" y="33"/>
                    </a:cxn>
                    <a:cxn ang="0">
                      <a:pos x="27" y="23"/>
                    </a:cxn>
                    <a:cxn ang="0">
                      <a:pos x="19" y="12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71" h="62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8" y="20"/>
                      </a:lnTo>
                      <a:lnTo>
                        <a:pt x="17" y="31"/>
                      </a:lnTo>
                      <a:lnTo>
                        <a:pt x="26" y="42"/>
                      </a:lnTo>
                      <a:lnTo>
                        <a:pt x="34" y="50"/>
                      </a:lnTo>
                      <a:lnTo>
                        <a:pt x="44" y="56"/>
                      </a:lnTo>
                      <a:lnTo>
                        <a:pt x="53" y="60"/>
                      </a:lnTo>
                      <a:lnTo>
                        <a:pt x="63" y="62"/>
                      </a:lnTo>
                      <a:lnTo>
                        <a:pt x="71" y="59"/>
                      </a:lnTo>
                      <a:lnTo>
                        <a:pt x="65" y="49"/>
                      </a:lnTo>
                      <a:lnTo>
                        <a:pt x="62" y="49"/>
                      </a:lnTo>
                      <a:lnTo>
                        <a:pt x="57" y="49"/>
                      </a:lnTo>
                      <a:lnTo>
                        <a:pt x="50" y="45"/>
                      </a:lnTo>
                      <a:lnTo>
                        <a:pt x="43" y="40"/>
                      </a:lnTo>
                      <a:lnTo>
                        <a:pt x="34" y="33"/>
                      </a:lnTo>
                      <a:lnTo>
                        <a:pt x="27" y="23"/>
                      </a:lnTo>
                      <a:lnTo>
                        <a:pt x="19" y="1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46" name="Freeform 122"/>
                <p:cNvSpPr>
                  <a:spLocks/>
                </p:cNvSpPr>
                <p:nvPr/>
              </p:nvSpPr>
              <p:spPr bwMode="auto">
                <a:xfrm>
                  <a:off x="1417" y="2962"/>
                  <a:ext cx="7" cy="23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8" y="1"/>
                    </a:cxn>
                    <a:cxn ang="0">
                      <a:pos x="5" y="4"/>
                    </a:cxn>
                    <a:cxn ang="0">
                      <a:pos x="3" y="8"/>
                    </a:cxn>
                    <a:cxn ang="0">
                      <a:pos x="2" y="11"/>
                    </a:cxn>
                    <a:cxn ang="0">
                      <a:pos x="1" y="17"/>
                    </a:cxn>
                    <a:cxn ang="0">
                      <a:pos x="0" y="21"/>
                    </a:cxn>
                    <a:cxn ang="0">
                      <a:pos x="0" y="27"/>
                    </a:cxn>
                    <a:cxn ang="0">
                      <a:pos x="0" y="32"/>
                    </a:cxn>
                    <a:cxn ang="0">
                      <a:pos x="0" y="38"/>
                    </a:cxn>
                    <a:cxn ang="0">
                      <a:pos x="1" y="44"/>
                    </a:cxn>
                    <a:cxn ang="0">
                      <a:pos x="2" y="51"/>
                    </a:cxn>
                    <a:cxn ang="0">
                      <a:pos x="3" y="57"/>
                    </a:cxn>
                    <a:cxn ang="0">
                      <a:pos x="5" y="64"/>
                    </a:cxn>
                    <a:cxn ang="0">
                      <a:pos x="7" y="71"/>
                    </a:cxn>
                    <a:cxn ang="0">
                      <a:pos x="10" y="77"/>
                    </a:cxn>
                    <a:cxn ang="0">
                      <a:pos x="13" y="84"/>
                    </a:cxn>
                    <a:cxn ang="0">
                      <a:pos x="17" y="92"/>
                    </a:cxn>
                    <a:cxn ang="0">
                      <a:pos x="27" y="86"/>
                    </a:cxn>
                    <a:cxn ang="0">
                      <a:pos x="25" y="80"/>
                    </a:cxn>
                    <a:cxn ang="0">
                      <a:pos x="22" y="73"/>
                    </a:cxn>
                    <a:cxn ang="0">
                      <a:pos x="18" y="66"/>
                    </a:cxn>
                    <a:cxn ang="0">
                      <a:pos x="16" y="60"/>
                    </a:cxn>
                    <a:cxn ang="0">
                      <a:pos x="14" y="53"/>
                    </a:cxn>
                    <a:cxn ang="0">
                      <a:pos x="13" y="48"/>
                    </a:cxn>
                    <a:cxn ang="0">
                      <a:pos x="12" y="42"/>
                    </a:cxn>
                    <a:cxn ang="0">
                      <a:pos x="11" y="36"/>
                    </a:cxn>
                    <a:cxn ang="0">
                      <a:pos x="11" y="31"/>
                    </a:cxn>
                    <a:cxn ang="0">
                      <a:pos x="11" y="27"/>
                    </a:cxn>
                    <a:cxn ang="0">
                      <a:pos x="11" y="22"/>
                    </a:cxn>
                    <a:cxn ang="0">
                      <a:pos x="12" y="19"/>
                    </a:cxn>
                    <a:cxn ang="0">
                      <a:pos x="12" y="16"/>
                    </a:cxn>
                    <a:cxn ang="0">
                      <a:pos x="13" y="13"/>
                    </a:cxn>
                    <a:cxn ang="0">
                      <a:pos x="14" y="12"/>
                    </a:cxn>
                    <a:cxn ang="0">
                      <a:pos x="15" y="11"/>
                    </a:cxn>
                    <a:cxn ang="0">
                      <a:pos x="15" y="11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27" h="92">
                      <a:moveTo>
                        <a:pt x="8" y="0"/>
                      </a:moveTo>
                      <a:lnTo>
                        <a:pt x="8" y="1"/>
                      </a:lnTo>
                      <a:lnTo>
                        <a:pt x="5" y="4"/>
                      </a:lnTo>
                      <a:lnTo>
                        <a:pt x="3" y="8"/>
                      </a:lnTo>
                      <a:lnTo>
                        <a:pt x="2" y="11"/>
                      </a:lnTo>
                      <a:lnTo>
                        <a:pt x="1" y="17"/>
                      </a:lnTo>
                      <a:lnTo>
                        <a:pt x="0" y="21"/>
                      </a:lnTo>
                      <a:lnTo>
                        <a:pt x="0" y="27"/>
                      </a:lnTo>
                      <a:lnTo>
                        <a:pt x="0" y="32"/>
                      </a:lnTo>
                      <a:lnTo>
                        <a:pt x="0" y="38"/>
                      </a:lnTo>
                      <a:lnTo>
                        <a:pt x="1" y="44"/>
                      </a:lnTo>
                      <a:lnTo>
                        <a:pt x="2" y="51"/>
                      </a:lnTo>
                      <a:lnTo>
                        <a:pt x="3" y="57"/>
                      </a:lnTo>
                      <a:lnTo>
                        <a:pt x="5" y="64"/>
                      </a:lnTo>
                      <a:lnTo>
                        <a:pt x="7" y="71"/>
                      </a:lnTo>
                      <a:lnTo>
                        <a:pt x="10" y="77"/>
                      </a:lnTo>
                      <a:lnTo>
                        <a:pt x="13" y="84"/>
                      </a:lnTo>
                      <a:lnTo>
                        <a:pt x="17" y="92"/>
                      </a:lnTo>
                      <a:lnTo>
                        <a:pt x="27" y="86"/>
                      </a:lnTo>
                      <a:lnTo>
                        <a:pt x="25" y="80"/>
                      </a:lnTo>
                      <a:lnTo>
                        <a:pt x="22" y="73"/>
                      </a:lnTo>
                      <a:lnTo>
                        <a:pt x="18" y="66"/>
                      </a:lnTo>
                      <a:lnTo>
                        <a:pt x="16" y="60"/>
                      </a:lnTo>
                      <a:lnTo>
                        <a:pt x="14" y="53"/>
                      </a:lnTo>
                      <a:lnTo>
                        <a:pt x="13" y="48"/>
                      </a:lnTo>
                      <a:lnTo>
                        <a:pt x="12" y="42"/>
                      </a:lnTo>
                      <a:lnTo>
                        <a:pt x="11" y="36"/>
                      </a:lnTo>
                      <a:lnTo>
                        <a:pt x="11" y="31"/>
                      </a:lnTo>
                      <a:lnTo>
                        <a:pt x="11" y="27"/>
                      </a:lnTo>
                      <a:lnTo>
                        <a:pt x="11" y="22"/>
                      </a:lnTo>
                      <a:lnTo>
                        <a:pt x="12" y="19"/>
                      </a:lnTo>
                      <a:lnTo>
                        <a:pt x="12" y="16"/>
                      </a:lnTo>
                      <a:lnTo>
                        <a:pt x="13" y="13"/>
                      </a:lnTo>
                      <a:lnTo>
                        <a:pt x="14" y="12"/>
                      </a:lnTo>
                      <a:lnTo>
                        <a:pt x="15" y="11"/>
                      </a:lnTo>
                      <a:lnTo>
                        <a:pt x="15" y="11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47" name="Freeform 123"/>
                <p:cNvSpPr>
                  <a:spLocks/>
                </p:cNvSpPr>
                <p:nvPr/>
              </p:nvSpPr>
              <p:spPr bwMode="auto">
                <a:xfrm>
                  <a:off x="1419" y="2962"/>
                  <a:ext cx="18" cy="15"/>
                </a:xfrm>
                <a:custGeom>
                  <a:avLst/>
                  <a:gdLst/>
                  <a:ahLst/>
                  <a:cxnLst>
                    <a:cxn ang="0">
                      <a:pos x="72" y="56"/>
                    </a:cxn>
                    <a:cxn ang="0">
                      <a:pos x="72" y="56"/>
                    </a:cxn>
                    <a:cxn ang="0">
                      <a:pos x="63" y="42"/>
                    </a:cxn>
                    <a:cxn ang="0">
                      <a:pos x="55" y="31"/>
                    </a:cxn>
                    <a:cxn ang="0">
                      <a:pos x="46" y="20"/>
                    </a:cxn>
                    <a:cxn ang="0">
                      <a:pos x="37" y="11"/>
                    </a:cxn>
                    <a:cxn ang="0">
                      <a:pos x="28" y="5"/>
                    </a:cxn>
                    <a:cxn ang="0">
                      <a:pos x="19" y="1"/>
                    </a:cxn>
                    <a:cxn ang="0">
                      <a:pos x="9" y="0"/>
                    </a:cxn>
                    <a:cxn ang="0">
                      <a:pos x="0" y="2"/>
                    </a:cxn>
                    <a:cxn ang="0">
                      <a:pos x="7" y="13"/>
                    </a:cxn>
                    <a:cxn ang="0">
                      <a:pos x="10" y="12"/>
                    </a:cxn>
                    <a:cxn ang="0">
                      <a:pos x="15" y="13"/>
                    </a:cxn>
                    <a:cxn ang="0">
                      <a:pos x="21" y="15"/>
                    </a:cxn>
                    <a:cxn ang="0">
                      <a:pos x="29" y="21"/>
                    </a:cxn>
                    <a:cxn ang="0">
                      <a:pos x="37" y="29"/>
                    </a:cxn>
                    <a:cxn ang="0">
                      <a:pos x="46" y="38"/>
                    </a:cxn>
                    <a:cxn ang="0">
                      <a:pos x="53" y="50"/>
                    </a:cxn>
                    <a:cxn ang="0">
                      <a:pos x="61" y="62"/>
                    </a:cxn>
                    <a:cxn ang="0">
                      <a:pos x="61" y="62"/>
                    </a:cxn>
                    <a:cxn ang="0">
                      <a:pos x="72" y="56"/>
                    </a:cxn>
                  </a:cxnLst>
                  <a:rect l="0" t="0" r="r" b="b"/>
                  <a:pathLst>
                    <a:path w="72" h="62">
                      <a:moveTo>
                        <a:pt x="72" y="56"/>
                      </a:moveTo>
                      <a:lnTo>
                        <a:pt x="72" y="56"/>
                      </a:lnTo>
                      <a:lnTo>
                        <a:pt x="63" y="42"/>
                      </a:lnTo>
                      <a:lnTo>
                        <a:pt x="55" y="31"/>
                      </a:lnTo>
                      <a:lnTo>
                        <a:pt x="46" y="20"/>
                      </a:lnTo>
                      <a:lnTo>
                        <a:pt x="37" y="11"/>
                      </a:lnTo>
                      <a:lnTo>
                        <a:pt x="28" y="5"/>
                      </a:lnTo>
                      <a:lnTo>
                        <a:pt x="19" y="1"/>
                      </a:lnTo>
                      <a:lnTo>
                        <a:pt x="9" y="0"/>
                      </a:lnTo>
                      <a:lnTo>
                        <a:pt x="0" y="2"/>
                      </a:lnTo>
                      <a:lnTo>
                        <a:pt x="7" y="13"/>
                      </a:lnTo>
                      <a:lnTo>
                        <a:pt x="10" y="12"/>
                      </a:lnTo>
                      <a:lnTo>
                        <a:pt x="15" y="13"/>
                      </a:lnTo>
                      <a:lnTo>
                        <a:pt x="21" y="15"/>
                      </a:lnTo>
                      <a:lnTo>
                        <a:pt x="29" y="21"/>
                      </a:lnTo>
                      <a:lnTo>
                        <a:pt x="37" y="29"/>
                      </a:lnTo>
                      <a:lnTo>
                        <a:pt x="46" y="38"/>
                      </a:lnTo>
                      <a:lnTo>
                        <a:pt x="53" y="50"/>
                      </a:lnTo>
                      <a:lnTo>
                        <a:pt x="61" y="62"/>
                      </a:lnTo>
                      <a:lnTo>
                        <a:pt x="61" y="62"/>
                      </a:lnTo>
                      <a:lnTo>
                        <a:pt x="72" y="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48" name="Freeform 124"/>
                <p:cNvSpPr>
                  <a:spLocks/>
                </p:cNvSpPr>
                <p:nvPr/>
              </p:nvSpPr>
              <p:spPr bwMode="auto">
                <a:xfrm>
                  <a:off x="1434" y="2976"/>
                  <a:ext cx="8" cy="22"/>
                </a:xfrm>
                <a:custGeom>
                  <a:avLst/>
                  <a:gdLst/>
                  <a:ahLst/>
                  <a:cxnLst>
                    <a:cxn ang="0">
                      <a:pos x="19" y="91"/>
                    </a:cxn>
                    <a:cxn ang="0">
                      <a:pos x="19" y="91"/>
                    </a:cxn>
                    <a:cxn ang="0">
                      <a:pos x="23" y="88"/>
                    </a:cxn>
                    <a:cxn ang="0">
                      <a:pos x="26" y="84"/>
                    </a:cxn>
                    <a:cxn ang="0">
                      <a:pos x="28" y="81"/>
                    </a:cxn>
                    <a:cxn ang="0">
                      <a:pos x="30" y="75"/>
                    </a:cxn>
                    <a:cxn ang="0">
                      <a:pos x="30" y="70"/>
                    </a:cxn>
                    <a:cxn ang="0">
                      <a:pos x="31" y="65"/>
                    </a:cxn>
                    <a:cxn ang="0">
                      <a:pos x="31" y="60"/>
                    </a:cxn>
                    <a:cxn ang="0">
                      <a:pos x="30" y="54"/>
                    </a:cxn>
                    <a:cxn ang="0">
                      <a:pos x="29" y="48"/>
                    </a:cxn>
                    <a:cxn ang="0">
                      <a:pos x="28" y="41"/>
                    </a:cxn>
                    <a:cxn ang="0">
                      <a:pos x="26" y="34"/>
                    </a:cxn>
                    <a:cxn ang="0">
                      <a:pos x="23" y="28"/>
                    </a:cxn>
                    <a:cxn ang="0">
                      <a:pos x="21" y="21"/>
                    </a:cxn>
                    <a:cxn ang="0">
                      <a:pos x="18" y="13"/>
                    </a:cxn>
                    <a:cxn ang="0">
                      <a:pos x="15" y="8"/>
                    </a:cxn>
                    <a:cxn ang="0">
                      <a:pos x="11" y="0"/>
                    </a:cxn>
                    <a:cxn ang="0">
                      <a:pos x="0" y="6"/>
                    </a:cxn>
                    <a:cxn ang="0">
                      <a:pos x="3" y="12"/>
                    </a:cxn>
                    <a:cxn ang="0">
                      <a:pos x="7" y="19"/>
                    </a:cxn>
                    <a:cxn ang="0">
                      <a:pos x="9" y="26"/>
                    </a:cxn>
                    <a:cxn ang="0">
                      <a:pos x="12" y="32"/>
                    </a:cxn>
                    <a:cxn ang="0">
                      <a:pos x="15" y="38"/>
                    </a:cxn>
                    <a:cxn ang="0">
                      <a:pos x="16" y="44"/>
                    </a:cxn>
                    <a:cxn ang="0">
                      <a:pos x="17" y="50"/>
                    </a:cxn>
                    <a:cxn ang="0">
                      <a:pos x="18" y="55"/>
                    </a:cxn>
                    <a:cxn ang="0">
                      <a:pos x="18" y="61"/>
                    </a:cxn>
                    <a:cxn ang="0">
                      <a:pos x="18" y="65"/>
                    </a:cxn>
                    <a:cxn ang="0">
                      <a:pos x="18" y="70"/>
                    </a:cxn>
                    <a:cxn ang="0">
                      <a:pos x="18" y="73"/>
                    </a:cxn>
                    <a:cxn ang="0">
                      <a:pos x="17" y="75"/>
                    </a:cxn>
                    <a:cxn ang="0">
                      <a:pos x="16" y="79"/>
                    </a:cxn>
                    <a:cxn ang="0">
                      <a:pos x="15" y="80"/>
                    </a:cxn>
                    <a:cxn ang="0">
                      <a:pos x="13" y="81"/>
                    </a:cxn>
                    <a:cxn ang="0">
                      <a:pos x="13" y="81"/>
                    </a:cxn>
                    <a:cxn ang="0">
                      <a:pos x="19" y="91"/>
                    </a:cxn>
                  </a:cxnLst>
                  <a:rect l="0" t="0" r="r" b="b"/>
                  <a:pathLst>
                    <a:path w="31" h="91">
                      <a:moveTo>
                        <a:pt x="19" y="91"/>
                      </a:moveTo>
                      <a:lnTo>
                        <a:pt x="19" y="91"/>
                      </a:lnTo>
                      <a:lnTo>
                        <a:pt x="23" y="88"/>
                      </a:lnTo>
                      <a:lnTo>
                        <a:pt x="26" y="84"/>
                      </a:lnTo>
                      <a:lnTo>
                        <a:pt x="28" y="81"/>
                      </a:lnTo>
                      <a:lnTo>
                        <a:pt x="30" y="75"/>
                      </a:lnTo>
                      <a:lnTo>
                        <a:pt x="30" y="70"/>
                      </a:lnTo>
                      <a:lnTo>
                        <a:pt x="31" y="65"/>
                      </a:lnTo>
                      <a:lnTo>
                        <a:pt x="31" y="60"/>
                      </a:lnTo>
                      <a:lnTo>
                        <a:pt x="30" y="54"/>
                      </a:lnTo>
                      <a:lnTo>
                        <a:pt x="29" y="48"/>
                      </a:lnTo>
                      <a:lnTo>
                        <a:pt x="28" y="41"/>
                      </a:lnTo>
                      <a:lnTo>
                        <a:pt x="26" y="34"/>
                      </a:lnTo>
                      <a:lnTo>
                        <a:pt x="23" y="28"/>
                      </a:lnTo>
                      <a:lnTo>
                        <a:pt x="21" y="21"/>
                      </a:lnTo>
                      <a:lnTo>
                        <a:pt x="18" y="13"/>
                      </a:lnTo>
                      <a:lnTo>
                        <a:pt x="15" y="8"/>
                      </a:lnTo>
                      <a:lnTo>
                        <a:pt x="11" y="0"/>
                      </a:lnTo>
                      <a:lnTo>
                        <a:pt x="0" y="6"/>
                      </a:lnTo>
                      <a:lnTo>
                        <a:pt x="3" y="12"/>
                      </a:lnTo>
                      <a:lnTo>
                        <a:pt x="7" y="19"/>
                      </a:lnTo>
                      <a:lnTo>
                        <a:pt x="9" y="26"/>
                      </a:lnTo>
                      <a:lnTo>
                        <a:pt x="12" y="32"/>
                      </a:lnTo>
                      <a:lnTo>
                        <a:pt x="15" y="38"/>
                      </a:lnTo>
                      <a:lnTo>
                        <a:pt x="16" y="44"/>
                      </a:lnTo>
                      <a:lnTo>
                        <a:pt x="17" y="50"/>
                      </a:lnTo>
                      <a:lnTo>
                        <a:pt x="18" y="55"/>
                      </a:lnTo>
                      <a:lnTo>
                        <a:pt x="18" y="61"/>
                      </a:lnTo>
                      <a:lnTo>
                        <a:pt x="18" y="65"/>
                      </a:lnTo>
                      <a:lnTo>
                        <a:pt x="18" y="70"/>
                      </a:lnTo>
                      <a:lnTo>
                        <a:pt x="18" y="73"/>
                      </a:lnTo>
                      <a:lnTo>
                        <a:pt x="17" y="75"/>
                      </a:lnTo>
                      <a:lnTo>
                        <a:pt x="16" y="79"/>
                      </a:lnTo>
                      <a:lnTo>
                        <a:pt x="15" y="80"/>
                      </a:lnTo>
                      <a:lnTo>
                        <a:pt x="13" y="81"/>
                      </a:lnTo>
                      <a:lnTo>
                        <a:pt x="13" y="81"/>
                      </a:lnTo>
                      <a:lnTo>
                        <a:pt x="19" y="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49" name="Freeform 125"/>
                <p:cNvSpPr>
                  <a:spLocks/>
                </p:cNvSpPr>
                <p:nvPr/>
              </p:nvSpPr>
              <p:spPr bwMode="auto">
                <a:xfrm>
                  <a:off x="1449" y="2996"/>
                  <a:ext cx="72" cy="54"/>
                </a:xfrm>
                <a:custGeom>
                  <a:avLst/>
                  <a:gdLst/>
                  <a:ahLst/>
                  <a:cxnLst>
                    <a:cxn ang="0">
                      <a:pos x="142" y="217"/>
                    </a:cxn>
                    <a:cxn ang="0">
                      <a:pos x="7" y="180"/>
                    </a:cxn>
                    <a:cxn ang="0">
                      <a:pos x="0" y="20"/>
                    </a:cxn>
                    <a:cxn ang="0">
                      <a:pos x="289" y="0"/>
                    </a:cxn>
                    <a:cxn ang="0">
                      <a:pos x="287" y="176"/>
                    </a:cxn>
                    <a:cxn ang="0">
                      <a:pos x="142" y="217"/>
                    </a:cxn>
                  </a:cxnLst>
                  <a:rect l="0" t="0" r="r" b="b"/>
                  <a:pathLst>
                    <a:path w="289" h="217">
                      <a:moveTo>
                        <a:pt x="142" y="217"/>
                      </a:moveTo>
                      <a:lnTo>
                        <a:pt x="7" y="180"/>
                      </a:lnTo>
                      <a:lnTo>
                        <a:pt x="0" y="20"/>
                      </a:lnTo>
                      <a:lnTo>
                        <a:pt x="289" y="0"/>
                      </a:lnTo>
                      <a:lnTo>
                        <a:pt x="287" y="176"/>
                      </a:lnTo>
                      <a:lnTo>
                        <a:pt x="142" y="217"/>
                      </a:lnTo>
                      <a:close/>
                    </a:path>
                  </a:pathLst>
                </a:custGeom>
                <a:solidFill>
                  <a:srgbClr val="FFBF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50" name="Freeform 126"/>
                <p:cNvSpPr>
                  <a:spLocks/>
                </p:cNvSpPr>
                <p:nvPr/>
              </p:nvSpPr>
              <p:spPr bwMode="auto">
                <a:xfrm>
                  <a:off x="1449" y="3040"/>
                  <a:ext cx="36" cy="12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4" y="11"/>
                    </a:cxn>
                    <a:cxn ang="0">
                      <a:pos x="140" y="49"/>
                    </a:cxn>
                    <a:cxn ang="0">
                      <a:pos x="143" y="38"/>
                    </a:cxn>
                    <a:cxn ang="0">
                      <a:pos x="8" y="0"/>
                    </a:cxn>
                    <a:cxn ang="0">
                      <a:pos x="12" y="6"/>
                    </a:cxn>
                    <a:cxn ang="0">
                      <a:pos x="0" y="7"/>
                    </a:cxn>
                    <a:cxn ang="0">
                      <a:pos x="0" y="11"/>
                    </a:cxn>
                    <a:cxn ang="0">
                      <a:pos x="4" y="11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143" h="49">
                      <a:moveTo>
                        <a:pt x="0" y="7"/>
                      </a:moveTo>
                      <a:lnTo>
                        <a:pt x="4" y="11"/>
                      </a:lnTo>
                      <a:lnTo>
                        <a:pt x="140" y="49"/>
                      </a:lnTo>
                      <a:lnTo>
                        <a:pt x="143" y="38"/>
                      </a:lnTo>
                      <a:lnTo>
                        <a:pt x="8" y="0"/>
                      </a:lnTo>
                      <a:lnTo>
                        <a:pt x="12" y="6"/>
                      </a:lnTo>
                      <a:lnTo>
                        <a:pt x="0" y="7"/>
                      </a:lnTo>
                      <a:lnTo>
                        <a:pt x="0" y="11"/>
                      </a:lnTo>
                      <a:lnTo>
                        <a:pt x="4" y="11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51" name="Freeform 127"/>
                <p:cNvSpPr>
                  <a:spLocks/>
                </p:cNvSpPr>
                <p:nvPr/>
              </p:nvSpPr>
              <p:spPr bwMode="auto">
                <a:xfrm>
                  <a:off x="1447" y="2999"/>
                  <a:ext cx="5" cy="42"/>
                </a:xfrm>
                <a:custGeom>
                  <a:avLst/>
                  <a:gdLst/>
                  <a:ahLst/>
                  <a:cxnLst>
                    <a:cxn ang="0">
                      <a:pos x="6" y="0"/>
                    </a:cxn>
                    <a:cxn ang="0">
                      <a:pos x="0" y="7"/>
                    </a:cxn>
                    <a:cxn ang="0">
                      <a:pos x="8" y="168"/>
                    </a:cxn>
                    <a:cxn ang="0">
                      <a:pos x="20" y="167"/>
                    </a:cxn>
                    <a:cxn ang="0">
                      <a:pos x="12" y="7"/>
                    </a:cxn>
                    <a:cxn ang="0">
                      <a:pos x="7" y="13"/>
                    </a:cxn>
                    <a:cxn ang="0">
                      <a:pos x="6" y="0"/>
                    </a:cxn>
                    <a:cxn ang="0">
                      <a:pos x="0" y="1"/>
                    </a:cxn>
                    <a:cxn ang="0">
                      <a:pos x="0" y="7"/>
                    </a:cxn>
                    <a:cxn ang="0">
                      <a:pos x="6" y="0"/>
                    </a:cxn>
                  </a:cxnLst>
                  <a:rect l="0" t="0" r="r" b="b"/>
                  <a:pathLst>
                    <a:path w="20" h="168">
                      <a:moveTo>
                        <a:pt x="6" y="0"/>
                      </a:moveTo>
                      <a:lnTo>
                        <a:pt x="0" y="7"/>
                      </a:lnTo>
                      <a:lnTo>
                        <a:pt x="8" y="168"/>
                      </a:lnTo>
                      <a:lnTo>
                        <a:pt x="20" y="167"/>
                      </a:lnTo>
                      <a:lnTo>
                        <a:pt x="12" y="7"/>
                      </a:lnTo>
                      <a:lnTo>
                        <a:pt x="7" y="13"/>
                      </a:lnTo>
                      <a:lnTo>
                        <a:pt x="6" y="0"/>
                      </a:lnTo>
                      <a:lnTo>
                        <a:pt x="0" y="1"/>
                      </a:lnTo>
                      <a:lnTo>
                        <a:pt x="0" y="7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52" name="Freeform 128"/>
                <p:cNvSpPr>
                  <a:spLocks/>
                </p:cNvSpPr>
                <p:nvPr/>
              </p:nvSpPr>
              <p:spPr bwMode="auto">
                <a:xfrm>
                  <a:off x="1448" y="2994"/>
                  <a:ext cx="75" cy="9"/>
                </a:xfrm>
                <a:custGeom>
                  <a:avLst/>
                  <a:gdLst/>
                  <a:ahLst/>
                  <a:cxnLst>
                    <a:cxn ang="0">
                      <a:pos x="297" y="7"/>
                    </a:cxn>
                    <a:cxn ang="0">
                      <a:pos x="290" y="1"/>
                    </a:cxn>
                    <a:cxn ang="0">
                      <a:pos x="0" y="20"/>
                    </a:cxn>
                    <a:cxn ang="0">
                      <a:pos x="1" y="33"/>
                    </a:cxn>
                    <a:cxn ang="0">
                      <a:pos x="291" y="13"/>
                    </a:cxn>
                    <a:cxn ang="0">
                      <a:pos x="285" y="7"/>
                    </a:cxn>
                    <a:cxn ang="0">
                      <a:pos x="297" y="7"/>
                    </a:cxn>
                    <a:cxn ang="0">
                      <a:pos x="297" y="0"/>
                    </a:cxn>
                    <a:cxn ang="0">
                      <a:pos x="290" y="1"/>
                    </a:cxn>
                    <a:cxn ang="0">
                      <a:pos x="297" y="7"/>
                    </a:cxn>
                  </a:cxnLst>
                  <a:rect l="0" t="0" r="r" b="b"/>
                  <a:pathLst>
                    <a:path w="297" h="33">
                      <a:moveTo>
                        <a:pt x="297" y="7"/>
                      </a:moveTo>
                      <a:lnTo>
                        <a:pt x="290" y="1"/>
                      </a:lnTo>
                      <a:lnTo>
                        <a:pt x="0" y="20"/>
                      </a:lnTo>
                      <a:lnTo>
                        <a:pt x="1" y="33"/>
                      </a:lnTo>
                      <a:lnTo>
                        <a:pt x="291" y="13"/>
                      </a:lnTo>
                      <a:lnTo>
                        <a:pt x="285" y="7"/>
                      </a:lnTo>
                      <a:lnTo>
                        <a:pt x="297" y="7"/>
                      </a:lnTo>
                      <a:lnTo>
                        <a:pt x="297" y="0"/>
                      </a:lnTo>
                      <a:lnTo>
                        <a:pt x="290" y="1"/>
                      </a:lnTo>
                      <a:lnTo>
                        <a:pt x="297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53" name="Freeform 129"/>
                <p:cNvSpPr>
                  <a:spLocks/>
                </p:cNvSpPr>
                <p:nvPr/>
              </p:nvSpPr>
              <p:spPr bwMode="auto">
                <a:xfrm>
                  <a:off x="1519" y="2996"/>
                  <a:ext cx="4" cy="45"/>
                </a:xfrm>
                <a:custGeom>
                  <a:avLst/>
                  <a:gdLst/>
                  <a:ahLst/>
                  <a:cxnLst>
                    <a:cxn ang="0">
                      <a:pos x="8" y="182"/>
                    </a:cxn>
                    <a:cxn ang="0">
                      <a:pos x="12" y="176"/>
                    </a:cxn>
                    <a:cxn ang="0">
                      <a:pos x="15" y="0"/>
                    </a:cxn>
                    <a:cxn ang="0">
                      <a:pos x="3" y="0"/>
                    </a:cxn>
                    <a:cxn ang="0">
                      <a:pos x="0" y="176"/>
                    </a:cxn>
                    <a:cxn ang="0">
                      <a:pos x="5" y="170"/>
                    </a:cxn>
                    <a:cxn ang="0">
                      <a:pos x="8" y="182"/>
                    </a:cxn>
                    <a:cxn ang="0">
                      <a:pos x="12" y="181"/>
                    </a:cxn>
                    <a:cxn ang="0">
                      <a:pos x="12" y="176"/>
                    </a:cxn>
                    <a:cxn ang="0">
                      <a:pos x="8" y="182"/>
                    </a:cxn>
                  </a:cxnLst>
                  <a:rect l="0" t="0" r="r" b="b"/>
                  <a:pathLst>
                    <a:path w="15" h="182">
                      <a:moveTo>
                        <a:pt x="8" y="182"/>
                      </a:moveTo>
                      <a:lnTo>
                        <a:pt x="12" y="176"/>
                      </a:lnTo>
                      <a:lnTo>
                        <a:pt x="15" y="0"/>
                      </a:lnTo>
                      <a:lnTo>
                        <a:pt x="3" y="0"/>
                      </a:lnTo>
                      <a:lnTo>
                        <a:pt x="0" y="176"/>
                      </a:lnTo>
                      <a:lnTo>
                        <a:pt x="5" y="170"/>
                      </a:lnTo>
                      <a:lnTo>
                        <a:pt x="8" y="182"/>
                      </a:lnTo>
                      <a:lnTo>
                        <a:pt x="12" y="181"/>
                      </a:lnTo>
                      <a:lnTo>
                        <a:pt x="12" y="176"/>
                      </a:lnTo>
                      <a:lnTo>
                        <a:pt x="8" y="18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54" name="Freeform 130"/>
                <p:cNvSpPr>
                  <a:spLocks/>
                </p:cNvSpPr>
                <p:nvPr/>
              </p:nvSpPr>
              <p:spPr bwMode="auto">
                <a:xfrm>
                  <a:off x="1484" y="3038"/>
                  <a:ext cx="37" cy="14"/>
                </a:xfrm>
                <a:custGeom>
                  <a:avLst/>
                  <a:gdLst/>
                  <a:ahLst/>
                  <a:cxnLst>
                    <a:cxn ang="0">
                      <a:pos x="0" y="53"/>
                    </a:cxn>
                    <a:cxn ang="0">
                      <a:pos x="3" y="53"/>
                    </a:cxn>
                    <a:cxn ang="0">
                      <a:pos x="148" y="12"/>
                    </a:cxn>
                    <a:cxn ang="0">
                      <a:pos x="145" y="0"/>
                    </a:cxn>
                    <a:cxn ang="0">
                      <a:pos x="0" y="42"/>
                    </a:cxn>
                    <a:cxn ang="0">
                      <a:pos x="3" y="42"/>
                    </a:cxn>
                    <a:cxn ang="0">
                      <a:pos x="0" y="53"/>
                    </a:cxn>
                    <a:cxn ang="0">
                      <a:pos x="1" y="53"/>
                    </a:cxn>
                    <a:cxn ang="0">
                      <a:pos x="3" y="53"/>
                    </a:cxn>
                    <a:cxn ang="0">
                      <a:pos x="0" y="53"/>
                    </a:cxn>
                  </a:cxnLst>
                  <a:rect l="0" t="0" r="r" b="b"/>
                  <a:pathLst>
                    <a:path w="148" h="53">
                      <a:moveTo>
                        <a:pt x="0" y="53"/>
                      </a:moveTo>
                      <a:lnTo>
                        <a:pt x="3" y="53"/>
                      </a:lnTo>
                      <a:lnTo>
                        <a:pt x="148" y="12"/>
                      </a:lnTo>
                      <a:lnTo>
                        <a:pt x="145" y="0"/>
                      </a:lnTo>
                      <a:lnTo>
                        <a:pt x="0" y="42"/>
                      </a:lnTo>
                      <a:lnTo>
                        <a:pt x="3" y="42"/>
                      </a:lnTo>
                      <a:lnTo>
                        <a:pt x="0" y="53"/>
                      </a:lnTo>
                      <a:lnTo>
                        <a:pt x="1" y="53"/>
                      </a:lnTo>
                      <a:lnTo>
                        <a:pt x="3" y="53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55" name="Freeform 131"/>
                <p:cNvSpPr>
                  <a:spLocks/>
                </p:cNvSpPr>
                <p:nvPr/>
              </p:nvSpPr>
              <p:spPr bwMode="auto">
                <a:xfrm>
                  <a:off x="1417" y="2884"/>
                  <a:ext cx="110" cy="150"/>
                </a:xfrm>
                <a:custGeom>
                  <a:avLst/>
                  <a:gdLst/>
                  <a:ahLst/>
                  <a:cxnLst>
                    <a:cxn ang="0">
                      <a:pos x="323" y="591"/>
                    </a:cxn>
                    <a:cxn ang="0">
                      <a:pos x="355" y="567"/>
                    </a:cxn>
                    <a:cxn ang="0">
                      <a:pos x="384" y="536"/>
                    </a:cxn>
                    <a:cxn ang="0">
                      <a:pos x="408" y="504"/>
                    </a:cxn>
                    <a:cxn ang="0">
                      <a:pos x="426" y="474"/>
                    </a:cxn>
                    <a:cxn ang="0">
                      <a:pos x="434" y="456"/>
                    </a:cxn>
                    <a:cxn ang="0">
                      <a:pos x="436" y="436"/>
                    </a:cxn>
                    <a:cxn ang="0">
                      <a:pos x="437" y="406"/>
                    </a:cxn>
                    <a:cxn ang="0">
                      <a:pos x="437" y="368"/>
                    </a:cxn>
                    <a:cxn ang="0">
                      <a:pos x="436" y="324"/>
                    </a:cxn>
                    <a:cxn ang="0">
                      <a:pos x="434" y="279"/>
                    </a:cxn>
                    <a:cxn ang="0">
                      <a:pos x="432" y="233"/>
                    </a:cxn>
                    <a:cxn ang="0">
                      <a:pos x="428" y="193"/>
                    </a:cxn>
                    <a:cxn ang="0">
                      <a:pos x="425" y="158"/>
                    </a:cxn>
                    <a:cxn ang="0">
                      <a:pos x="423" y="132"/>
                    </a:cxn>
                    <a:cxn ang="0">
                      <a:pos x="421" y="119"/>
                    </a:cxn>
                    <a:cxn ang="0">
                      <a:pos x="383" y="69"/>
                    </a:cxn>
                    <a:cxn ang="0">
                      <a:pos x="327" y="23"/>
                    </a:cxn>
                    <a:cxn ang="0">
                      <a:pos x="271" y="2"/>
                    </a:cxn>
                    <a:cxn ang="0">
                      <a:pos x="217" y="4"/>
                    </a:cxn>
                    <a:cxn ang="0">
                      <a:pos x="167" y="21"/>
                    </a:cxn>
                    <a:cxn ang="0">
                      <a:pos x="120" y="50"/>
                    </a:cxn>
                    <a:cxn ang="0">
                      <a:pos x="80" y="85"/>
                    </a:cxn>
                    <a:cxn ang="0">
                      <a:pos x="46" y="121"/>
                    </a:cxn>
                    <a:cxn ang="0">
                      <a:pos x="21" y="154"/>
                    </a:cxn>
                    <a:cxn ang="0">
                      <a:pos x="4" y="176"/>
                    </a:cxn>
                    <a:cxn ang="0">
                      <a:pos x="0" y="185"/>
                    </a:cxn>
                    <a:cxn ang="0">
                      <a:pos x="0" y="193"/>
                    </a:cxn>
                    <a:cxn ang="0">
                      <a:pos x="5" y="212"/>
                    </a:cxn>
                    <a:cxn ang="0">
                      <a:pos x="13" y="243"/>
                    </a:cxn>
                    <a:cxn ang="0">
                      <a:pos x="23" y="281"/>
                    </a:cxn>
                    <a:cxn ang="0">
                      <a:pos x="35" y="323"/>
                    </a:cxn>
                    <a:cxn ang="0">
                      <a:pos x="48" y="366"/>
                    </a:cxn>
                    <a:cxn ang="0">
                      <a:pos x="61" y="409"/>
                    </a:cxn>
                    <a:cxn ang="0">
                      <a:pos x="74" y="448"/>
                    </a:cxn>
                    <a:cxn ang="0">
                      <a:pos x="86" y="481"/>
                    </a:cxn>
                    <a:cxn ang="0">
                      <a:pos x="96" y="504"/>
                    </a:cxn>
                    <a:cxn ang="0">
                      <a:pos x="108" y="519"/>
                    </a:cxn>
                    <a:cxn ang="0">
                      <a:pos x="136" y="542"/>
                    </a:cxn>
                    <a:cxn ang="0">
                      <a:pos x="175" y="567"/>
                    </a:cxn>
                    <a:cxn ang="0">
                      <a:pos x="220" y="587"/>
                    </a:cxn>
                    <a:cxn ang="0">
                      <a:pos x="263" y="600"/>
                    </a:cxn>
                    <a:cxn ang="0">
                      <a:pos x="301" y="600"/>
                    </a:cxn>
                  </a:cxnLst>
                  <a:rect l="0" t="0" r="r" b="b"/>
                  <a:pathLst>
                    <a:path w="437" h="601">
                      <a:moveTo>
                        <a:pt x="301" y="600"/>
                      </a:moveTo>
                      <a:lnTo>
                        <a:pt x="312" y="595"/>
                      </a:lnTo>
                      <a:lnTo>
                        <a:pt x="323" y="591"/>
                      </a:lnTo>
                      <a:lnTo>
                        <a:pt x="334" y="584"/>
                      </a:lnTo>
                      <a:lnTo>
                        <a:pt x="345" y="576"/>
                      </a:lnTo>
                      <a:lnTo>
                        <a:pt x="355" y="567"/>
                      </a:lnTo>
                      <a:lnTo>
                        <a:pt x="365" y="558"/>
                      </a:lnTo>
                      <a:lnTo>
                        <a:pt x="375" y="547"/>
                      </a:lnTo>
                      <a:lnTo>
                        <a:pt x="384" y="536"/>
                      </a:lnTo>
                      <a:lnTo>
                        <a:pt x="393" y="525"/>
                      </a:lnTo>
                      <a:lnTo>
                        <a:pt x="401" y="514"/>
                      </a:lnTo>
                      <a:lnTo>
                        <a:pt x="408" y="504"/>
                      </a:lnTo>
                      <a:lnTo>
                        <a:pt x="415" y="494"/>
                      </a:lnTo>
                      <a:lnTo>
                        <a:pt x="421" y="483"/>
                      </a:lnTo>
                      <a:lnTo>
                        <a:pt x="426" y="474"/>
                      </a:lnTo>
                      <a:lnTo>
                        <a:pt x="429" y="466"/>
                      </a:lnTo>
                      <a:lnTo>
                        <a:pt x="433" y="460"/>
                      </a:lnTo>
                      <a:lnTo>
                        <a:pt x="434" y="456"/>
                      </a:lnTo>
                      <a:lnTo>
                        <a:pt x="435" y="451"/>
                      </a:lnTo>
                      <a:lnTo>
                        <a:pt x="436" y="444"/>
                      </a:lnTo>
                      <a:lnTo>
                        <a:pt x="436" y="436"/>
                      </a:lnTo>
                      <a:lnTo>
                        <a:pt x="437" y="427"/>
                      </a:lnTo>
                      <a:lnTo>
                        <a:pt x="437" y="417"/>
                      </a:lnTo>
                      <a:lnTo>
                        <a:pt x="437" y="406"/>
                      </a:lnTo>
                      <a:lnTo>
                        <a:pt x="437" y="393"/>
                      </a:lnTo>
                      <a:lnTo>
                        <a:pt x="437" y="380"/>
                      </a:lnTo>
                      <a:lnTo>
                        <a:pt x="437" y="368"/>
                      </a:lnTo>
                      <a:lnTo>
                        <a:pt x="436" y="354"/>
                      </a:lnTo>
                      <a:lnTo>
                        <a:pt x="436" y="339"/>
                      </a:lnTo>
                      <a:lnTo>
                        <a:pt x="436" y="324"/>
                      </a:lnTo>
                      <a:lnTo>
                        <a:pt x="435" y="310"/>
                      </a:lnTo>
                      <a:lnTo>
                        <a:pt x="434" y="294"/>
                      </a:lnTo>
                      <a:lnTo>
                        <a:pt x="434" y="279"/>
                      </a:lnTo>
                      <a:lnTo>
                        <a:pt x="433" y="263"/>
                      </a:lnTo>
                      <a:lnTo>
                        <a:pt x="432" y="249"/>
                      </a:lnTo>
                      <a:lnTo>
                        <a:pt x="432" y="233"/>
                      </a:lnTo>
                      <a:lnTo>
                        <a:pt x="431" y="220"/>
                      </a:lnTo>
                      <a:lnTo>
                        <a:pt x="429" y="206"/>
                      </a:lnTo>
                      <a:lnTo>
                        <a:pt x="428" y="193"/>
                      </a:lnTo>
                      <a:lnTo>
                        <a:pt x="427" y="180"/>
                      </a:lnTo>
                      <a:lnTo>
                        <a:pt x="426" y="168"/>
                      </a:lnTo>
                      <a:lnTo>
                        <a:pt x="425" y="158"/>
                      </a:lnTo>
                      <a:lnTo>
                        <a:pt x="425" y="148"/>
                      </a:lnTo>
                      <a:lnTo>
                        <a:pt x="423" y="140"/>
                      </a:lnTo>
                      <a:lnTo>
                        <a:pt x="423" y="132"/>
                      </a:lnTo>
                      <a:lnTo>
                        <a:pt x="422" y="126"/>
                      </a:lnTo>
                      <a:lnTo>
                        <a:pt x="421" y="122"/>
                      </a:lnTo>
                      <a:lnTo>
                        <a:pt x="421" y="119"/>
                      </a:lnTo>
                      <a:lnTo>
                        <a:pt x="419" y="117"/>
                      </a:lnTo>
                      <a:lnTo>
                        <a:pt x="401" y="91"/>
                      </a:lnTo>
                      <a:lnTo>
                        <a:pt x="383" y="69"/>
                      </a:lnTo>
                      <a:lnTo>
                        <a:pt x="364" y="50"/>
                      </a:lnTo>
                      <a:lnTo>
                        <a:pt x="345" y="35"/>
                      </a:lnTo>
                      <a:lnTo>
                        <a:pt x="327" y="23"/>
                      </a:lnTo>
                      <a:lnTo>
                        <a:pt x="308" y="13"/>
                      </a:lnTo>
                      <a:lnTo>
                        <a:pt x="290" y="6"/>
                      </a:lnTo>
                      <a:lnTo>
                        <a:pt x="271" y="2"/>
                      </a:lnTo>
                      <a:lnTo>
                        <a:pt x="253" y="0"/>
                      </a:lnTo>
                      <a:lnTo>
                        <a:pt x="235" y="0"/>
                      </a:lnTo>
                      <a:lnTo>
                        <a:pt x="217" y="4"/>
                      </a:lnTo>
                      <a:lnTo>
                        <a:pt x="201" y="7"/>
                      </a:lnTo>
                      <a:lnTo>
                        <a:pt x="183" y="14"/>
                      </a:lnTo>
                      <a:lnTo>
                        <a:pt x="167" y="21"/>
                      </a:lnTo>
                      <a:lnTo>
                        <a:pt x="151" y="29"/>
                      </a:lnTo>
                      <a:lnTo>
                        <a:pt x="136" y="39"/>
                      </a:lnTo>
                      <a:lnTo>
                        <a:pt x="120" y="50"/>
                      </a:lnTo>
                      <a:lnTo>
                        <a:pt x="107" y="61"/>
                      </a:lnTo>
                      <a:lnTo>
                        <a:pt x="93" y="73"/>
                      </a:lnTo>
                      <a:lnTo>
                        <a:pt x="80" y="85"/>
                      </a:lnTo>
                      <a:lnTo>
                        <a:pt x="68" y="96"/>
                      </a:lnTo>
                      <a:lnTo>
                        <a:pt x="56" y="110"/>
                      </a:lnTo>
                      <a:lnTo>
                        <a:pt x="46" y="121"/>
                      </a:lnTo>
                      <a:lnTo>
                        <a:pt x="36" y="132"/>
                      </a:lnTo>
                      <a:lnTo>
                        <a:pt x="27" y="143"/>
                      </a:lnTo>
                      <a:lnTo>
                        <a:pt x="21" y="154"/>
                      </a:lnTo>
                      <a:lnTo>
                        <a:pt x="14" y="163"/>
                      </a:lnTo>
                      <a:lnTo>
                        <a:pt x="9" y="170"/>
                      </a:lnTo>
                      <a:lnTo>
                        <a:pt x="4" y="176"/>
                      </a:lnTo>
                      <a:lnTo>
                        <a:pt x="1" y="181"/>
                      </a:lnTo>
                      <a:lnTo>
                        <a:pt x="0" y="185"/>
                      </a:lnTo>
                      <a:lnTo>
                        <a:pt x="0" y="185"/>
                      </a:lnTo>
                      <a:lnTo>
                        <a:pt x="0" y="186"/>
                      </a:lnTo>
                      <a:lnTo>
                        <a:pt x="0" y="189"/>
                      </a:lnTo>
                      <a:lnTo>
                        <a:pt x="0" y="193"/>
                      </a:lnTo>
                      <a:lnTo>
                        <a:pt x="1" y="198"/>
                      </a:lnTo>
                      <a:lnTo>
                        <a:pt x="3" y="205"/>
                      </a:lnTo>
                      <a:lnTo>
                        <a:pt x="5" y="212"/>
                      </a:lnTo>
                      <a:lnTo>
                        <a:pt x="8" y="222"/>
                      </a:lnTo>
                      <a:lnTo>
                        <a:pt x="11" y="232"/>
                      </a:lnTo>
                      <a:lnTo>
                        <a:pt x="13" y="243"/>
                      </a:lnTo>
                      <a:lnTo>
                        <a:pt x="16" y="254"/>
                      </a:lnTo>
                      <a:lnTo>
                        <a:pt x="20" y="268"/>
                      </a:lnTo>
                      <a:lnTo>
                        <a:pt x="23" y="281"/>
                      </a:lnTo>
                      <a:lnTo>
                        <a:pt x="27" y="294"/>
                      </a:lnTo>
                      <a:lnTo>
                        <a:pt x="32" y="308"/>
                      </a:lnTo>
                      <a:lnTo>
                        <a:pt x="35" y="323"/>
                      </a:lnTo>
                      <a:lnTo>
                        <a:pt x="40" y="337"/>
                      </a:lnTo>
                      <a:lnTo>
                        <a:pt x="44" y="351"/>
                      </a:lnTo>
                      <a:lnTo>
                        <a:pt x="48" y="366"/>
                      </a:lnTo>
                      <a:lnTo>
                        <a:pt x="52" y="380"/>
                      </a:lnTo>
                      <a:lnTo>
                        <a:pt x="56" y="395"/>
                      </a:lnTo>
                      <a:lnTo>
                        <a:pt x="61" y="409"/>
                      </a:lnTo>
                      <a:lnTo>
                        <a:pt x="65" y="422"/>
                      </a:lnTo>
                      <a:lnTo>
                        <a:pt x="69" y="435"/>
                      </a:lnTo>
                      <a:lnTo>
                        <a:pt x="74" y="448"/>
                      </a:lnTo>
                      <a:lnTo>
                        <a:pt x="78" y="460"/>
                      </a:lnTo>
                      <a:lnTo>
                        <a:pt x="82" y="471"/>
                      </a:lnTo>
                      <a:lnTo>
                        <a:pt x="86" y="481"/>
                      </a:lnTo>
                      <a:lnTo>
                        <a:pt x="89" y="489"/>
                      </a:lnTo>
                      <a:lnTo>
                        <a:pt x="93" y="497"/>
                      </a:lnTo>
                      <a:lnTo>
                        <a:pt x="96" y="504"/>
                      </a:lnTo>
                      <a:lnTo>
                        <a:pt x="99" y="509"/>
                      </a:lnTo>
                      <a:lnTo>
                        <a:pt x="101" y="513"/>
                      </a:lnTo>
                      <a:lnTo>
                        <a:pt x="108" y="519"/>
                      </a:lnTo>
                      <a:lnTo>
                        <a:pt x="116" y="527"/>
                      </a:lnTo>
                      <a:lnTo>
                        <a:pt x="125" y="534"/>
                      </a:lnTo>
                      <a:lnTo>
                        <a:pt x="136" y="542"/>
                      </a:lnTo>
                      <a:lnTo>
                        <a:pt x="148" y="550"/>
                      </a:lnTo>
                      <a:lnTo>
                        <a:pt x="161" y="558"/>
                      </a:lnTo>
                      <a:lnTo>
                        <a:pt x="175" y="567"/>
                      </a:lnTo>
                      <a:lnTo>
                        <a:pt x="190" y="573"/>
                      </a:lnTo>
                      <a:lnTo>
                        <a:pt x="204" y="581"/>
                      </a:lnTo>
                      <a:lnTo>
                        <a:pt x="220" y="587"/>
                      </a:lnTo>
                      <a:lnTo>
                        <a:pt x="234" y="592"/>
                      </a:lnTo>
                      <a:lnTo>
                        <a:pt x="248" y="597"/>
                      </a:lnTo>
                      <a:lnTo>
                        <a:pt x="263" y="600"/>
                      </a:lnTo>
                      <a:lnTo>
                        <a:pt x="277" y="601"/>
                      </a:lnTo>
                      <a:lnTo>
                        <a:pt x="289" y="601"/>
                      </a:lnTo>
                      <a:lnTo>
                        <a:pt x="301" y="600"/>
                      </a:lnTo>
                      <a:close/>
                    </a:path>
                  </a:pathLst>
                </a:custGeom>
                <a:solidFill>
                  <a:srgbClr val="FFBFA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56" name="Freeform 132"/>
                <p:cNvSpPr>
                  <a:spLocks/>
                </p:cNvSpPr>
                <p:nvPr/>
              </p:nvSpPr>
              <p:spPr bwMode="auto">
                <a:xfrm>
                  <a:off x="1492" y="2998"/>
                  <a:ext cx="35" cy="37"/>
                </a:xfrm>
                <a:custGeom>
                  <a:avLst/>
                  <a:gdLst/>
                  <a:ahLst/>
                  <a:cxnLst>
                    <a:cxn ang="0">
                      <a:pos x="128" y="0"/>
                    </a:cxn>
                    <a:cxn ang="0">
                      <a:pos x="128" y="0"/>
                    </a:cxn>
                    <a:cxn ang="0">
                      <a:pos x="125" y="7"/>
                    </a:cxn>
                    <a:cxn ang="0">
                      <a:pos x="122" y="15"/>
                    </a:cxn>
                    <a:cxn ang="0">
                      <a:pos x="117" y="24"/>
                    </a:cxn>
                    <a:cxn ang="0">
                      <a:pos x="111" y="34"/>
                    </a:cxn>
                    <a:cxn ang="0">
                      <a:pos x="104" y="44"/>
                    </a:cxn>
                    <a:cxn ang="0">
                      <a:pos x="97" y="53"/>
                    </a:cxn>
                    <a:cxn ang="0">
                      <a:pos x="90" y="64"/>
                    </a:cxn>
                    <a:cxn ang="0">
                      <a:pos x="81" y="76"/>
                    </a:cxn>
                    <a:cxn ang="0">
                      <a:pos x="72" y="85"/>
                    </a:cxn>
                    <a:cxn ang="0">
                      <a:pos x="62" y="97"/>
                    </a:cxn>
                    <a:cxn ang="0">
                      <a:pos x="52" y="105"/>
                    </a:cxn>
                    <a:cxn ang="0">
                      <a:pos x="42" y="114"/>
                    </a:cxn>
                    <a:cxn ang="0">
                      <a:pos x="31" y="122"/>
                    </a:cxn>
                    <a:cxn ang="0">
                      <a:pos x="21" y="129"/>
                    </a:cxn>
                    <a:cxn ang="0">
                      <a:pos x="11" y="133"/>
                    </a:cxn>
                    <a:cxn ang="0">
                      <a:pos x="0" y="136"/>
                    </a:cxn>
                    <a:cxn ang="0">
                      <a:pos x="3" y="148"/>
                    </a:cxn>
                    <a:cxn ang="0">
                      <a:pos x="16" y="145"/>
                    </a:cxn>
                    <a:cxn ang="0">
                      <a:pos x="27" y="138"/>
                    </a:cxn>
                    <a:cxn ang="0">
                      <a:pos x="39" y="132"/>
                    </a:cxn>
                    <a:cxn ang="0">
                      <a:pos x="50" y="124"/>
                    </a:cxn>
                    <a:cxn ang="0">
                      <a:pos x="60" y="114"/>
                    </a:cxn>
                    <a:cxn ang="0">
                      <a:pos x="71" y="105"/>
                    </a:cxn>
                    <a:cxn ang="0">
                      <a:pos x="81" y="94"/>
                    </a:cxn>
                    <a:cxn ang="0">
                      <a:pos x="91" y="83"/>
                    </a:cxn>
                    <a:cxn ang="0">
                      <a:pos x="99" y="72"/>
                    </a:cxn>
                    <a:cxn ang="0">
                      <a:pos x="107" y="61"/>
                    </a:cxn>
                    <a:cxn ang="0">
                      <a:pos x="115" y="50"/>
                    </a:cxn>
                    <a:cxn ang="0">
                      <a:pos x="122" y="39"/>
                    </a:cxn>
                    <a:cxn ang="0">
                      <a:pos x="127" y="29"/>
                    </a:cxn>
                    <a:cxn ang="0">
                      <a:pos x="133" y="20"/>
                    </a:cxn>
                    <a:cxn ang="0">
                      <a:pos x="137" y="13"/>
                    </a:cxn>
                    <a:cxn ang="0">
                      <a:pos x="139" y="5"/>
                    </a:cxn>
                    <a:cxn ang="0">
                      <a:pos x="139" y="5"/>
                    </a:cxn>
                    <a:cxn ang="0">
                      <a:pos x="128" y="0"/>
                    </a:cxn>
                  </a:cxnLst>
                  <a:rect l="0" t="0" r="r" b="b"/>
                  <a:pathLst>
                    <a:path w="139" h="148">
                      <a:moveTo>
                        <a:pt x="128" y="0"/>
                      </a:moveTo>
                      <a:lnTo>
                        <a:pt x="128" y="0"/>
                      </a:lnTo>
                      <a:lnTo>
                        <a:pt x="125" y="7"/>
                      </a:lnTo>
                      <a:lnTo>
                        <a:pt x="122" y="15"/>
                      </a:lnTo>
                      <a:lnTo>
                        <a:pt x="117" y="24"/>
                      </a:lnTo>
                      <a:lnTo>
                        <a:pt x="111" y="34"/>
                      </a:lnTo>
                      <a:lnTo>
                        <a:pt x="104" y="44"/>
                      </a:lnTo>
                      <a:lnTo>
                        <a:pt x="97" y="53"/>
                      </a:lnTo>
                      <a:lnTo>
                        <a:pt x="90" y="64"/>
                      </a:lnTo>
                      <a:lnTo>
                        <a:pt x="81" y="76"/>
                      </a:lnTo>
                      <a:lnTo>
                        <a:pt x="72" y="85"/>
                      </a:lnTo>
                      <a:lnTo>
                        <a:pt x="62" y="97"/>
                      </a:lnTo>
                      <a:lnTo>
                        <a:pt x="52" y="105"/>
                      </a:lnTo>
                      <a:lnTo>
                        <a:pt x="42" y="114"/>
                      </a:lnTo>
                      <a:lnTo>
                        <a:pt x="31" y="122"/>
                      </a:lnTo>
                      <a:lnTo>
                        <a:pt x="21" y="129"/>
                      </a:lnTo>
                      <a:lnTo>
                        <a:pt x="11" y="133"/>
                      </a:lnTo>
                      <a:lnTo>
                        <a:pt x="0" y="136"/>
                      </a:lnTo>
                      <a:lnTo>
                        <a:pt x="3" y="148"/>
                      </a:lnTo>
                      <a:lnTo>
                        <a:pt x="16" y="145"/>
                      </a:lnTo>
                      <a:lnTo>
                        <a:pt x="27" y="138"/>
                      </a:lnTo>
                      <a:lnTo>
                        <a:pt x="39" y="132"/>
                      </a:lnTo>
                      <a:lnTo>
                        <a:pt x="50" y="124"/>
                      </a:lnTo>
                      <a:lnTo>
                        <a:pt x="60" y="114"/>
                      </a:lnTo>
                      <a:lnTo>
                        <a:pt x="71" y="105"/>
                      </a:lnTo>
                      <a:lnTo>
                        <a:pt x="81" y="94"/>
                      </a:lnTo>
                      <a:lnTo>
                        <a:pt x="91" y="83"/>
                      </a:lnTo>
                      <a:lnTo>
                        <a:pt x="99" y="72"/>
                      </a:lnTo>
                      <a:lnTo>
                        <a:pt x="107" y="61"/>
                      </a:lnTo>
                      <a:lnTo>
                        <a:pt x="115" y="50"/>
                      </a:lnTo>
                      <a:lnTo>
                        <a:pt x="122" y="39"/>
                      </a:lnTo>
                      <a:lnTo>
                        <a:pt x="127" y="29"/>
                      </a:lnTo>
                      <a:lnTo>
                        <a:pt x="133" y="20"/>
                      </a:lnTo>
                      <a:lnTo>
                        <a:pt x="137" y="13"/>
                      </a:lnTo>
                      <a:lnTo>
                        <a:pt x="139" y="5"/>
                      </a:lnTo>
                      <a:lnTo>
                        <a:pt x="139" y="5"/>
                      </a:lnTo>
                      <a:lnTo>
                        <a:pt x="1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57" name="Freeform 133"/>
                <p:cNvSpPr>
                  <a:spLocks/>
                </p:cNvSpPr>
                <p:nvPr/>
              </p:nvSpPr>
              <p:spPr bwMode="auto">
                <a:xfrm>
                  <a:off x="1521" y="2911"/>
                  <a:ext cx="7" cy="88"/>
                </a:xfrm>
                <a:custGeom>
                  <a:avLst/>
                  <a:gdLst/>
                  <a:ahLst/>
                  <a:cxnLst>
                    <a:cxn ang="0">
                      <a:pos x="2" y="10"/>
                    </a:cxn>
                    <a:cxn ang="0">
                      <a:pos x="0" y="11"/>
                    </a:cxn>
                    <a:cxn ang="0">
                      <a:pos x="2" y="21"/>
                    </a:cxn>
                    <a:cxn ang="0">
                      <a:pos x="4" y="37"/>
                    </a:cxn>
                    <a:cxn ang="0">
                      <a:pos x="7" y="57"/>
                    </a:cxn>
                    <a:cxn ang="0">
                      <a:pos x="9" y="82"/>
                    </a:cxn>
                    <a:cxn ang="0">
                      <a:pos x="10" y="108"/>
                    </a:cxn>
                    <a:cxn ang="0">
                      <a:pos x="12" y="137"/>
                    </a:cxn>
                    <a:cxn ang="0">
                      <a:pos x="13" y="168"/>
                    </a:cxn>
                    <a:cxn ang="0">
                      <a:pos x="15" y="198"/>
                    </a:cxn>
                    <a:cxn ang="0">
                      <a:pos x="15" y="227"/>
                    </a:cxn>
                    <a:cxn ang="0">
                      <a:pos x="17" y="256"/>
                    </a:cxn>
                    <a:cxn ang="0">
                      <a:pos x="18" y="281"/>
                    </a:cxn>
                    <a:cxn ang="0">
                      <a:pos x="17" y="305"/>
                    </a:cxn>
                    <a:cxn ang="0">
                      <a:pos x="17" y="323"/>
                    </a:cxn>
                    <a:cxn ang="0">
                      <a:pos x="15" y="338"/>
                    </a:cxn>
                    <a:cxn ang="0">
                      <a:pos x="13" y="345"/>
                    </a:cxn>
                    <a:cxn ang="0">
                      <a:pos x="26" y="345"/>
                    </a:cxn>
                    <a:cxn ang="0">
                      <a:pos x="28" y="332"/>
                    </a:cxn>
                    <a:cxn ang="0">
                      <a:pos x="29" y="315"/>
                    </a:cxn>
                    <a:cxn ang="0">
                      <a:pos x="30" y="294"/>
                    </a:cxn>
                    <a:cxn ang="0">
                      <a:pos x="30" y="268"/>
                    </a:cxn>
                    <a:cxn ang="0">
                      <a:pos x="29" y="242"/>
                    </a:cxn>
                    <a:cxn ang="0">
                      <a:pos x="28" y="212"/>
                    </a:cxn>
                    <a:cxn ang="0">
                      <a:pos x="26" y="181"/>
                    </a:cxn>
                    <a:cxn ang="0">
                      <a:pos x="25" y="151"/>
                    </a:cxn>
                    <a:cxn ang="0">
                      <a:pos x="23" y="121"/>
                    </a:cxn>
                    <a:cxn ang="0">
                      <a:pos x="22" y="94"/>
                    </a:cxn>
                    <a:cxn ang="0">
                      <a:pos x="20" y="68"/>
                    </a:cxn>
                    <a:cxn ang="0">
                      <a:pos x="18" y="45"/>
                    </a:cxn>
                    <a:cxn ang="0">
                      <a:pos x="15" y="26"/>
                    </a:cxn>
                    <a:cxn ang="0">
                      <a:pos x="13" y="13"/>
                    </a:cxn>
                    <a:cxn ang="0">
                      <a:pos x="12" y="4"/>
                    </a:cxn>
                    <a:cxn ang="0">
                      <a:pos x="11" y="2"/>
                    </a:cxn>
                    <a:cxn ang="0">
                      <a:pos x="1" y="10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30" h="350">
                      <a:moveTo>
                        <a:pt x="0" y="9"/>
                      </a:moveTo>
                      <a:lnTo>
                        <a:pt x="2" y="10"/>
                      </a:lnTo>
                      <a:lnTo>
                        <a:pt x="0" y="9"/>
                      </a:lnTo>
                      <a:lnTo>
                        <a:pt x="0" y="11"/>
                      </a:lnTo>
                      <a:lnTo>
                        <a:pt x="1" y="15"/>
                      </a:lnTo>
                      <a:lnTo>
                        <a:pt x="2" y="21"/>
                      </a:lnTo>
                      <a:lnTo>
                        <a:pt x="3" y="29"/>
                      </a:lnTo>
                      <a:lnTo>
                        <a:pt x="4" y="37"/>
                      </a:lnTo>
                      <a:lnTo>
                        <a:pt x="5" y="46"/>
                      </a:lnTo>
                      <a:lnTo>
                        <a:pt x="7" y="57"/>
                      </a:lnTo>
                      <a:lnTo>
                        <a:pt x="7" y="68"/>
                      </a:lnTo>
                      <a:lnTo>
                        <a:pt x="9" y="82"/>
                      </a:lnTo>
                      <a:lnTo>
                        <a:pt x="9" y="95"/>
                      </a:lnTo>
                      <a:lnTo>
                        <a:pt x="10" y="108"/>
                      </a:lnTo>
                      <a:lnTo>
                        <a:pt x="11" y="122"/>
                      </a:lnTo>
                      <a:lnTo>
                        <a:pt x="12" y="137"/>
                      </a:lnTo>
                      <a:lnTo>
                        <a:pt x="13" y="152"/>
                      </a:lnTo>
                      <a:lnTo>
                        <a:pt x="13" y="168"/>
                      </a:lnTo>
                      <a:lnTo>
                        <a:pt x="14" y="182"/>
                      </a:lnTo>
                      <a:lnTo>
                        <a:pt x="15" y="198"/>
                      </a:lnTo>
                      <a:lnTo>
                        <a:pt x="15" y="212"/>
                      </a:lnTo>
                      <a:lnTo>
                        <a:pt x="15" y="227"/>
                      </a:lnTo>
                      <a:lnTo>
                        <a:pt x="17" y="242"/>
                      </a:lnTo>
                      <a:lnTo>
                        <a:pt x="17" y="256"/>
                      </a:lnTo>
                      <a:lnTo>
                        <a:pt x="18" y="268"/>
                      </a:lnTo>
                      <a:lnTo>
                        <a:pt x="18" y="281"/>
                      </a:lnTo>
                      <a:lnTo>
                        <a:pt x="18" y="294"/>
                      </a:lnTo>
                      <a:lnTo>
                        <a:pt x="17" y="305"/>
                      </a:lnTo>
                      <a:lnTo>
                        <a:pt x="17" y="315"/>
                      </a:lnTo>
                      <a:lnTo>
                        <a:pt x="17" y="323"/>
                      </a:lnTo>
                      <a:lnTo>
                        <a:pt x="15" y="331"/>
                      </a:lnTo>
                      <a:lnTo>
                        <a:pt x="15" y="338"/>
                      </a:lnTo>
                      <a:lnTo>
                        <a:pt x="14" y="342"/>
                      </a:lnTo>
                      <a:lnTo>
                        <a:pt x="13" y="345"/>
                      </a:lnTo>
                      <a:lnTo>
                        <a:pt x="24" y="350"/>
                      </a:lnTo>
                      <a:lnTo>
                        <a:pt x="26" y="345"/>
                      </a:lnTo>
                      <a:lnTo>
                        <a:pt x="28" y="340"/>
                      </a:lnTo>
                      <a:lnTo>
                        <a:pt x="28" y="332"/>
                      </a:lnTo>
                      <a:lnTo>
                        <a:pt x="29" y="324"/>
                      </a:lnTo>
                      <a:lnTo>
                        <a:pt x="29" y="315"/>
                      </a:lnTo>
                      <a:lnTo>
                        <a:pt x="29" y="305"/>
                      </a:lnTo>
                      <a:lnTo>
                        <a:pt x="30" y="294"/>
                      </a:lnTo>
                      <a:lnTo>
                        <a:pt x="30" y="281"/>
                      </a:lnTo>
                      <a:lnTo>
                        <a:pt x="30" y="268"/>
                      </a:lnTo>
                      <a:lnTo>
                        <a:pt x="29" y="256"/>
                      </a:lnTo>
                      <a:lnTo>
                        <a:pt x="29" y="242"/>
                      </a:lnTo>
                      <a:lnTo>
                        <a:pt x="29" y="227"/>
                      </a:lnTo>
                      <a:lnTo>
                        <a:pt x="28" y="212"/>
                      </a:lnTo>
                      <a:lnTo>
                        <a:pt x="28" y="196"/>
                      </a:lnTo>
                      <a:lnTo>
                        <a:pt x="26" y="181"/>
                      </a:lnTo>
                      <a:lnTo>
                        <a:pt x="26" y="167"/>
                      </a:lnTo>
                      <a:lnTo>
                        <a:pt x="25" y="151"/>
                      </a:lnTo>
                      <a:lnTo>
                        <a:pt x="24" y="136"/>
                      </a:lnTo>
                      <a:lnTo>
                        <a:pt x="23" y="121"/>
                      </a:lnTo>
                      <a:lnTo>
                        <a:pt x="22" y="107"/>
                      </a:lnTo>
                      <a:lnTo>
                        <a:pt x="22" y="94"/>
                      </a:lnTo>
                      <a:lnTo>
                        <a:pt x="21" y="81"/>
                      </a:lnTo>
                      <a:lnTo>
                        <a:pt x="20" y="68"/>
                      </a:lnTo>
                      <a:lnTo>
                        <a:pt x="19" y="56"/>
                      </a:lnTo>
                      <a:lnTo>
                        <a:pt x="18" y="45"/>
                      </a:lnTo>
                      <a:lnTo>
                        <a:pt x="17" y="35"/>
                      </a:lnTo>
                      <a:lnTo>
                        <a:pt x="15" y="26"/>
                      </a:lnTo>
                      <a:lnTo>
                        <a:pt x="14" y="20"/>
                      </a:lnTo>
                      <a:lnTo>
                        <a:pt x="13" y="13"/>
                      </a:lnTo>
                      <a:lnTo>
                        <a:pt x="13" y="9"/>
                      </a:lnTo>
                      <a:lnTo>
                        <a:pt x="12" y="4"/>
                      </a:lnTo>
                      <a:lnTo>
                        <a:pt x="9" y="0"/>
                      </a:lnTo>
                      <a:lnTo>
                        <a:pt x="11" y="2"/>
                      </a:lnTo>
                      <a:lnTo>
                        <a:pt x="0" y="9"/>
                      </a:lnTo>
                      <a:lnTo>
                        <a:pt x="1" y="10"/>
                      </a:lnTo>
                      <a:lnTo>
                        <a:pt x="2" y="1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58" name="Freeform 134"/>
                <p:cNvSpPr>
                  <a:spLocks/>
                </p:cNvSpPr>
                <p:nvPr/>
              </p:nvSpPr>
              <p:spPr bwMode="auto">
                <a:xfrm>
                  <a:off x="1416" y="2882"/>
                  <a:ext cx="107" cy="49"/>
                </a:xfrm>
                <a:custGeom>
                  <a:avLst/>
                  <a:gdLst/>
                  <a:ahLst/>
                  <a:cxnLst>
                    <a:cxn ang="0">
                      <a:pos x="10" y="194"/>
                    </a:cxn>
                    <a:cxn ang="0">
                      <a:pos x="13" y="191"/>
                    </a:cxn>
                    <a:cxn ang="0">
                      <a:pos x="21" y="180"/>
                    </a:cxn>
                    <a:cxn ang="0">
                      <a:pos x="32" y="163"/>
                    </a:cxn>
                    <a:cxn ang="0">
                      <a:pos x="49" y="142"/>
                    </a:cxn>
                    <a:cxn ang="0">
                      <a:pos x="68" y="119"/>
                    </a:cxn>
                    <a:cxn ang="0">
                      <a:pos x="92" y="95"/>
                    </a:cxn>
                    <a:cxn ang="0">
                      <a:pos x="117" y="72"/>
                    </a:cxn>
                    <a:cxn ang="0">
                      <a:pos x="146" y="51"/>
                    </a:cxn>
                    <a:cxn ang="0">
                      <a:pos x="177" y="33"/>
                    </a:cxn>
                    <a:cxn ang="0">
                      <a:pos x="209" y="19"/>
                    </a:cxn>
                    <a:cxn ang="0">
                      <a:pos x="243" y="13"/>
                    </a:cxn>
                    <a:cxn ang="0">
                      <a:pos x="277" y="14"/>
                    </a:cxn>
                    <a:cxn ang="0">
                      <a:pos x="313" y="24"/>
                    </a:cxn>
                    <a:cxn ang="0">
                      <a:pos x="348" y="45"/>
                    </a:cxn>
                    <a:cxn ang="0">
                      <a:pos x="386" y="79"/>
                    </a:cxn>
                    <a:cxn ang="0">
                      <a:pos x="421" y="127"/>
                    </a:cxn>
                    <a:cxn ang="0">
                      <a:pos x="412" y="94"/>
                    </a:cxn>
                    <a:cxn ang="0">
                      <a:pos x="375" y="52"/>
                    </a:cxn>
                    <a:cxn ang="0">
                      <a:pos x="337" y="23"/>
                    </a:cxn>
                    <a:cxn ang="0">
                      <a:pos x="298" y="6"/>
                    </a:cxn>
                    <a:cxn ang="0">
                      <a:pos x="260" y="0"/>
                    </a:cxn>
                    <a:cxn ang="0">
                      <a:pos x="223" y="3"/>
                    </a:cxn>
                    <a:cxn ang="0">
                      <a:pos x="188" y="14"/>
                    </a:cxn>
                    <a:cxn ang="0">
                      <a:pos x="155" y="30"/>
                    </a:cxn>
                    <a:cxn ang="0">
                      <a:pos x="124" y="51"/>
                    </a:cxn>
                    <a:cxn ang="0">
                      <a:pos x="96" y="75"/>
                    </a:cxn>
                    <a:cxn ang="0">
                      <a:pos x="71" y="98"/>
                    </a:cxn>
                    <a:cxn ang="0">
                      <a:pos x="49" y="122"/>
                    </a:cxn>
                    <a:cxn ang="0">
                      <a:pos x="30" y="146"/>
                    </a:cxn>
                    <a:cxn ang="0">
                      <a:pos x="16" y="164"/>
                    </a:cxn>
                    <a:cxn ang="0">
                      <a:pos x="7" y="179"/>
                    </a:cxn>
                    <a:cxn ang="0">
                      <a:pos x="1" y="186"/>
                    </a:cxn>
                    <a:cxn ang="0">
                      <a:pos x="0" y="193"/>
                    </a:cxn>
                    <a:cxn ang="0">
                      <a:pos x="0" y="191"/>
                    </a:cxn>
                    <a:cxn ang="0">
                      <a:pos x="11" y="190"/>
                    </a:cxn>
                  </a:cxnLst>
                  <a:rect l="0" t="0" r="r" b="b"/>
                  <a:pathLst>
                    <a:path w="432" h="194">
                      <a:moveTo>
                        <a:pt x="11" y="190"/>
                      </a:moveTo>
                      <a:lnTo>
                        <a:pt x="10" y="194"/>
                      </a:lnTo>
                      <a:lnTo>
                        <a:pt x="11" y="194"/>
                      </a:lnTo>
                      <a:lnTo>
                        <a:pt x="13" y="191"/>
                      </a:lnTo>
                      <a:lnTo>
                        <a:pt x="17" y="186"/>
                      </a:lnTo>
                      <a:lnTo>
                        <a:pt x="21" y="180"/>
                      </a:lnTo>
                      <a:lnTo>
                        <a:pt x="26" y="172"/>
                      </a:lnTo>
                      <a:lnTo>
                        <a:pt x="32" y="163"/>
                      </a:lnTo>
                      <a:lnTo>
                        <a:pt x="40" y="153"/>
                      </a:lnTo>
                      <a:lnTo>
                        <a:pt x="49" y="142"/>
                      </a:lnTo>
                      <a:lnTo>
                        <a:pt x="59" y="131"/>
                      </a:lnTo>
                      <a:lnTo>
                        <a:pt x="68" y="119"/>
                      </a:lnTo>
                      <a:lnTo>
                        <a:pt x="80" y="107"/>
                      </a:lnTo>
                      <a:lnTo>
                        <a:pt x="92" y="95"/>
                      </a:lnTo>
                      <a:lnTo>
                        <a:pt x="104" y="84"/>
                      </a:lnTo>
                      <a:lnTo>
                        <a:pt x="117" y="72"/>
                      </a:lnTo>
                      <a:lnTo>
                        <a:pt x="132" y="61"/>
                      </a:lnTo>
                      <a:lnTo>
                        <a:pt x="146" y="51"/>
                      </a:lnTo>
                      <a:lnTo>
                        <a:pt x="161" y="41"/>
                      </a:lnTo>
                      <a:lnTo>
                        <a:pt x="177" y="33"/>
                      </a:lnTo>
                      <a:lnTo>
                        <a:pt x="192" y="25"/>
                      </a:lnTo>
                      <a:lnTo>
                        <a:pt x="209" y="19"/>
                      </a:lnTo>
                      <a:lnTo>
                        <a:pt x="227" y="15"/>
                      </a:lnTo>
                      <a:lnTo>
                        <a:pt x="243" y="13"/>
                      </a:lnTo>
                      <a:lnTo>
                        <a:pt x="260" y="12"/>
                      </a:lnTo>
                      <a:lnTo>
                        <a:pt x="277" y="14"/>
                      </a:lnTo>
                      <a:lnTo>
                        <a:pt x="295" y="17"/>
                      </a:lnTo>
                      <a:lnTo>
                        <a:pt x="313" y="24"/>
                      </a:lnTo>
                      <a:lnTo>
                        <a:pt x="330" y="34"/>
                      </a:lnTo>
                      <a:lnTo>
                        <a:pt x="348" y="45"/>
                      </a:lnTo>
                      <a:lnTo>
                        <a:pt x="367" y="61"/>
                      </a:lnTo>
                      <a:lnTo>
                        <a:pt x="386" y="79"/>
                      </a:lnTo>
                      <a:lnTo>
                        <a:pt x="403" y="100"/>
                      </a:lnTo>
                      <a:lnTo>
                        <a:pt x="421" y="127"/>
                      </a:lnTo>
                      <a:lnTo>
                        <a:pt x="432" y="120"/>
                      </a:lnTo>
                      <a:lnTo>
                        <a:pt x="412" y="94"/>
                      </a:lnTo>
                      <a:lnTo>
                        <a:pt x="394" y="72"/>
                      </a:lnTo>
                      <a:lnTo>
                        <a:pt x="375" y="52"/>
                      </a:lnTo>
                      <a:lnTo>
                        <a:pt x="356" y="36"/>
                      </a:lnTo>
                      <a:lnTo>
                        <a:pt x="337" y="23"/>
                      </a:lnTo>
                      <a:lnTo>
                        <a:pt x="317" y="13"/>
                      </a:lnTo>
                      <a:lnTo>
                        <a:pt x="298" y="6"/>
                      </a:lnTo>
                      <a:lnTo>
                        <a:pt x="280" y="2"/>
                      </a:lnTo>
                      <a:lnTo>
                        <a:pt x="260" y="0"/>
                      </a:lnTo>
                      <a:lnTo>
                        <a:pt x="242" y="1"/>
                      </a:lnTo>
                      <a:lnTo>
                        <a:pt x="223" y="3"/>
                      </a:lnTo>
                      <a:lnTo>
                        <a:pt x="206" y="8"/>
                      </a:lnTo>
                      <a:lnTo>
                        <a:pt x="188" y="14"/>
                      </a:lnTo>
                      <a:lnTo>
                        <a:pt x="171" y="21"/>
                      </a:lnTo>
                      <a:lnTo>
                        <a:pt x="155" y="30"/>
                      </a:lnTo>
                      <a:lnTo>
                        <a:pt x="139" y="40"/>
                      </a:lnTo>
                      <a:lnTo>
                        <a:pt x="124" y="51"/>
                      </a:lnTo>
                      <a:lnTo>
                        <a:pt x="109" y="63"/>
                      </a:lnTo>
                      <a:lnTo>
                        <a:pt x="96" y="75"/>
                      </a:lnTo>
                      <a:lnTo>
                        <a:pt x="83" y="87"/>
                      </a:lnTo>
                      <a:lnTo>
                        <a:pt x="71" y="98"/>
                      </a:lnTo>
                      <a:lnTo>
                        <a:pt x="59" y="111"/>
                      </a:lnTo>
                      <a:lnTo>
                        <a:pt x="49" y="122"/>
                      </a:lnTo>
                      <a:lnTo>
                        <a:pt x="39" y="134"/>
                      </a:lnTo>
                      <a:lnTo>
                        <a:pt x="30" y="146"/>
                      </a:lnTo>
                      <a:lnTo>
                        <a:pt x="22" y="155"/>
                      </a:lnTo>
                      <a:lnTo>
                        <a:pt x="16" y="164"/>
                      </a:lnTo>
                      <a:lnTo>
                        <a:pt x="10" y="173"/>
                      </a:lnTo>
                      <a:lnTo>
                        <a:pt x="7" y="179"/>
                      </a:lnTo>
                      <a:lnTo>
                        <a:pt x="3" y="184"/>
                      </a:lnTo>
                      <a:lnTo>
                        <a:pt x="1" y="186"/>
                      </a:lnTo>
                      <a:lnTo>
                        <a:pt x="1" y="189"/>
                      </a:lnTo>
                      <a:lnTo>
                        <a:pt x="0" y="193"/>
                      </a:lnTo>
                      <a:lnTo>
                        <a:pt x="1" y="189"/>
                      </a:lnTo>
                      <a:lnTo>
                        <a:pt x="0" y="191"/>
                      </a:lnTo>
                      <a:lnTo>
                        <a:pt x="0" y="193"/>
                      </a:lnTo>
                      <a:lnTo>
                        <a:pt x="11" y="19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59" name="Freeform 135"/>
                <p:cNvSpPr>
                  <a:spLocks/>
                </p:cNvSpPr>
                <p:nvPr/>
              </p:nvSpPr>
              <p:spPr bwMode="auto">
                <a:xfrm>
                  <a:off x="1416" y="2929"/>
                  <a:ext cx="28" cy="84"/>
                </a:xfrm>
                <a:custGeom>
                  <a:avLst/>
                  <a:gdLst/>
                  <a:ahLst/>
                  <a:cxnLst>
                    <a:cxn ang="0">
                      <a:pos x="114" y="325"/>
                    </a:cxn>
                    <a:cxn ang="0">
                      <a:pos x="108" y="317"/>
                    </a:cxn>
                    <a:cxn ang="0">
                      <a:pos x="102" y="303"/>
                    </a:cxn>
                    <a:cxn ang="0">
                      <a:pos x="94" y="285"/>
                    </a:cxn>
                    <a:cxn ang="0">
                      <a:pos x="86" y="261"/>
                    </a:cxn>
                    <a:cxn ang="0">
                      <a:pos x="79" y="237"/>
                    </a:cxn>
                    <a:cxn ang="0">
                      <a:pos x="70" y="208"/>
                    </a:cxn>
                    <a:cxn ang="0">
                      <a:pos x="61" y="181"/>
                    </a:cxn>
                    <a:cxn ang="0">
                      <a:pos x="52" y="151"/>
                    </a:cxn>
                    <a:cxn ang="0">
                      <a:pos x="44" y="122"/>
                    </a:cxn>
                    <a:cxn ang="0">
                      <a:pos x="37" y="95"/>
                    </a:cxn>
                    <a:cxn ang="0">
                      <a:pos x="30" y="69"/>
                    </a:cxn>
                    <a:cxn ang="0">
                      <a:pos x="23" y="47"/>
                    </a:cxn>
                    <a:cxn ang="0">
                      <a:pos x="18" y="27"/>
                    </a:cxn>
                    <a:cxn ang="0">
                      <a:pos x="15" y="12"/>
                    </a:cxn>
                    <a:cxn ang="0">
                      <a:pos x="12" y="3"/>
                    </a:cxn>
                    <a:cxn ang="0">
                      <a:pos x="11" y="0"/>
                    </a:cxn>
                    <a:cxn ang="0">
                      <a:pos x="0" y="3"/>
                    </a:cxn>
                    <a:cxn ang="0">
                      <a:pos x="2" y="10"/>
                    </a:cxn>
                    <a:cxn ang="0">
                      <a:pos x="6" y="23"/>
                    </a:cxn>
                    <a:cxn ang="0">
                      <a:pos x="9" y="39"/>
                    </a:cxn>
                    <a:cxn ang="0">
                      <a:pos x="15" y="60"/>
                    </a:cxn>
                    <a:cxn ang="0">
                      <a:pos x="21" y="85"/>
                    </a:cxn>
                    <a:cxn ang="0">
                      <a:pos x="29" y="111"/>
                    </a:cxn>
                    <a:cxn ang="0">
                      <a:pos x="37" y="140"/>
                    </a:cxn>
                    <a:cxn ang="0">
                      <a:pos x="45" y="170"/>
                    </a:cxn>
                    <a:cxn ang="0">
                      <a:pos x="53" y="198"/>
                    </a:cxn>
                    <a:cxn ang="0">
                      <a:pos x="62" y="226"/>
                    </a:cxn>
                    <a:cxn ang="0">
                      <a:pos x="71" y="252"/>
                    </a:cxn>
                    <a:cxn ang="0">
                      <a:pos x="79" y="278"/>
                    </a:cxn>
                    <a:cxn ang="0">
                      <a:pos x="87" y="299"/>
                    </a:cxn>
                    <a:cxn ang="0">
                      <a:pos x="94" y="317"/>
                    </a:cxn>
                    <a:cxn ang="0">
                      <a:pos x="101" y="328"/>
                    </a:cxn>
                    <a:cxn ang="0">
                      <a:pos x="104" y="333"/>
                    </a:cxn>
                  </a:cxnLst>
                  <a:rect l="0" t="0" r="r" b="b"/>
                  <a:pathLst>
                    <a:path w="114" h="333">
                      <a:moveTo>
                        <a:pt x="114" y="325"/>
                      </a:moveTo>
                      <a:lnTo>
                        <a:pt x="114" y="325"/>
                      </a:lnTo>
                      <a:lnTo>
                        <a:pt x="112" y="322"/>
                      </a:lnTo>
                      <a:lnTo>
                        <a:pt x="108" y="317"/>
                      </a:lnTo>
                      <a:lnTo>
                        <a:pt x="105" y="311"/>
                      </a:lnTo>
                      <a:lnTo>
                        <a:pt x="102" y="303"/>
                      </a:lnTo>
                      <a:lnTo>
                        <a:pt x="98" y="294"/>
                      </a:lnTo>
                      <a:lnTo>
                        <a:pt x="94" y="285"/>
                      </a:lnTo>
                      <a:lnTo>
                        <a:pt x="91" y="273"/>
                      </a:lnTo>
                      <a:lnTo>
                        <a:pt x="86" y="261"/>
                      </a:lnTo>
                      <a:lnTo>
                        <a:pt x="82" y="249"/>
                      </a:lnTo>
                      <a:lnTo>
                        <a:pt x="79" y="237"/>
                      </a:lnTo>
                      <a:lnTo>
                        <a:pt x="74" y="223"/>
                      </a:lnTo>
                      <a:lnTo>
                        <a:pt x="70" y="208"/>
                      </a:lnTo>
                      <a:lnTo>
                        <a:pt x="65" y="195"/>
                      </a:lnTo>
                      <a:lnTo>
                        <a:pt x="61" y="181"/>
                      </a:lnTo>
                      <a:lnTo>
                        <a:pt x="56" y="166"/>
                      </a:lnTo>
                      <a:lnTo>
                        <a:pt x="52" y="151"/>
                      </a:lnTo>
                      <a:lnTo>
                        <a:pt x="48" y="137"/>
                      </a:lnTo>
                      <a:lnTo>
                        <a:pt x="44" y="122"/>
                      </a:lnTo>
                      <a:lnTo>
                        <a:pt x="40" y="108"/>
                      </a:lnTo>
                      <a:lnTo>
                        <a:pt x="37" y="95"/>
                      </a:lnTo>
                      <a:lnTo>
                        <a:pt x="33" y="82"/>
                      </a:lnTo>
                      <a:lnTo>
                        <a:pt x="30" y="69"/>
                      </a:lnTo>
                      <a:lnTo>
                        <a:pt x="26" y="57"/>
                      </a:lnTo>
                      <a:lnTo>
                        <a:pt x="23" y="47"/>
                      </a:lnTo>
                      <a:lnTo>
                        <a:pt x="21" y="36"/>
                      </a:lnTo>
                      <a:lnTo>
                        <a:pt x="18" y="27"/>
                      </a:lnTo>
                      <a:lnTo>
                        <a:pt x="17" y="18"/>
                      </a:lnTo>
                      <a:lnTo>
                        <a:pt x="15" y="12"/>
                      </a:lnTo>
                      <a:lnTo>
                        <a:pt x="13" y="7"/>
                      </a:lnTo>
                      <a:lnTo>
                        <a:pt x="12" y="3"/>
                      </a:lnTo>
                      <a:lnTo>
                        <a:pt x="11" y="1"/>
                      </a:lnTo>
                      <a:lnTo>
                        <a:pt x="11" y="0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6"/>
                      </a:lnTo>
                      <a:lnTo>
                        <a:pt x="2" y="10"/>
                      </a:lnTo>
                      <a:lnTo>
                        <a:pt x="3" y="16"/>
                      </a:lnTo>
                      <a:lnTo>
                        <a:pt x="6" y="23"/>
                      </a:lnTo>
                      <a:lnTo>
                        <a:pt x="7" y="31"/>
                      </a:lnTo>
                      <a:lnTo>
                        <a:pt x="9" y="39"/>
                      </a:lnTo>
                      <a:lnTo>
                        <a:pt x="11" y="49"/>
                      </a:lnTo>
                      <a:lnTo>
                        <a:pt x="15" y="60"/>
                      </a:lnTo>
                      <a:lnTo>
                        <a:pt x="18" y="73"/>
                      </a:lnTo>
                      <a:lnTo>
                        <a:pt x="21" y="85"/>
                      </a:lnTo>
                      <a:lnTo>
                        <a:pt x="24" y="98"/>
                      </a:lnTo>
                      <a:lnTo>
                        <a:pt x="29" y="111"/>
                      </a:lnTo>
                      <a:lnTo>
                        <a:pt x="32" y="126"/>
                      </a:lnTo>
                      <a:lnTo>
                        <a:pt x="37" y="140"/>
                      </a:lnTo>
                      <a:lnTo>
                        <a:pt x="41" y="155"/>
                      </a:lnTo>
                      <a:lnTo>
                        <a:pt x="45" y="170"/>
                      </a:lnTo>
                      <a:lnTo>
                        <a:pt x="50" y="184"/>
                      </a:lnTo>
                      <a:lnTo>
                        <a:pt x="53" y="198"/>
                      </a:lnTo>
                      <a:lnTo>
                        <a:pt x="58" y="213"/>
                      </a:lnTo>
                      <a:lnTo>
                        <a:pt x="62" y="226"/>
                      </a:lnTo>
                      <a:lnTo>
                        <a:pt x="66" y="240"/>
                      </a:lnTo>
                      <a:lnTo>
                        <a:pt x="71" y="252"/>
                      </a:lnTo>
                      <a:lnTo>
                        <a:pt x="75" y="266"/>
                      </a:lnTo>
                      <a:lnTo>
                        <a:pt x="79" y="278"/>
                      </a:lnTo>
                      <a:lnTo>
                        <a:pt x="83" y="289"/>
                      </a:lnTo>
                      <a:lnTo>
                        <a:pt x="87" y="299"/>
                      </a:lnTo>
                      <a:lnTo>
                        <a:pt x="91" y="308"/>
                      </a:lnTo>
                      <a:lnTo>
                        <a:pt x="94" y="317"/>
                      </a:lnTo>
                      <a:lnTo>
                        <a:pt x="97" y="323"/>
                      </a:lnTo>
                      <a:lnTo>
                        <a:pt x="101" y="328"/>
                      </a:lnTo>
                      <a:lnTo>
                        <a:pt x="104" y="333"/>
                      </a:lnTo>
                      <a:lnTo>
                        <a:pt x="104" y="333"/>
                      </a:lnTo>
                      <a:lnTo>
                        <a:pt x="114" y="3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60" name="Freeform 136"/>
                <p:cNvSpPr>
                  <a:spLocks/>
                </p:cNvSpPr>
                <p:nvPr/>
              </p:nvSpPr>
              <p:spPr bwMode="auto">
                <a:xfrm>
                  <a:off x="1441" y="3011"/>
                  <a:ext cx="52" cy="24"/>
                </a:xfrm>
                <a:custGeom>
                  <a:avLst/>
                  <a:gdLst/>
                  <a:ahLst/>
                  <a:cxnLst>
                    <a:cxn ang="0">
                      <a:pos x="202" y="84"/>
                    </a:cxn>
                    <a:cxn ang="0">
                      <a:pos x="202" y="84"/>
                    </a:cxn>
                    <a:cxn ang="0">
                      <a:pos x="192" y="86"/>
                    </a:cxn>
                    <a:cxn ang="0">
                      <a:pos x="180" y="86"/>
                    </a:cxn>
                    <a:cxn ang="0">
                      <a:pos x="167" y="84"/>
                    </a:cxn>
                    <a:cxn ang="0">
                      <a:pos x="153" y="82"/>
                    </a:cxn>
                    <a:cxn ang="0">
                      <a:pos x="139" y="78"/>
                    </a:cxn>
                    <a:cxn ang="0">
                      <a:pos x="125" y="72"/>
                    </a:cxn>
                    <a:cxn ang="0">
                      <a:pos x="109" y="67"/>
                    </a:cxn>
                    <a:cxn ang="0">
                      <a:pos x="95" y="60"/>
                    </a:cxn>
                    <a:cxn ang="0">
                      <a:pos x="81" y="52"/>
                    </a:cxn>
                    <a:cxn ang="0">
                      <a:pos x="67" y="45"/>
                    </a:cxn>
                    <a:cxn ang="0">
                      <a:pos x="54" y="36"/>
                    </a:cxn>
                    <a:cxn ang="0">
                      <a:pos x="43" y="28"/>
                    </a:cxn>
                    <a:cxn ang="0">
                      <a:pos x="32" y="20"/>
                    </a:cxn>
                    <a:cxn ang="0">
                      <a:pos x="23" y="12"/>
                    </a:cxn>
                    <a:cxn ang="0">
                      <a:pos x="15" y="6"/>
                    </a:cxn>
                    <a:cxn ang="0">
                      <a:pos x="10" y="0"/>
                    </a:cxn>
                    <a:cxn ang="0">
                      <a:pos x="0" y="8"/>
                    </a:cxn>
                    <a:cxn ang="0">
                      <a:pos x="7" y="15"/>
                    </a:cxn>
                    <a:cxn ang="0">
                      <a:pos x="14" y="22"/>
                    </a:cxn>
                    <a:cxn ang="0">
                      <a:pos x="24" y="30"/>
                    </a:cxn>
                    <a:cxn ang="0">
                      <a:pos x="35" y="38"/>
                    </a:cxn>
                    <a:cxn ang="0">
                      <a:pos x="47" y="47"/>
                    </a:cxn>
                    <a:cxn ang="0">
                      <a:pos x="61" y="54"/>
                    </a:cxn>
                    <a:cxn ang="0">
                      <a:pos x="75" y="62"/>
                    </a:cxn>
                    <a:cxn ang="0">
                      <a:pos x="89" y="70"/>
                    </a:cxn>
                    <a:cxn ang="0">
                      <a:pos x="105" y="78"/>
                    </a:cxn>
                    <a:cxn ang="0">
                      <a:pos x="120" y="84"/>
                    </a:cxn>
                    <a:cxn ang="0">
                      <a:pos x="136" y="89"/>
                    </a:cxn>
                    <a:cxn ang="0">
                      <a:pos x="150" y="94"/>
                    </a:cxn>
                    <a:cxn ang="0">
                      <a:pos x="165" y="97"/>
                    </a:cxn>
                    <a:cxn ang="0">
                      <a:pos x="179" y="99"/>
                    </a:cxn>
                    <a:cxn ang="0">
                      <a:pos x="193" y="99"/>
                    </a:cxn>
                    <a:cxn ang="0">
                      <a:pos x="205" y="96"/>
                    </a:cxn>
                    <a:cxn ang="0">
                      <a:pos x="205" y="96"/>
                    </a:cxn>
                    <a:cxn ang="0">
                      <a:pos x="202" y="84"/>
                    </a:cxn>
                  </a:cxnLst>
                  <a:rect l="0" t="0" r="r" b="b"/>
                  <a:pathLst>
                    <a:path w="205" h="99">
                      <a:moveTo>
                        <a:pt x="202" y="84"/>
                      </a:moveTo>
                      <a:lnTo>
                        <a:pt x="202" y="84"/>
                      </a:lnTo>
                      <a:lnTo>
                        <a:pt x="192" y="86"/>
                      </a:lnTo>
                      <a:lnTo>
                        <a:pt x="180" y="86"/>
                      </a:lnTo>
                      <a:lnTo>
                        <a:pt x="167" y="84"/>
                      </a:lnTo>
                      <a:lnTo>
                        <a:pt x="153" y="82"/>
                      </a:lnTo>
                      <a:lnTo>
                        <a:pt x="139" y="78"/>
                      </a:lnTo>
                      <a:lnTo>
                        <a:pt x="125" y="72"/>
                      </a:lnTo>
                      <a:lnTo>
                        <a:pt x="109" y="67"/>
                      </a:lnTo>
                      <a:lnTo>
                        <a:pt x="95" y="60"/>
                      </a:lnTo>
                      <a:lnTo>
                        <a:pt x="81" y="52"/>
                      </a:lnTo>
                      <a:lnTo>
                        <a:pt x="67" y="45"/>
                      </a:lnTo>
                      <a:lnTo>
                        <a:pt x="54" y="36"/>
                      </a:lnTo>
                      <a:lnTo>
                        <a:pt x="43" y="28"/>
                      </a:lnTo>
                      <a:lnTo>
                        <a:pt x="32" y="20"/>
                      </a:lnTo>
                      <a:lnTo>
                        <a:pt x="23" y="12"/>
                      </a:lnTo>
                      <a:lnTo>
                        <a:pt x="15" y="6"/>
                      </a:lnTo>
                      <a:lnTo>
                        <a:pt x="10" y="0"/>
                      </a:lnTo>
                      <a:lnTo>
                        <a:pt x="0" y="8"/>
                      </a:lnTo>
                      <a:lnTo>
                        <a:pt x="7" y="15"/>
                      </a:lnTo>
                      <a:lnTo>
                        <a:pt x="14" y="22"/>
                      </a:lnTo>
                      <a:lnTo>
                        <a:pt x="24" y="30"/>
                      </a:lnTo>
                      <a:lnTo>
                        <a:pt x="35" y="38"/>
                      </a:lnTo>
                      <a:lnTo>
                        <a:pt x="47" y="47"/>
                      </a:lnTo>
                      <a:lnTo>
                        <a:pt x="61" y="54"/>
                      </a:lnTo>
                      <a:lnTo>
                        <a:pt x="75" y="62"/>
                      </a:lnTo>
                      <a:lnTo>
                        <a:pt x="89" y="70"/>
                      </a:lnTo>
                      <a:lnTo>
                        <a:pt x="105" y="78"/>
                      </a:lnTo>
                      <a:lnTo>
                        <a:pt x="120" y="84"/>
                      </a:lnTo>
                      <a:lnTo>
                        <a:pt x="136" y="89"/>
                      </a:lnTo>
                      <a:lnTo>
                        <a:pt x="150" y="94"/>
                      </a:lnTo>
                      <a:lnTo>
                        <a:pt x="165" y="97"/>
                      </a:lnTo>
                      <a:lnTo>
                        <a:pt x="179" y="99"/>
                      </a:lnTo>
                      <a:lnTo>
                        <a:pt x="193" y="99"/>
                      </a:lnTo>
                      <a:lnTo>
                        <a:pt x="205" y="96"/>
                      </a:lnTo>
                      <a:lnTo>
                        <a:pt x="205" y="96"/>
                      </a:lnTo>
                      <a:lnTo>
                        <a:pt x="202" y="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61" name="Freeform 137"/>
                <p:cNvSpPr>
                  <a:spLocks/>
                </p:cNvSpPr>
                <p:nvPr/>
              </p:nvSpPr>
              <p:spPr bwMode="auto">
                <a:xfrm>
                  <a:off x="1405" y="2877"/>
                  <a:ext cx="130" cy="89"/>
                </a:xfrm>
                <a:custGeom>
                  <a:avLst/>
                  <a:gdLst/>
                  <a:ahLst/>
                  <a:cxnLst>
                    <a:cxn ang="0">
                      <a:pos x="310" y="9"/>
                    </a:cxn>
                    <a:cxn ang="0">
                      <a:pos x="339" y="22"/>
                    </a:cxn>
                    <a:cxn ang="0">
                      <a:pos x="359" y="35"/>
                    </a:cxn>
                    <a:cxn ang="0">
                      <a:pos x="367" y="43"/>
                    </a:cxn>
                    <a:cxn ang="0">
                      <a:pos x="371" y="33"/>
                    </a:cxn>
                    <a:cxn ang="0">
                      <a:pos x="407" y="19"/>
                    </a:cxn>
                    <a:cxn ang="0">
                      <a:pos x="455" y="32"/>
                    </a:cxn>
                    <a:cxn ang="0">
                      <a:pos x="485" y="56"/>
                    </a:cxn>
                    <a:cxn ang="0">
                      <a:pos x="504" y="82"/>
                    </a:cxn>
                    <a:cxn ang="0">
                      <a:pos x="513" y="96"/>
                    </a:cxn>
                    <a:cxn ang="0">
                      <a:pos x="515" y="101"/>
                    </a:cxn>
                    <a:cxn ang="0">
                      <a:pos x="519" y="122"/>
                    </a:cxn>
                    <a:cxn ang="0">
                      <a:pos x="520" y="153"/>
                    </a:cxn>
                    <a:cxn ang="0">
                      <a:pos x="513" y="190"/>
                    </a:cxn>
                    <a:cxn ang="0">
                      <a:pos x="498" y="227"/>
                    </a:cxn>
                    <a:cxn ang="0">
                      <a:pos x="490" y="260"/>
                    </a:cxn>
                    <a:cxn ang="0">
                      <a:pos x="485" y="285"/>
                    </a:cxn>
                    <a:cxn ang="0">
                      <a:pos x="484" y="297"/>
                    </a:cxn>
                    <a:cxn ang="0">
                      <a:pos x="483" y="288"/>
                    </a:cxn>
                    <a:cxn ang="0">
                      <a:pos x="480" y="256"/>
                    </a:cxn>
                    <a:cxn ang="0">
                      <a:pos x="473" y="216"/>
                    </a:cxn>
                    <a:cxn ang="0">
                      <a:pos x="460" y="191"/>
                    </a:cxn>
                    <a:cxn ang="0">
                      <a:pos x="433" y="168"/>
                    </a:cxn>
                    <a:cxn ang="0">
                      <a:pos x="419" y="137"/>
                    </a:cxn>
                    <a:cxn ang="0">
                      <a:pos x="355" y="128"/>
                    </a:cxn>
                    <a:cxn ang="0">
                      <a:pos x="328" y="157"/>
                    </a:cxn>
                    <a:cxn ang="0">
                      <a:pos x="277" y="199"/>
                    </a:cxn>
                    <a:cxn ang="0">
                      <a:pos x="220" y="228"/>
                    </a:cxn>
                    <a:cxn ang="0">
                      <a:pos x="170" y="221"/>
                    </a:cxn>
                    <a:cxn ang="0">
                      <a:pos x="130" y="220"/>
                    </a:cxn>
                    <a:cxn ang="0">
                      <a:pos x="97" y="234"/>
                    </a:cxn>
                    <a:cxn ang="0">
                      <a:pos x="79" y="252"/>
                    </a:cxn>
                    <a:cxn ang="0">
                      <a:pos x="90" y="355"/>
                    </a:cxn>
                    <a:cxn ang="0">
                      <a:pos x="74" y="346"/>
                    </a:cxn>
                    <a:cxn ang="0">
                      <a:pos x="42" y="324"/>
                    </a:cxn>
                    <a:cxn ang="0">
                      <a:pos x="11" y="296"/>
                    </a:cxn>
                    <a:cxn ang="0">
                      <a:pos x="0" y="268"/>
                    </a:cxn>
                    <a:cxn ang="0">
                      <a:pos x="5" y="238"/>
                    </a:cxn>
                    <a:cxn ang="0">
                      <a:pos x="11" y="204"/>
                    </a:cxn>
                    <a:cxn ang="0">
                      <a:pos x="19" y="173"/>
                    </a:cxn>
                    <a:cxn ang="0">
                      <a:pos x="31" y="153"/>
                    </a:cxn>
                    <a:cxn ang="0">
                      <a:pos x="39" y="138"/>
                    </a:cxn>
                    <a:cxn ang="0">
                      <a:pos x="42" y="116"/>
                    </a:cxn>
                    <a:cxn ang="0">
                      <a:pos x="48" y="90"/>
                    </a:cxn>
                    <a:cxn ang="0">
                      <a:pos x="67" y="66"/>
                    </a:cxn>
                    <a:cxn ang="0">
                      <a:pos x="109" y="42"/>
                    </a:cxn>
                    <a:cxn ang="0">
                      <a:pos x="166" y="20"/>
                    </a:cxn>
                    <a:cxn ang="0">
                      <a:pos x="228" y="4"/>
                    </a:cxn>
                    <a:cxn ang="0">
                      <a:pos x="281" y="1"/>
                    </a:cxn>
                  </a:cxnLst>
                  <a:rect l="0" t="0" r="r" b="b"/>
                  <a:pathLst>
                    <a:path w="520" h="355">
                      <a:moveTo>
                        <a:pt x="281" y="1"/>
                      </a:moveTo>
                      <a:lnTo>
                        <a:pt x="291" y="3"/>
                      </a:lnTo>
                      <a:lnTo>
                        <a:pt x="301" y="5"/>
                      </a:lnTo>
                      <a:lnTo>
                        <a:pt x="310" y="9"/>
                      </a:lnTo>
                      <a:lnTo>
                        <a:pt x="318" y="11"/>
                      </a:lnTo>
                      <a:lnTo>
                        <a:pt x="326" y="14"/>
                      </a:lnTo>
                      <a:lnTo>
                        <a:pt x="333" y="17"/>
                      </a:lnTo>
                      <a:lnTo>
                        <a:pt x="339" y="22"/>
                      </a:lnTo>
                      <a:lnTo>
                        <a:pt x="345" y="25"/>
                      </a:lnTo>
                      <a:lnTo>
                        <a:pt x="350" y="29"/>
                      </a:lnTo>
                      <a:lnTo>
                        <a:pt x="355" y="32"/>
                      </a:lnTo>
                      <a:lnTo>
                        <a:pt x="359" y="35"/>
                      </a:lnTo>
                      <a:lnTo>
                        <a:pt x="363" y="38"/>
                      </a:lnTo>
                      <a:lnTo>
                        <a:pt x="365" y="41"/>
                      </a:lnTo>
                      <a:lnTo>
                        <a:pt x="367" y="42"/>
                      </a:lnTo>
                      <a:lnTo>
                        <a:pt x="367" y="43"/>
                      </a:lnTo>
                      <a:lnTo>
                        <a:pt x="368" y="44"/>
                      </a:lnTo>
                      <a:lnTo>
                        <a:pt x="368" y="42"/>
                      </a:lnTo>
                      <a:lnTo>
                        <a:pt x="369" y="38"/>
                      </a:lnTo>
                      <a:lnTo>
                        <a:pt x="371" y="33"/>
                      </a:lnTo>
                      <a:lnTo>
                        <a:pt x="375" y="27"/>
                      </a:lnTo>
                      <a:lnTo>
                        <a:pt x="382" y="23"/>
                      </a:lnTo>
                      <a:lnTo>
                        <a:pt x="392" y="20"/>
                      </a:lnTo>
                      <a:lnTo>
                        <a:pt x="407" y="19"/>
                      </a:lnTo>
                      <a:lnTo>
                        <a:pt x="425" y="21"/>
                      </a:lnTo>
                      <a:lnTo>
                        <a:pt x="435" y="23"/>
                      </a:lnTo>
                      <a:lnTo>
                        <a:pt x="445" y="27"/>
                      </a:lnTo>
                      <a:lnTo>
                        <a:pt x="455" y="32"/>
                      </a:lnTo>
                      <a:lnTo>
                        <a:pt x="463" y="37"/>
                      </a:lnTo>
                      <a:lnTo>
                        <a:pt x="471" y="43"/>
                      </a:lnTo>
                      <a:lnTo>
                        <a:pt x="479" y="50"/>
                      </a:lnTo>
                      <a:lnTo>
                        <a:pt x="485" y="56"/>
                      </a:lnTo>
                      <a:lnTo>
                        <a:pt x="491" y="63"/>
                      </a:lnTo>
                      <a:lnTo>
                        <a:pt x="496" y="69"/>
                      </a:lnTo>
                      <a:lnTo>
                        <a:pt x="501" y="75"/>
                      </a:lnTo>
                      <a:lnTo>
                        <a:pt x="504" y="82"/>
                      </a:lnTo>
                      <a:lnTo>
                        <a:pt x="507" y="86"/>
                      </a:lnTo>
                      <a:lnTo>
                        <a:pt x="511" y="90"/>
                      </a:lnTo>
                      <a:lnTo>
                        <a:pt x="512" y="94"/>
                      </a:lnTo>
                      <a:lnTo>
                        <a:pt x="513" y="96"/>
                      </a:lnTo>
                      <a:lnTo>
                        <a:pt x="513" y="97"/>
                      </a:lnTo>
                      <a:lnTo>
                        <a:pt x="513" y="97"/>
                      </a:lnTo>
                      <a:lnTo>
                        <a:pt x="514" y="99"/>
                      </a:lnTo>
                      <a:lnTo>
                        <a:pt x="515" y="101"/>
                      </a:lnTo>
                      <a:lnTo>
                        <a:pt x="516" y="106"/>
                      </a:lnTo>
                      <a:lnTo>
                        <a:pt x="517" y="110"/>
                      </a:lnTo>
                      <a:lnTo>
                        <a:pt x="518" y="116"/>
                      </a:lnTo>
                      <a:lnTo>
                        <a:pt x="519" y="122"/>
                      </a:lnTo>
                      <a:lnTo>
                        <a:pt x="519" y="129"/>
                      </a:lnTo>
                      <a:lnTo>
                        <a:pt x="520" y="137"/>
                      </a:lnTo>
                      <a:lnTo>
                        <a:pt x="520" y="144"/>
                      </a:lnTo>
                      <a:lnTo>
                        <a:pt x="520" y="153"/>
                      </a:lnTo>
                      <a:lnTo>
                        <a:pt x="519" y="162"/>
                      </a:lnTo>
                      <a:lnTo>
                        <a:pt x="518" y="171"/>
                      </a:lnTo>
                      <a:lnTo>
                        <a:pt x="516" y="181"/>
                      </a:lnTo>
                      <a:lnTo>
                        <a:pt x="513" y="190"/>
                      </a:lnTo>
                      <a:lnTo>
                        <a:pt x="509" y="200"/>
                      </a:lnTo>
                      <a:lnTo>
                        <a:pt x="505" y="208"/>
                      </a:lnTo>
                      <a:lnTo>
                        <a:pt x="502" y="218"/>
                      </a:lnTo>
                      <a:lnTo>
                        <a:pt x="498" y="227"/>
                      </a:lnTo>
                      <a:lnTo>
                        <a:pt x="495" y="236"/>
                      </a:lnTo>
                      <a:lnTo>
                        <a:pt x="493" y="244"/>
                      </a:lnTo>
                      <a:lnTo>
                        <a:pt x="491" y="252"/>
                      </a:lnTo>
                      <a:lnTo>
                        <a:pt x="490" y="260"/>
                      </a:lnTo>
                      <a:lnTo>
                        <a:pt x="488" y="267"/>
                      </a:lnTo>
                      <a:lnTo>
                        <a:pt x="486" y="274"/>
                      </a:lnTo>
                      <a:lnTo>
                        <a:pt x="486" y="279"/>
                      </a:lnTo>
                      <a:lnTo>
                        <a:pt x="485" y="285"/>
                      </a:lnTo>
                      <a:lnTo>
                        <a:pt x="484" y="289"/>
                      </a:lnTo>
                      <a:lnTo>
                        <a:pt x="484" y="292"/>
                      </a:lnTo>
                      <a:lnTo>
                        <a:pt x="484" y="296"/>
                      </a:lnTo>
                      <a:lnTo>
                        <a:pt x="484" y="297"/>
                      </a:lnTo>
                      <a:lnTo>
                        <a:pt x="484" y="298"/>
                      </a:lnTo>
                      <a:lnTo>
                        <a:pt x="484" y="296"/>
                      </a:lnTo>
                      <a:lnTo>
                        <a:pt x="483" y="293"/>
                      </a:lnTo>
                      <a:lnTo>
                        <a:pt x="483" y="288"/>
                      </a:lnTo>
                      <a:lnTo>
                        <a:pt x="482" y="281"/>
                      </a:lnTo>
                      <a:lnTo>
                        <a:pt x="482" y="274"/>
                      </a:lnTo>
                      <a:lnTo>
                        <a:pt x="481" y="265"/>
                      </a:lnTo>
                      <a:lnTo>
                        <a:pt x="480" y="256"/>
                      </a:lnTo>
                      <a:lnTo>
                        <a:pt x="479" y="245"/>
                      </a:lnTo>
                      <a:lnTo>
                        <a:pt x="476" y="236"/>
                      </a:lnTo>
                      <a:lnTo>
                        <a:pt x="475" y="226"/>
                      </a:lnTo>
                      <a:lnTo>
                        <a:pt x="473" y="216"/>
                      </a:lnTo>
                      <a:lnTo>
                        <a:pt x="470" y="208"/>
                      </a:lnTo>
                      <a:lnTo>
                        <a:pt x="466" y="201"/>
                      </a:lnTo>
                      <a:lnTo>
                        <a:pt x="464" y="195"/>
                      </a:lnTo>
                      <a:lnTo>
                        <a:pt x="460" y="191"/>
                      </a:lnTo>
                      <a:lnTo>
                        <a:pt x="455" y="188"/>
                      </a:lnTo>
                      <a:lnTo>
                        <a:pt x="448" y="183"/>
                      </a:lnTo>
                      <a:lnTo>
                        <a:pt x="440" y="176"/>
                      </a:lnTo>
                      <a:lnTo>
                        <a:pt x="433" y="168"/>
                      </a:lnTo>
                      <a:lnTo>
                        <a:pt x="429" y="159"/>
                      </a:lnTo>
                      <a:lnTo>
                        <a:pt x="424" y="150"/>
                      </a:lnTo>
                      <a:lnTo>
                        <a:pt x="420" y="142"/>
                      </a:lnTo>
                      <a:lnTo>
                        <a:pt x="419" y="137"/>
                      </a:lnTo>
                      <a:lnTo>
                        <a:pt x="418" y="135"/>
                      </a:lnTo>
                      <a:lnTo>
                        <a:pt x="387" y="146"/>
                      </a:lnTo>
                      <a:lnTo>
                        <a:pt x="356" y="127"/>
                      </a:lnTo>
                      <a:lnTo>
                        <a:pt x="355" y="128"/>
                      </a:lnTo>
                      <a:lnTo>
                        <a:pt x="351" y="132"/>
                      </a:lnTo>
                      <a:lnTo>
                        <a:pt x="345" y="139"/>
                      </a:lnTo>
                      <a:lnTo>
                        <a:pt x="337" y="147"/>
                      </a:lnTo>
                      <a:lnTo>
                        <a:pt x="328" y="157"/>
                      </a:lnTo>
                      <a:lnTo>
                        <a:pt x="317" y="167"/>
                      </a:lnTo>
                      <a:lnTo>
                        <a:pt x="305" y="176"/>
                      </a:lnTo>
                      <a:lnTo>
                        <a:pt x="292" y="188"/>
                      </a:lnTo>
                      <a:lnTo>
                        <a:pt x="277" y="199"/>
                      </a:lnTo>
                      <a:lnTo>
                        <a:pt x="263" y="207"/>
                      </a:lnTo>
                      <a:lnTo>
                        <a:pt x="249" y="216"/>
                      </a:lnTo>
                      <a:lnTo>
                        <a:pt x="234" y="223"/>
                      </a:lnTo>
                      <a:lnTo>
                        <a:pt x="220" y="228"/>
                      </a:lnTo>
                      <a:lnTo>
                        <a:pt x="206" y="231"/>
                      </a:lnTo>
                      <a:lnTo>
                        <a:pt x="192" y="229"/>
                      </a:lnTo>
                      <a:lnTo>
                        <a:pt x="181" y="226"/>
                      </a:lnTo>
                      <a:lnTo>
                        <a:pt x="170" y="221"/>
                      </a:lnTo>
                      <a:lnTo>
                        <a:pt x="159" y="218"/>
                      </a:lnTo>
                      <a:lnTo>
                        <a:pt x="148" y="217"/>
                      </a:lnTo>
                      <a:lnTo>
                        <a:pt x="138" y="218"/>
                      </a:lnTo>
                      <a:lnTo>
                        <a:pt x="130" y="220"/>
                      </a:lnTo>
                      <a:lnTo>
                        <a:pt x="121" y="223"/>
                      </a:lnTo>
                      <a:lnTo>
                        <a:pt x="112" y="225"/>
                      </a:lnTo>
                      <a:lnTo>
                        <a:pt x="104" y="229"/>
                      </a:lnTo>
                      <a:lnTo>
                        <a:pt x="97" y="234"/>
                      </a:lnTo>
                      <a:lnTo>
                        <a:pt x="92" y="238"/>
                      </a:lnTo>
                      <a:lnTo>
                        <a:pt x="86" y="243"/>
                      </a:lnTo>
                      <a:lnTo>
                        <a:pt x="82" y="247"/>
                      </a:lnTo>
                      <a:lnTo>
                        <a:pt x="79" y="252"/>
                      </a:lnTo>
                      <a:lnTo>
                        <a:pt x="76" y="254"/>
                      </a:lnTo>
                      <a:lnTo>
                        <a:pt x="74" y="256"/>
                      </a:lnTo>
                      <a:lnTo>
                        <a:pt x="74" y="256"/>
                      </a:lnTo>
                      <a:lnTo>
                        <a:pt x="90" y="355"/>
                      </a:lnTo>
                      <a:lnTo>
                        <a:pt x="89" y="355"/>
                      </a:lnTo>
                      <a:lnTo>
                        <a:pt x="85" y="353"/>
                      </a:lnTo>
                      <a:lnTo>
                        <a:pt x="81" y="351"/>
                      </a:lnTo>
                      <a:lnTo>
                        <a:pt x="74" y="346"/>
                      </a:lnTo>
                      <a:lnTo>
                        <a:pt x="67" y="342"/>
                      </a:lnTo>
                      <a:lnTo>
                        <a:pt x="59" y="338"/>
                      </a:lnTo>
                      <a:lnTo>
                        <a:pt x="50" y="331"/>
                      </a:lnTo>
                      <a:lnTo>
                        <a:pt x="42" y="324"/>
                      </a:lnTo>
                      <a:lnTo>
                        <a:pt x="33" y="318"/>
                      </a:lnTo>
                      <a:lnTo>
                        <a:pt x="26" y="311"/>
                      </a:lnTo>
                      <a:lnTo>
                        <a:pt x="18" y="303"/>
                      </a:lnTo>
                      <a:lnTo>
                        <a:pt x="11" y="296"/>
                      </a:lnTo>
                      <a:lnTo>
                        <a:pt x="6" y="289"/>
                      </a:lnTo>
                      <a:lnTo>
                        <a:pt x="1" y="281"/>
                      </a:lnTo>
                      <a:lnTo>
                        <a:pt x="0" y="275"/>
                      </a:lnTo>
                      <a:lnTo>
                        <a:pt x="0" y="268"/>
                      </a:lnTo>
                      <a:lnTo>
                        <a:pt x="1" y="261"/>
                      </a:lnTo>
                      <a:lnTo>
                        <a:pt x="2" y="254"/>
                      </a:lnTo>
                      <a:lnTo>
                        <a:pt x="4" y="246"/>
                      </a:lnTo>
                      <a:lnTo>
                        <a:pt x="5" y="238"/>
                      </a:lnTo>
                      <a:lnTo>
                        <a:pt x="7" y="229"/>
                      </a:lnTo>
                      <a:lnTo>
                        <a:pt x="8" y="221"/>
                      </a:lnTo>
                      <a:lnTo>
                        <a:pt x="9" y="212"/>
                      </a:lnTo>
                      <a:lnTo>
                        <a:pt x="11" y="204"/>
                      </a:lnTo>
                      <a:lnTo>
                        <a:pt x="12" y="195"/>
                      </a:lnTo>
                      <a:lnTo>
                        <a:pt x="15" y="188"/>
                      </a:lnTo>
                      <a:lnTo>
                        <a:pt x="17" y="180"/>
                      </a:lnTo>
                      <a:lnTo>
                        <a:pt x="19" y="173"/>
                      </a:lnTo>
                      <a:lnTo>
                        <a:pt x="21" y="167"/>
                      </a:lnTo>
                      <a:lnTo>
                        <a:pt x="25" y="161"/>
                      </a:lnTo>
                      <a:lnTo>
                        <a:pt x="27" y="157"/>
                      </a:lnTo>
                      <a:lnTo>
                        <a:pt x="31" y="153"/>
                      </a:lnTo>
                      <a:lnTo>
                        <a:pt x="33" y="150"/>
                      </a:lnTo>
                      <a:lnTo>
                        <a:pt x="36" y="147"/>
                      </a:lnTo>
                      <a:lnTo>
                        <a:pt x="38" y="142"/>
                      </a:lnTo>
                      <a:lnTo>
                        <a:pt x="39" y="138"/>
                      </a:lnTo>
                      <a:lnTo>
                        <a:pt x="40" y="132"/>
                      </a:lnTo>
                      <a:lnTo>
                        <a:pt x="40" y="127"/>
                      </a:lnTo>
                      <a:lnTo>
                        <a:pt x="41" y="121"/>
                      </a:lnTo>
                      <a:lnTo>
                        <a:pt x="42" y="116"/>
                      </a:lnTo>
                      <a:lnTo>
                        <a:pt x="43" y="110"/>
                      </a:lnTo>
                      <a:lnTo>
                        <a:pt x="44" y="104"/>
                      </a:lnTo>
                      <a:lnTo>
                        <a:pt x="47" y="97"/>
                      </a:lnTo>
                      <a:lnTo>
                        <a:pt x="48" y="90"/>
                      </a:lnTo>
                      <a:lnTo>
                        <a:pt x="51" y="84"/>
                      </a:lnTo>
                      <a:lnTo>
                        <a:pt x="56" y="78"/>
                      </a:lnTo>
                      <a:lnTo>
                        <a:pt x="60" y="72"/>
                      </a:lnTo>
                      <a:lnTo>
                        <a:pt x="67" y="66"/>
                      </a:lnTo>
                      <a:lnTo>
                        <a:pt x="74" y="61"/>
                      </a:lnTo>
                      <a:lnTo>
                        <a:pt x="84" y="54"/>
                      </a:lnTo>
                      <a:lnTo>
                        <a:pt x="95" y="48"/>
                      </a:lnTo>
                      <a:lnTo>
                        <a:pt x="109" y="42"/>
                      </a:lnTo>
                      <a:lnTo>
                        <a:pt x="122" y="36"/>
                      </a:lnTo>
                      <a:lnTo>
                        <a:pt x="136" y="31"/>
                      </a:lnTo>
                      <a:lnTo>
                        <a:pt x="150" y="24"/>
                      </a:lnTo>
                      <a:lnTo>
                        <a:pt x="166" y="20"/>
                      </a:lnTo>
                      <a:lnTo>
                        <a:pt x="181" y="14"/>
                      </a:lnTo>
                      <a:lnTo>
                        <a:pt x="197" y="11"/>
                      </a:lnTo>
                      <a:lnTo>
                        <a:pt x="212" y="6"/>
                      </a:lnTo>
                      <a:lnTo>
                        <a:pt x="228" y="4"/>
                      </a:lnTo>
                      <a:lnTo>
                        <a:pt x="242" y="2"/>
                      </a:lnTo>
                      <a:lnTo>
                        <a:pt x="257" y="1"/>
                      </a:lnTo>
                      <a:lnTo>
                        <a:pt x="269" y="0"/>
                      </a:lnTo>
                      <a:lnTo>
                        <a:pt x="281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62" name="Freeform 138"/>
                <p:cNvSpPr>
                  <a:spLocks/>
                </p:cNvSpPr>
                <p:nvPr/>
              </p:nvSpPr>
              <p:spPr bwMode="auto">
                <a:xfrm>
                  <a:off x="1475" y="2876"/>
                  <a:ext cx="23" cy="14"/>
                </a:xfrm>
                <a:custGeom>
                  <a:avLst/>
                  <a:gdLst/>
                  <a:ahLst/>
                  <a:cxnLst>
                    <a:cxn ang="0">
                      <a:pos x="85" y="46"/>
                    </a:cxn>
                    <a:cxn ang="0">
                      <a:pos x="90" y="44"/>
                    </a:cxn>
                    <a:cxn ang="0">
                      <a:pos x="89" y="43"/>
                    </a:cxn>
                    <a:cxn ang="0">
                      <a:pos x="89" y="42"/>
                    </a:cxn>
                    <a:cxn ang="0">
                      <a:pos x="87" y="40"/>
                    </a:cxn>
                    <a:cxn ang="0">
                      <a:pos x="85" y="38"/>
                    </a:cxn>
                    <a:cxn ang="0">
                      <a:pos x="81" y="35"/>
                    </a:cxn>
                    <a:cxn ang="0">
                      <a:pos x="77" y="32"/>
                    </a:cxn>
                    <a:cxn ang="0">
                      <a:pos x="73" y="28"/>
                    </a:cxn>
                    <a:cxn ang="0">
                      <a:pos x="67" y="25"/>
                    </a:cxn>
                    <a:cxn ang="0">
                      <a:pos x="62" y="22"/>
                    </a:cxn>
                    <a:cxn ang="0">
                      <a:pos x="54" y="17"/>
                    </a:cxn>
                    <a:cxn ang="0">
                      <a:pos x="47" y="14"/>
                    </a:cxn>
                    <a:cxn ang="0">
                      <a:pos x="38" y="11"/>
                    </a:cxn>
                    <a:cxn ang="0">
                      <a:pos x="31" y="7"/>
                    </a:cxn>
                    <a:cxn ang="0">
                      <a:pos x="22" y="4"/>
                    </a:cxn>
                    <a:cxn ang="0">
                      <a:pos x="11" y="2"/>
                    </a:cxn>
                    <a:cxn ang="0">
                      <a:pos x="1" y="0"/>
                    </a:cxn>
                    <a:cxn ang="0">
                      <a:pos x="0" y="6"/>
                    </a:cxn>
                    <a:cxn ang="0">
                      <a:pos x="10" y="8"/>
                    </a:cxn>
                    <a:cxn ang="0">
                      <a:pos x="20" y="11"/>
                    </a:cxn>
                    <a:cxn ang="0">
                      <a:pos x="28" y="13"/>
                    </a:cxn>
                    <a:cxn ang="0">
                      <a:pos x="37" y="16"/>
                    </a:cxn>
                    <a:cxn ang="0">
                      <a:pos x="45" y="19"/>
                    </a:cxn>
                    <a:cxn ang="0">
                      <a:pos x="52" y="23"/>
                    </a:cxn>
                    <a:cxn ang="0">
                      <a:pos x="58" y="26"/>
                    </a:cxn>
                    <a:cxn ang="0">
                      <a:pos x="64" y="31"/>
                    </a:cxn>
                    <a:cxn ang="0">
                      <a:pos x="69" y="34"/>
                    </a:cxn>
                    <a:cxn ang="0">
                      <a:pos x="74" y="37"/>
                    </a:cxn>
                    <a:cxn ang="0">
                      <a:pos x="77" y="39"/>
                    </a:cxn>
                    <a:cxn ang="0">
                      <a:pos x="80" y="43"/>
                    </a:cxn>
                    <a:cxn ang="0">
                      <a:pos x="83" y="45"/>
                    </a:cxn>
                    <a:cxn ang="0">
                      <a:pos x="85" y="46"/>
                    </a:cxn>
                    <a:cxn ang="0">
                      <a:pos x="85" y="47"/>
                    </a:cxn>
                    <a:cxn ang="0">
                      <a:pos x="86" y="48"/>
                    </a:cxn>
                    <a:cxn ang="0">
                      <a:pos x="91" y="46"/>
                    </a:cxn>
                    <a:cxn ang="0">
                      <a:pos x="86" y="48"/>
                    </a:cxn>
                    <a:cxn ang="0">
                      <a:pos x="91" y="54"/>
                    </a:cxn>
                    <a:cxn ang="0">
                      <a:pos x="91" y="46"/>
                    </a:cxn>
                    <a:cxn ang="0">
                      <a:pos x="85" y="46"/>
                    </a:cxn>
                  </a:cxnLst>
                  <a:rect l="0" t="0" r="r" b="b"/>
                  <a:pathLst>
                    <a:path w="91" h="54">
                      <a:moveTo>
                        <a:pt x="85" y="46"/>
                      </a:moveTo>
                      <a:lnTo>
                        <a:pt x="90" y="44"/>
                      </a:lnTo>
                      <a:lnTo>
                        <a:pt x="89" y="43"/>
                      </a:lnTo>
                      <a:lnTo>
                        <a:pt x="89" y="42"/>
                      </a:lnTo>
                      <a:lnTo>
                        <a:pt x="87" y="40"/>
                      </a:lnTo>
                      <a:lnTo>
                        <a:pt x="85" y="38"/>
                      </a:lnTo>
                      <a:lnTo>
                        <a:pt x="81" y="35"/>
                      </a:lnTo>
                      <a:lnTo>
                        <a:pt x="77" y="32"/>
                      </a:lnTo>
                      <a:lnTo>
                        <a:pt x="73" y="28"/>
                      </a:lnTo>
                      <a:lnTo>
                        <a:pt x="67" y="25"/>
                      </a:lnTo>
                      <a:lnTo>
                        <a:pt x="62" y="22"/>
                      </a:lnTo>
                      <a:lnTo>
                        <a:pt x="54" y="17"/>
                      </a:lnTo>
                      <a:lnTo>
                        <a:pt x="47" y="14"/>
                      </a:lnTo>
                      <a:lnTo>
                        <a:pt x="38" y="11"/>
                      </a:lnTo>
                      <a:lnTo>
                        <a:pt x="31" y="7"/>
                      </a:lnTo>
                      <a:lnTo>
                        <a:pt x="22" y="4"/>
                      </a:lnTo>
                      <a:lnTo>
                        <a:pt x="11" y="2"/>
                      </a:lnTo>
                      <a:lnTo>
                        <a:pt x="1" y="0"/>
                      </a:lnTo>
                      <a:lnTo>
                        <a:pt x="0" y="6"/>
                      </a:lnTo>
                      <a:lnTo>
                        <a:pt x="10" y="8"/>
                      </a:lnTo>
                      <a:lnTo>
                        <a:pt x="20" y="11"/>
                      </a:lnTo>
                      <a:lnTo>
                        <a:pt x="28" y="13"/>
                      </a:lnTo>
                      <a:lnTo>
                        <a:pt x="37" y="16"/>
                      </a:lnTo>
                      <a:lnTo>
                        <a:pt x="45" y="19"/>
                      </a:lnTo>
                      <a:lnTo>
                        <a:pt x="52" y="23"/>
                      </a:lnTo>
                      <a:lnTo>
                        <a:pt x="58" y="26"/>
                      </a:lnTo>
                      <a:lnTo>
                        <a:pt x="64" y="31"/>
                      </a:lnTo>
                      <a:lnTo>
                        <a:pt x="69" y="34"/>
                      </a:lnTo>
                      <a:lnTo>
                        <a:pt x="74" y="37"/>
                      </a:lnTo>
                      <a:lnTo>
                        <a:pt x="77" y="39"/>
                      </a:lnTo>
                      <a:lnTo>
                        <a:pt x="80" y="43"/>
                      </a:lnTo>
                      <a:lnTo>
                        <a:pt x="83" y="45"/>
                      </a:lnTo>
                      <a:lnTo>
                        <a:pt x="85" y="46"/>
                      </a:lnTo>
                      <a:lnTo>
                        <a:pt x="85" y="47"/>
                      </a:lnTo>
                      <a:lnTo>
                        <a:pt x="86" y="48"/>
                      </a:lnTo>
                      <a:lnTo>
                        <a:pt x="91" y="46"/>
                      </a:lnTo>
                      <a:lnTo>
                        <a:pt x="86" y="48"/>
                      </a:lnTo>
                      <a:lnTo>
                        <a:pt x="91" y="54"/>
                      </a:lnTo>
                      <a:lnTo>
                        <a:pt x="91" y="46"/>
                      </a:lnTo>
                      <a:lnTo>
                        <a:pt x="85" y="4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63" name="Freeform 139"/>
                <p:cNvSpPr>
                  <a:spLocks/>
                </p:cNvSpPr>
                <p:nvPr/>
              </p:nvSpPr>
              <p:spPr bwMode="auto">
                <a:xfrm>
                  <a:off x="1496" y="2881"/>
                  <a:ext cx="16" cy="7"/>
                </a:xfrm>
                <a:custGeom>
                  <a:avLst/>
                  <a:gdLst/>
                  <a:ahLst/>
                  <a:cxnLst>
                    <a:cxn ang="0">
                      <a:pos x="60" y="2"/>
                    </a:cxn>
                    <a:cxn ang="0">
                      <a:pos x="60" y="2"/>
                    </a:cxn>
                    <a:cxn ang="0">
                      <a:pos x="42" y="0"/>
                    </a:cxn>
                    <a:cxn ang="0">
                      <a:pos x="26" y="1"/>
                    </a:cxn>
                    <a:cxn ang="0">
                      <a:pos x="15" y="5"/>
                    </a:cxn>
                    <a:cxn ang="0">
                      <a:pos x="7" y="10"/>
                    </a:cxn>
                    <a:cxn ang="0">
                      <a:pos x="3" y="17"/>
                    </a:cxn>
                    <a:cxn ang="0">
                      <a:pos x="1" y="22"/>
                    </a:cxn>
                    <a:cxn ang="0">
                      <a:pos x="0" y="27"/>
                    </a:cxn>
                    <a:cxn ang="0">
                      <a:pos x="0" y="29"/>
                    </a:cxn>
                    <a:cxn ang="0">
                      <a:pos x="6" y="29"/>
                    </a:cxn>
                    <a:cxn ang="0">
                      <a:pos x="6" y="28"/>
                    </a:cxn>
                    <a:cxn ang="0">
                      <a:pos x="6" y="25"/>
                    </a:cxn>
                    <a:cxn ang="0">
                      <a:pos x="9" y="20"/>
                    </a:cxn>
                    <a:cxn ang="0">
                      <a:pos x="12" y="15"/>
                    </a:cxn>
                    <a:cxn ang="0">
                      <a:pos x="19" y="10"/>
                    </a:cxn>
                    <a:cxn ang="0">
                      <a:pos x="27" y="7"/>
                    </a:cxn>
                    <a:cxn ang="0">
                      <a:pos x="42" y="7"/>
                    </a:cxn>
                    <a:cxn ang="0">
                      <a:pos x="59" y="9"/>
                    </a:cxn>
                    <a:cxn ang="0">
                      <a:pos x="59" y="9"/>
                    </a:cxn>
                    <a:cxn ang="0">
                      <a:pos x="60" y="2"/>
                    </a:cxn>
                  </a:cxnLst>
                  <a:rect l="0" t="0" r="r" b="b"/>
                  <a:pathLst>
                    <a:path w="60" h="29">
                      <a:moveTo>
                        <a:pt x="60" y="2"/>
                      </a:moveTo>
                      <a:lnTo>
                        <a:pt x="60" y="2"/>
                      </a:lnTo>
                      <a:lnTo>
                        <a:pt x="42" y="0"/>
                      </a:lnTo>
                      <a:lnTo>
                        <a:pt x="26" y="1"/>
                      </a:lnTo>
                      <a:lnTo>
                        <a:pt x="15" y="5"/>
                      </a:lnTo>
                      <a:lnTo>
                        <a:pt x="7" y="10"/>
                      </a:lnTo>
                      <a:lnTo>
                        <a:pt x="3" y="17"/>
                      </a:lnTo>
                      <a:lnTo>
                        <a:pt x="1" y="22"/>
                      </a:lnTo>
                      <a:lnTo>
                        <a:pt x="0" y="27"/>
                      </a:lnTo>
                      <a:lnTo>
                        <a:pt x="0" y="29"/>
                      </a:lnTo>
                      <a:lnTo>
                        <a:pt x="6" y="29"/>
                      </a:lnTo>
                      <a:lnTo>
                        <a:pt x="6" y="28"/>
                      </a:lnTo>
                      <a:lnTo>
                        <a:pt x="6" y="25"/>
                      </a:lnTo>
                      <a:lnTo>
                        <a:pt x="9" y="20"/>
                      </a:lnTo>
                      <a:lnTo>
                        <a:pt x="12" y="15"/>
                      </a:lnTo>
                      <a:lnTo>
                        <a:pt x="19" y="10"/>
                      </a:lnTo>
                      <a:lnTo>
                        <a:pt x="27" y="7"/>
                      </a:lnTo>
                      <a:lnTo>
                        <a:pt x="42" y="7"/>
                      </a:lnTo>
                      <a:lnTo>
                        <a:pt x="59" y="9"/>
                      </a:lnTo>
                      <a:lnTo>
                        <a:pt x="59" y="9"/>
                      </a:lnTo>
                      <a:lnTo>
                        <a:pt x="6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64" name="Freeform 140"/>
                <p:cNvSpPr>
                  <a:spLocks/>
                </p:cNvSpPr>
                <p:nvPr/>
              </p:nvSpPr>
              <p:spPr bwMode="auto">
                <a:xfrm>
                  <a:off x="1511" y="2881"/>
                  <a:ext cx="23" cy="20"/>
                </a:xfrm>
                <a:custGeom>
                  <a:avLst/>
                  <a:gdLst/>
                  <a:ahLst/>
                  <a:cxnLst>
                    <a:cxn ang="0">
                      <a:pos x="92" y="79"/>
                    </a:cxn>
                    <a:cxn ang="0">
                      <a:pos x="92" y="78"/>
                    </a:cxn>
                    <a:cxn ang="0">
                      <a:pos x="91" y="78"/>
                    </a:cxn>
                    <a:cxn ang="0">
                      <a:pos x="91" y="76"/>
                    </a:cxn>
                    <a:cxn ang="0">
                      <a:pos x="89" y="71"/>
                    </a:cxn>
                    <a:cxn ang="0">
                      <a:pos x="87" y="68"/>
                    </a:cxn>
                    <a:cxn ang="0">
                      <a:pos x="83" y="62"/>
                    </a:cxn>
                    <a:cxn ang="0">
                      <a:pos x="79" y="57"/>
                    </a:cxn>
                    <a:cxn ang="0">
                      <a:pos x="74" y="50"/>
                    </a:cxn>
                    <a:cxn ang="0">
                      <a:pos x="69" y="44"/>
                    </a:cxn>
                    <a:cxn ang="0">
                      <a:pos x="63" y="37"/>
                    </a:cxn>
                    <a:cxn ang="0">
                      <a:pos x="57" y="30"/>
                    </a:cxn>
                    <a:cxn ang="0">
                      <a:pos x="49" y="24"/>
                    </a:cxn>
                    <a:cxn ang="0">
                      <a:pos x="41" y="18"/>
                    </a:cxn>
                    <a:cxn ang="0">
                      <a:pos x="32" y="13"/>
                    </a:cxn>
                    <a:cxn ang="0">
                      <a:pos x="22" y="7"/>
                    </a:cxn>
                    <a:cxn ang="0">
                      <a:pos x="13" y="3"/>
                    </a:cxn>
                    <a:cxn ang="0">
                      <a:pos x="1" y="0"/>
                    </a:cxn>
                    <a:cxn ang="0">
                      <a:pos x="0" y="7"/>
                    </a:cxn>
                    <a:cxn ang="0">
                      <a:pos x="11" y="9"/>
                    </a:cxn>
                    <a:cxn ang="0">
                      <a:pos x="20" y="13"/>
                    </a:cxn>
                    <a:cxn ang="0">
                      <a:pos x="29" y="18"/>
                    </a:cxn>
                    <a:cxn ang="0">
                      <a:pos x="38" y="23"/>
                    </a:cxn>
                    <a:cxn ang="0">
                      <a:pos x="46" y="28"/>
                    </a:cxn>
                    <a:cxn ang="0">
                      <a:pos x="52" y="35"/>
                    </a:cxn>
                    <a:cxn ang="0">
                      <a:pos x="59" y="41"/>
                    </a:cxn>
                    <a:cxn ang="0">
                      <a:pos x="64" y="48"/>
                    </a:cxn>
                    <a:cxn ang="0">
                      <a:pos x="70" y="53"/>
                    </a:cxn>
                    <a:cxn ang="0">
                      <a:pos x="73" y="60"/>
                    </a:cxn>
                    <a:cxn ang="0">
                      <a:pos x="78" y="66"/>
                    </a:cxn>
                    <a:cxn ang="0">
                      <a:pos x="81" y="71"/>
                    </a:cxn>
                    <a:cxn ang="0">
                      <a:pos x="83" y="76"/>
                    </a:cxn>
                    <a:cxn ang="0">
                      <a:pos x="85" y="78"/>
                    </a:cxn>
                    <a:cxn ang="0">
                      <a:pos x="87" y="80"/>
                    </a:cxn>
                    <a:cxn ang="0">
                      <a:pos x="87" y="81"/>
                    </a:cxn>
                    <a:cxn ang="0">
                      <a:pos x="87" y="80"/>
                    </a:cxn>
                    <a:cxn ang="0">
                      <a:pos x="92" y="79"/>
                    </a:cxn>
                    <a:cxn ang="0">
                      <a:pos x="92" y="78"/>
                    </a:cxn>
                    <a:cxn ang="0">
                      <a:pos x="92" y="78"/>
                    </a:cxn>
                    <a:cxn ang="0">
                      <a:pos x="92" y="79"/>
                    </a:cxn>
                  </a:cxnLst>
                  <a:rect l="0" t="0" r="r" b="b"/>
                  <a:pathLst>
                    <a:path w="92" h="81">
                      <a:moveTo>
                        <a:pt x="92" y="79"/>
                      </a:moveTo>
                      <a:lnTo>
                        <a:pt x="92" y="78"/>
                      </a:lnTo>
                      <a:lnTo>
                        <a:pt x="91" y="78"/>
                      </a:lnTo>
                      <a:lnTo>
                        <a:pt x="91" y="76"/>
                      </a:lnTo>
                      <a:lnTo>
                        <a:pt x="89" y="71"/>
                      </a:lnTo>
                      <a:lnTo>
                        <a:pt x="87" y="68"/>
                      </a:lnTo>
                      <a:lnTo>
                        <a:pt x="83" y="62"/>
                      </a:lnTo>
                      <a:lnTo>
                        <a:pt x="79" y="57"/>
                      </a:lnTo>
                      <a:lnTo>
                        <a:pt x="74" y="50"/>
                      </a:lnTo>
                      <a:lnTo>
                        <a:pt x="69" y="44"/>
                      </a:lnTo>
                      <a:lnTo>
                        <a:pt x="63" y="37"/>
                      </a:lnTo>
                      <a:lnTo>
                        <a:pt x="57" y="30"/>
                      </a:lnTo>
                      <a:lnTo>
                        <a:pt x="49" y="24"/>
                      </a:lnTo>
                      <a:lnTo>
                        <a:pt x="41" y="18"/>
                      </a:lnTo>
                      <a:lnTo>
                        <a:pt x="32" y="13"/>
                      </a:lnTo>
                      <a:lnTo>
                        <a:pt x="22" y="7"/>
                      </a:lnTo>
                      <a:lnTo>
                        <a:pt x="13" y="3"/>
                      </a:lnTo>
                      <a:lnTo>
                        <a:pt x="1" y="0"/>
                      </a:lnTo>
                      <a:lnTo>
                        <a:pt x="0" y="7"/>
                      </a:lnTo>
                      <a:lnTo>
                        <a:pt x="11" y="9"/>
                      </a:lnTo>
                      <a:lnTo>
                        <a:pt x="20" y="13"/>
                      </a:lnTo>
                      <a:lnTo>
                        <a:pt x="29" y="18"/>
                      </a:lnTo>
                      <a:lnTo>
                        <a:pt x="38" y="23"/>
                      </a:lnTo>
                      <a:lnTo>
                        <a:pt x="46" y="28"/>
                      </a:lnTo>
                      <a:lnTo>
                        <a:pt x="52" y="35"/>
                      </a:lnTo>
                      <a:lnTo>
                        <a:pt x="59" y="41"/>
                      </a:lnTo>
                      <a:lnTo>
                        <a:pt x="64" y="48"/>
                      </a:lnTo>
                      <a:lnTo>
                        <a:pt x="70" y="53"/>
                      </a:lnTo>
                      <a:lnTo>
                        <a:pt x="73" y="60"/>
                      </a:lnTo>
                      <a:lnTo>
                        <a:pt x="78" y="66"/>
                      </a:lnTo>
                      <a:lnTo>
                        <a:pt x="81" y="71"/>
                      </a:lnTo>
                      <a:lnTo>
                        <a:pt x="83" y="76"/>
                      </a:lnTo>
                      <a:lnTo>
                        <a:pt x="85" y="78"/>
                      </a:lnTo>
                      <a:lnTo>
                        <a:pt x="87" y="80"/>
                      </a:lnTo>
                      <a:lnTo>
                        <a:pt x="87" y="81"/>
                      </a:lnTo>
                      <a:lnTo>
                        <a:pt x="87" y="80"/>
                      </a:lnTo>
                      <a:lnTo>
                        <a:pt x="92" y="79"/>
                      </a:lnTo>
                      <a:lnTo>
                        <a:pt x="92" y="78"/>
                      </a:lnTo>
                      <a:lnTo>
                        <a:pt x="92" y="78"/>
                      </a:lnTo>
                      <a:lnTo>
                        <a:pt x="92" y="7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65" name="Freeform 141"/>
                <p:cNvSpPr>
                  <a:spLocks/>
                </p:cNvSpPr>
                <p:nvPr/>
              </p:nvSpPr>
              <p:spPr bwMode="auto">
                <a:xfrm>
                  <a:off x="1532" y="2901"/>
                  <a:ext cx="4" cy="26"/>
                </a:xfrm>
                <a:custGeom>
                  <a:avLst/>
                  <a:gdLst/>
                  <a:ahLst/>
                  <a:cxnLst>
                    <a:cxn ang="0">
                      <a:pos x="6" y="105"/>
                    </a:cxn>
                    <a:cxn ang="0">
                      <a:pos x="6" y="105"/>
                    </a:cxn>
                    <a:cxn ang="0">
                      <a:pos x="10" y="95"/>
                    </a:cxn>
                    <a:cxn ang="0">
                      <a:pos x="13" y="86"/>
                    </a:cxn>
                    <a:cxn ang="0">
                      <a:pos x="16" y="76"/>
                    </a:cxn>
                    <a:cxn ang="0">
                      <a:pos x="17" y="67"/>
                    </a:cxn>
                    <a:cxn ang="0">
                      <a:pos x="18" y="58"/>
                    </a:cxn>
                    <a:cxn ang="0">
                      <a:pos x="18" y="48"/>
                    </a:cxn>
                    <a:cxn ang="0">
                      <a:pos x="18" y="41"/>
                    </a:cxn>
                    <a:cxn ang="0">
                      <a:pos x="17" y="33"/>
                    </a:cxn>
                    <a:cxn ang="0">
                      <a:pos x="16" y="25"/>
                    </a:cxn>
                    <a:cxn ang="0">
                      <a:pos x="16" y="19"/>
                    </a:cxn>
                    <a:cxn ang="0">
                      <a:pos x="13" y="14"/>
                    </a:cxn>
                    <a:cxn ang="0">
                      <a:pos x="13" y="10"/>
                    </a:cxn>
                    <a:cxn ang="0">
                      <a:pos x="12" y="5"/>
                    </a:cxn>
                    <a:cxn ang="0">
                      <a:pos x="11" y="2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5" y="1"/>
                    </a:cxn>
                    <a:cxn ang="0">
                      <a:pos x="5" y="2"/>
                    </a:cxn>
                    <a:cxn ang="0">
                      <a:pos x="5" y="3"/>
                    </a:cxn>
                    <a:cxn ang="0">
                      <a:pos x="6" y="7"/>
                    </a:cxn>
                    <a:cxn ang="0">
                      <a:pos x="7" y="10"/>
                    </a:cxn>
                    <a:cxn ang="0">
                      <a:pos x="8" y="15"/>
                    </a:cxn>
                    <a:cxn ang="0">
                      <a:pos x="9" y="20"/>
                    </a:cxn>
                    <a:cxn ang="0">
                      <a:pos x="10" y="26"/>
                    </a:cxn>
                    <a:cxn ang="0">
                      <a:pos x="11" y="34"/>
                    </a:cxn>
                    <a:cxn ang="0">
                      <a:pos x="11" y="41"/>
                    </a:cxn>
                    <a:cxn ang="0">
                      <a:pos x="11" y="48"/>
                    </a:cxn>
                    <a:cxn ang="0">
                      <a:pos x="11" y="57"/>
                    </a:cxn>
                    <a:cxn ang="0">
                      <a:pos x="10" y="66"/>
                    </a:cxn>
                    <a:cxn ang="0">
                      <a:pos x="9" y="75"/>
                    </a:cxn>
                    <a:cxn ang="0">
                      <a:pos x="7" y="84"/>
                    </a:cxn>
                    <a:cxn ang="0">
                      <a:pos x="5" y="94"/>
                    </a:cxn>
                    <a:cxn ang="0">
                      <a:pos x="0" y="103"/>
                    </a:cxn>
                    <a:cxn ang="0">
                      <a:pos x="0" y="103"/>
                    </a:cxn>
                    <a:cxn ang="0">
                      <a:pos x="6" y="105"/>
                    </a:cxn>
                  </a:cxnLst>
                  <a:rect l="0" t="0" r="r" b="b"/>
                  <a:pathLst>
                    <a:path w="18" h="105">
                      <a:moveTo>
                        <a:pt x="6" y="105"/>
                      </a:moveTo>
                      <a:lnTo>
                        <a:pt x="6" y="105"/>
                      </a:lnTo>
                      <a:lnTo>
                        <a:pt x="10" y="95"/>
                      </a:lnTo>
                      <a:lnTo>
                        <a:pt x="13" y="86"/>
                      </a:lnTo>
                      <a:lnTo>
                        <a:pt x="16" y="76"/>
                      </a:lnTo>
                      <a:lnTo>
                        <a:pt x="17" y="67"/>
                      </a:lnTo>
                      <a:lnTo>
                        <a:pt x="18" y="58"/>
                      </a:lnTo>
                      <a:lnTo>
                        <a:pt x="18" y="48"/>
                      </a:lnTo>
                      <a:lnTo>
                        <a:pt x="18" y="41"/>
                      </a:lnTo>
                      <a:lnTo>
                        <a:pt x="17" y="33"/>
                      </a:lnTo>
                      <a:lnTo>
                        <a:pt x="16" y="25"/>
                      </a:lnTo>
                      <a:lnTo>
                        <a:pt x="16" y="19"/>
                      </a:lnTo>
                      <a:lnTo>
                        <a:pt x="13" y="14"/>
                      </a:lnTo>
                      <a:lnTo>
                        <a:pt x="13" y="10"/>
                      </a:lnTo>
                      <a:lnTo>
                        <a:pt x="12" y="5"/>
                      </a:lnTo>
                      <a:lnTo>
                        <a:pt x="11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6" y="7"/>
                      </a:lnTo>
                      <a:lnTo>
                        <a:pt x="7" y="10"/>
                      </a:lnTo>
                      <a:lnTo>
                        <a:pt x="8" y="15"/>
                      </a:lnTo>
                      <a:lnTo>
                        <a:pt x="9" y="20"/>
                      </a:lnTo>
                      <a:lnTo>
                        <a:pt x="10" y="26"/>
                      </a:lnTo>
                      <a:lnTo>
                        <a:pt x="11" y="34"/>
                      </a:lnTo>
                      <a:lnTo>
                        <a:pt x="11" y="41"/>
                      </a:lnTo>
                      <a:lnTo>
                        <a:pt x="11" y="48"/>
                      </a:lnTo>
                      <a:lnTo>
                        <a:pt x="11" y="57"/>
                      </a:lnTo>
                      <a:lnTo>
                        <a:pt x="10" y="66"/>
                      </a:lnTo>
                      <a:lnTo>
                        <a:pt x="9" y="75"/>
                      </a:lnTo>
                      <a:lnTo>
                        <a:pt x="7" y="84"/>
                      </a:lnTo>
                      <a:lnTo>
                        <a:pt x="5" y="94"/>
                      </a:lnTo>
                      <a:lnTo>
                        <a:pt x="0" y="103"/>
                      </a:lnTo>
                      <a:lnTo>
                        <a:pt x="0" y="103"/>
                      </a:lnTo>
                      <a:lnTo>
                        <a:pt x="6" y="10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66" name="Freeform 142"/>
                <p:cNvSpPr>
                  <a:spLocks/>
                </p:cNvSpPr>
                <p:nvPr/>
              </p:nvSpPr>
              <p:spPr bwMode="auto">
                <a:xfrm>
                  <a:off x="1525" y="2926"/>
                  <a:ext cx="8" cy="32"/>
                </a:xfrm>
                <a:custGeom>
                  <a:avLst/>
                  <a:gdLst/>
                  <a:ahLst/>
                  <a:cxnLst>
                    <a:cxn ang="0">
                      <a:pos x="0" y="99"/>
                    </a:cxn>
                    <a:cxn ang="0">
                      <a:pos x="5" y="99"/>
                    </a:cxn>
                    <a:cxn ang="0">
                      <a:pos x="5" y="98"/>
                    </a:cxn>
                    <a:cxn ang="0">
                      <a:pos x="5" y="97"/>
                    </a:cxn>
                    <a:cxn ang="0">
                      <a:pos x="6" y="94"/>
                    </a:cxn>
                    <a:cxn ang="0">
                      <a:pos x="6" y="90"/>
                    </a:cxn>
                    <a:cxn ang="0">
                      <a:pos x="7" y="86"/>
                    </a:cxn>
                    <a:cxn ang="0">
                      <a:pos x="7" y="81"/>
                    </a:cxn>
                    <a:cxn ang="0">
                      <a:pos x="9" y="75"/>
                    </a:cxn>
                    <a:cxn ang="0">
                      <a:pos x="10" y="68"/>
                    </a:cxn>
                    <a:cxn ang="0">
                      <a:pos x="12" y="61"/>
                    </a:cxn>
                    <a:cxn ang="0">
                      <a:pos x="13" y="54"/>
                    </a:cxn>
                    <a:cxn ang="0">
                      <a:pos x="15" y="46"/>
                    </a:cxn>
                    <a:cxn ang="0">
                      <a:pos x="17" y="37"/>
                    </a:cxn>
                    <a:cxn ang="0">
                      <a:pos x="21" y="28"/>
                    </a:cxn>
                    <a:cxn ang="0">
                      <a:pos x="24" y="21"/>
                    </a:cxn>
                    <a:cxn ang="0">
                      <a:pos x="27" y="11"/>
                    </a:cxn>
                    <a:cxn ang="0">
                      <a:pos x="31" y="2"/>
                    </a:cxn>
                    <a:cxn ang="0">
                      <a:pos x="25" y="0"/>
                    </a:cxn>
                    <a:cxn ang="0">
                      <a:pos x="22" y="8"/>
                    </a:cxn>
                    <a:cxn ang="0">
                      <a:pos x="17" y="17"/>
                    </a:cxn>
                    <a:cxn ang="0">
                      <a:pos x="14" y="27"/>
                    </a:cxn>
                    <a:cxn ang="0">
                      <a:pos x="12" y="36"/>
                    </a:cxn>
                    <a:cxn ang="0">
                      <a:pos x="10" y="44"/>
                    </a:cxn>
                    <a:cxn ang="0">
                      <a:pos x="7" y="53"/>
                    </a:cxn>
                    <a:cxn ang="0">
                      <a:pos x="5" y="60"/>
                    </a:cxn>
                    <a:cxn ang="0">
                      <a:pos x="4" y="68"/>
                    </a:cxn>
                    <a:cxn ang="0">
                      <a:pos x="3" y="75"/>
                    </a:cxn>
                    <a:cxn ang="0">
                      <a:pos x="2" y="80"/>
                    </a:cxn>
                    <a:cxn ang="0">
                      <a:pos x="1" y="86"/>
                    </a:cxn>
                    <a:cxn ang="0">
                      <a:pos x="1" y="90"/>
                    </a:cxn>
                    <a:cxn ang="0">
                      <a:pos x="0" y="93"/>
                    </a:cxn>
                    <a:cxn ang="0">
                      <a:pos x="0" y="96"/>
                    </a:cxn>
                    <a:cxn ang="0">
                      <a:pos x="0" y="98"/>
                    </a:cxn>
                    <a:cxn ang="0">
                      <a:pos x="0" y="99"/>
                    </a:cxn>
                    <a:cxn ang="0">
                      <a:pos x="5" y="99"/>
                    </a:cxn>
                    <a:cxn ang="0">
                      <a:pos x="0" y="99"/>
                    </a:cxn>
                    <a:cxn ang="0">
                      <a:pos x="3" y="128"/>
                    </a:cxn>
                    <a:cxn ang="0">
                      <a:pos x="5" y="99"/>
                    </a:cxn>
                    <a:cxn ang="0">
                      <a:pos x="0" y="99"/>
                    </a:cxn>
                  </a:cxnLst>
                  <a:rect l="0" t="0" r="r" b="b"/>
                  <a:pathLst>
                    <a:path w="31" h="128">
                      <a:moveTo>
                        <a:pt x="0" y="99"/>
                      </a:moveTo>
                      <a:lnTo>
                        <a:pt x="5" y="99"/>
                      </a:lnTo>
                      <a:lnTo>
                        <a:pt x="5" y="98"/>
                      </a:lnTo>
                      <a:lnTo>
                        <a:pt x="5" y="97"/>
                      </a:lnTo>
                      <a:lnTo>
                        <a:pt x="6" y="94"/>
                      </a:lnTo>
                      <a:lnTo>
                        <a:pt x="6" y="90"/>
                      </a:lnTo>
                      <a:lnTo>
                        <a:pt x="7" y="86"/>
                      </a:lnTo>
                      <a:lnTo>
                        <a:pt x="7" y="81"/>
                      </a:lnTo>
                      <a:lnTo>
                        <a:pt x="9" y="75"/>
                      </a:lnTo>
                      <a:lnTo>
                        <a:pt x="10" y="68"/>
                      </a:lnTo>
                      <a:lnTo>
                        <a:pt x="12" y="61"/>
                      </a:lnTo>
                      <a:lnTo>
                        <a:pt x="13" y="54"/>
                      </a:lnTo>
                      <a:lnTo>
                        <a:pt x="15" y="46"/>
                      </a:lnTo>
                      <a:lnTo>
                        <a:pt x="17" y="37"/>
                      </a:lnTo>
                      <a:lnTo>
                        <a:pt x="21" y="28"/>
                      </a:lnTo>
                      <a:lnTo>
                        <a:pt x="24" y="21"/>
                      </a:lnTo>
                      <a:lnTo>
                        <a:pt x="27" y="11"/>
                      </a:lnTo>
                      <a:lnTo>
                        <a:pt x="31" y="2"/>
                      </a:lnTo>
                      <a:lnTo>
                        <a:pt x="25" y="0"/>
                      </a:lnTo>
                      <a:lnTo>
                        <a:pt x="22" y="8"/>
                      </a:lnTo>
                      <a:lnTo>
                        <a:pt x="17" y="17"/>
                      </a:lnTo>
                      <a:lnTo>
                        <a:pt x="14" y="27"/>
                      </a:lnTo>
                      <a:lnTo>
                        <a:pt x="12" y="36"/>
                      </a:lnTo>
                      <a:lnTo>
                        <a:pt x="10" y="44"/>
                      </a:lnTo>
                      <a:lnTo>
                        <a:pt x="7" y="53"/>
                      </a:lnTo>
                      <a:lnTo>
                        <a:pt x="5" y="60"/>
                      </a:lnTo>
                      <a:lnTo>
                        <a:pt x="4" y="68"/>
                      </a:lnTo>
                      <a:lnTo>
                        <a:pt x="3" y="75"/>
                      </a:lnTo>
                      <a:lnTo>
                        <a:pt x="2" y="80"/>
                      </a:lnTo>
                      <a:lnTo>
                        <a:pt x="1" y="86"/>
                      </a:lnTo>
                      <a:lnTo>
                        <a:pt x="1" y="90"/>
                      </a:lnTo>
                      <a:lnTo>
                        <a:pt x="0" y="93"/>
                      </a:lnTo>
                      <a:lnTo>
                        <a:pt x="0" y="96"/>
                      </a:lnTo>
                      <a:lnTo>
                        <a:pt x="0" y="98"/>
                      </a:lnTo>
                      <a:lnTo>
                        <a:pt x="0" y="99"/>
                      </a:lnTo>
                      <a:lnTo>
                        <a:pt x="5" y="99"/>
                      </a:lnTo>
                      <a:lnTo>
                        <a:pt x="0" y="99"/>
                      </a:lnTo>
                      <a:lnTo>
                        <a:pt x="3" y="128"/>
                      </a:lnTo>
                      <a:lnTo>
                        <a:pt x="5" y="99"/>
                      </a:lnTo>
                      <a:lnTo>
                        <a:pt x="0" y="9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67" name="Freeform 143"/>
                <p:cNvSpPr>
                  <a:spLocks/>
                </p:cNvSpPr>
                <p:nvPr/>
              </p:nvSpPr>
              <p:spPr bwMode="auto">
                <a:xfrm>
                  <a:off x="1519" y="2923"/>
                  <a:ext cx="8" cy="28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3" y="8"/>
                    </a:cxn>
                    <a:cxn ang="0">
                      <a:pos x="6" y="11"/>
                    </a:cxn>
                    <a:cxn ang="0">
                      <a:pos x="9" y="17"/>
                    </a:cxn>
                    <a:cxn ang="0">
                      <a:pos x="11" y="25"/>
                    </a:cxn>
                    <a:cxn ang="0">
                      <a:pos x="15" y="32"/>
                    </a:cxn>
                    <a:cxn ang="0">
                      <a:pos x="17" y="41"/>
                    </a:cxn>
                    <a:cxn ang="0">
                      <a:pos x="18" y="51"/>
                    </a:cxn>
                    <a:cxn ang="0">
                      <a:pos x="20" y="61"/>
                    </a:cxn>
                    <a:cxn ang="0">
                      <a:pos x="21" y="71"/>
                    </a:cxn>
                    <a:cxn ang="0">
                      <a:pos x="22" y="80"/>
                    </a:cxn>
                    <a:cxn ang="0">
                      <a:pos x="24" y="89"/>
                    </a:cxn>
                    <a:cxn ang="0">
                      <a:pos x="25" y="97"/>
                    </a:cxn>
                    <a:cxn ang="0">
                      <a:pos x="25" y="104"/>
                    </a:cxn>
                    <a:cxn ang="0">
                      <a:pos x="25" y="108"/>
                    </a:cxn>
                    <a:cxn ang="0">
                      <a:pos x="26" y="112"/>
                    </a:cxn>
                    <a:cxn ang="0">
                      <a:pos x="26" y="113"/>
                    </a:cxn>
                    <a:cxn ang="0">
                      <a:pos x="31" y="113"/>
                    </a:cxn>
                    <a:cxn ang="0">
                      <a:pos x="31" y="111"/>
                    </a:cxn>
                    <a:cxn ang="0">
                      <a:pos x="31" y="108"/>
                    </a:cxn>
                    <a:cxn ang="0">
                      <a:pos x="31" y="103"/>
                    </a:cxn>
                    <a:cxn ang="0">
                      <a:pos x="30" y="96"/>
                    </a:cxn>
                    <a:cxn ang="0">
                      <a:pos x="30" y="89"/>
                    </a:cxn>
                    <a:cxn ang="0">
                      <a:pos x="29" y="80"/>
                    </a:cxn>
                    <a:cxn ang="0">
                      <a:pos x="28" y="70"/>
                    </a:cxn>
                    <a:cxn ang="0">
                      <a:pos x="27" y="60"/>
                    </a:cxn>
                    <a:cxn ang="0">
                      <a:pos x="25" y="50"/>
                    </a:cxn>
                    <a:cxn ang="0">
                      <a:pos x="22" y="40"/>
                    </a:cxn>
                    <a:cxn ang="0">
                      <a:pos x="20" y="31"/>
                    </a:cxn>
                    <a:cxn ang="0">
                      <a:pos x="18" y="22"/>
                    </a:cxn>
                    <a:cxn ang="0">
                      <a:pos x="15" y="15"/>
                    </a:cxn>
                    <a:cxn ang="0">
                      <a:pos x="11" y="8"/>
                    </a:cxn>
                    <a:cxn ang="0">
                      <a:pos x="7" y="4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31" h="113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3" y="8"/>
                      </a:lnTo>
                      <a:lnTo>
                        <a:pt x="6" y="11"/>
                      </a:lnTo>
                      <a:lnTo>
                        <a:pt x="9" y="17"/>
                      </a:lnTo>
                      <a:lnTo>
                        <a:pt x="11" y="25"/>
                      </a:lnTo>
                      <a:lnTo>
                        <a:pt x="15" y="32"/>
                      </a:lnTo>
                      <a:lnTo>
                        <a:pt x="17" y="41"/>
                      </a:lnTo>
                      <a:lnTo>
                        <a:pt x="18" y="51"/>
                      </a:lnTo>
                      <a:lnTo>
                        <a:pt x="20" y="61"/>
                      </a:lnTo>
                      <a:lnTo>
                        <a:pt x="21" y="71"/>
                      </a:lnTo>
                      <a:lnTo>
                        <a:pt x="22" y="80"/>
                      </a:lnTo>
                      <a:lnTo>
                        <a:pt x="24" y="89"/>
                      </a:lnTo>
                      <a:lnTo>
                        <a:pt x="25" y="97"/>
                      </a:lnTo>
                      <a:lnTo>
                        <a:pt x="25" y="104"/>
                      </a:lnTo>
                      <a:lnTo>
                        <a:pt x="25" y="108"/>
                      </a:lnTo>
                      <a:lnTo>
                        <a:pt x="26" y="112"/>
                      </a:lnTo>
                      <a:lnTo>
                        <a:pt x="26" y="113"/>
                      </a:lnTo>
                      <a:lnTo>
                        <a:pt x="31" y="113"/>
                      </a:lnTo>
                      <a:lnTo>
                        <a:pt x="31" y="111"/>
                      </a:lnTo>
                      <a:lnTo>
                        <a:pt x="31" y="108"/>
                      </a:lnTo>
                      <a:lnTo>
                        <a:pt x="31" y="103"/>
                      </a:lnTo>
                      <a:lnTo>
                        <a:pt x="30" y="96"/>
                      </a:lnTo>
                      <a:lnTo>
                        <a:pt x="30" y="89"/>
                      </a:lnTo>
                      <a:lnTo>
                        <a:pt x="29" y="80"/>
                      </a:lnTo>
                      <a:lnTo>
                        <a:pt x="28" y="70"/>
                      </a:lnTo>
                      <a:lnTo>
                        <a:pt x="27" y="60"/>
                      </a:lnTo>
                      <a:lnTo>
                        <a:pt x="25" y="50"/>
                      </a:lnTo>
                      <a:lnTo>
                        <a:pt x="22" y="40"/>
                      </a:lnTo>
                      <a:lnTo>
                        <a:pt x="20" y="31"/>
                      </a:lnTo>
                      <a:lnTo>
                        <a:pt x="18" y="22"/>
                      </a:lnTo>
                      <a:lnTo>
                        <a:pt x="15" y="15"/>
                      </a:lnTo>
                      <a:lnTo>
                        <a:pt x="11" y="8"/>
                      </a:lnTo>
                      <a:lnTo>
                        <a:pt x="7" y="4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68" name="Freeform 144"/>
                <p:cNvSpPr>
                  <a:spLocks/>
                </p:cNvSpPr>
                <p:nvPr/>
              </p:nvSpPr>
              <p:spPr bwMode="auto">
                <a:xfrm>
                  <a:off x="1509" y="2909"/>
                  <a:ext cx="10" cy="15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0" y="6"/>
                    </a:cxn>
                    <a:cxn ang="0">
                      <a:pos x="2" y="8"/>
                    </a:cxn>
                    <a:cxn ang="0">
                      <a:pos x="4" y="13"/>
                    </a:cxn>
                    <a:cxn ang="0">
                      <a:pos x="7" y="21"/>
                    </a:cxn>
                    <a:cxn ang="0">
                      <a:pos x="11" y="30"/>
                    </a:cxn>
                    <a:cxn ang="0">
                      <a:pos x="17" y="40"/>
                    </a:cxn>
                    <a:cxn ang="0">
                      <a:pos x="24" y="49"/>
                    </a:cxn>
                    <a:cxn ang="0">
                      <a:pos x="31" y="56"/>
                    </a:cxn>
                    <a:cxn ang="0">
                      <a:pos x="41" y="61"/>
                    </a:cxn>
                    <a:cxn ang="0">
                      <a:pos x="42" y="55"/>
                    </a:cxn>
                    <a:cxn ang="0">
                      <a:pos x="35" y="51"/>
                    </a:cxn>
                    <a:cxn ang="0">
                      <a:pos x="28" y="44"/>
                    </a:cxn>
                    <a:cxn ang="0">
                      <a:pos x="23" y="35"/>
                    </a:cxn>
                    <a:cxn ang="0">
                      <a:pos x="17" y="27"/>
                    </a:cxn>
                    <a:cxn ang="0">
                      <a:pos x="13" y="18"/>
                    </a:cxn>
                    <a:cxn ang="0">
                      <a:pos x="9" y="11"/>
                    </a:cxn>
                    <a:cxn ang="0">
                      <a:pos x="8" y="6"/>
                    </a:cxn>
                    <a:cxn ang="0">
                      <a:pos x="7" y="3"/>
                    </a:cxn>
                    <a:cxn ang="0">
                      <a:pos x="3" y="1"/>
                    </a:cxn>
                    <a:cxn ang="0">
                      <a:pos x="7" y="3"/>
                    </a:cxn>
                    <a:cxn ang="0">
                      <a:pos x="6" y="0"/>
                    </a:cxn>
                    <a:cxn ang="0">
                      <a:pos x="3" y="1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42" h="61">
                      <a:moveTo>
                        <a:pt x="5" y="8"/>
                      </a:moveTo>
                      <a:lnTo>
                        <a:pt x="0" y="6"/>
                      </a:lnTo>
                      <a:lnTo>
                        <a:pt x="2" y="8"/>
                      </a:lnTo>
                      <a:lnTo>
                        <a:pt x="4" y="13"/>
                      </a:lnTo>
                      <a:lnTo>
                        <a:pt x="7" y="21"/>
                      </a:lnTo>
                      <a:lnTo>
                        <a:pt x="11" y="30"/>
                      </a:lnTo>
                      <a:lnTo>
                        <a:pt x="17" y="40"/>
                      </a:lnTo>
                      <a:lnTo>
                        <a:pt x="24" y="49"/>
                      </a:lnTo>
                      <a:lnTo>
                        <a:pt x="31" y="56"/>
                      </a:lnTo>
                      <a:lnTo>
                        <a:pt x="41" y="61"/>
                      </a:lnTo>
                      <a:lnTo>
                        <a:pt x="42" y="55"/>
                      </a:lnTo>
                      <a:lnTo>
                        <a:pt x="35" y="51"/>
                      </a:lnTo>
                      <a:lnTo>
                        <a:pt x="28" y="44"/>
                      </a:lnTo>
                      <a:lnTo>
                        <a:pt x="23" y="35"/>
                      </a:lnTo>
                      <a:lnTo>
                        <a:pt x="17" y="27"/>
                      </a:lnTo>
                      <a:lnTo>
                        <a:pt x="13" y="18"/>
                      </a:lnTo>
                      <a:lnTo>
                        <a:pt x="9" y="11"/>
                      </a:lnTo>
                      <a:lnTo>
                        <a:pt x="8" y="6"/>
                      </a:lnTo>
                      <a:lnTo>
                        <a:pt x="7" y="3"/>
                      </a:lnTo>
                      <a:lnTo>
                        <a:pt x="3" y="1"/>
                      </a:lnTo>
                      <a:lnTo>
                        <a:pt x="7" y="3"/>
                      </a:lnTo>
                      <a:lnTo>
                        <a:pt x="6" y="0"/>
                      </a:lnTo>
                      <a:lnTo>
                        <a:pt x="3" y="1"/>
                      </a:lnTo>
                      <a:lnTo>
                        <a:pt x="5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69" name="Freeform 145"/>
                <p:cNvSpPr>
                  <a:spLocks/>
                </p:cNvSpPr>
                <p:nvPr/>
              </p:nvSpPr>
              <p:spPr bwMode="auto">
                <a:xfrm>
                  <a:off x="1502" y="2910"/>
                  <a:ext cx="8" cy="4"/>
                </a:xfrm>
                <a:custGeom>
                  <a:avLst/>
                  <a:gdLst/>
                  <a:ahLst/>
                  <a:cxnLst>
                    <a:cxn ang="0">
                      <a:pos x="0" y="18"/>
                    </a:cxn>
                    <a:cxn ang="0">
                      <a:pos x="2" y="18"/>
                    </a:cxn>
                    <a:cxn ang="0">
                      <a:pos x="33" y="7"/>
                    </a:cxn>
                    <a:cxn ang="0">
                      <a:pos x="31" y="0"/>
                    </a:cxn>
                    <a:cxn ang="0">
                      <a:pos x="1" y="12"/>
                    </a:cxn>
                    <a:cxn ang="0">
                      <a:pos x="3" y="12"/>
                    </a:cxn>
                    <a:cxn ang="0">
                      <a:pos x="0" y="18"/>
                    </a:cxn>
                    <a:cxn ang="0">
                      <a:pos x="1" y="19"/>
                    </a:cxn>
                    <a:cxn ang="0">
                      <a:pos x="2" y="18"/>
                    </a:cxn>
                    <a:cxn ang="0">
                      <a:pos x="0" y="18"/>
                    </a:cxn>
                  </a:cxnLst>
                  <a:rect l="0" t="0" r="r" b="b"/>
                  <a:pathLst>
                    <a:path w="33" h="19">
                      <a:moveTo>
                        <a:pt x="0" y="18"/>
                      </a:moveTo>
                      <a:lnTo>
                        <a:pt x="2" y="18"/>
                      </a:lnTo>
                      <a:lnTo>
                        <a:pt x="33" y="7"/>
                      </a:lnTo>
                      <a:lnTo>
                        <a:pt x="31" y="0"/>
                      </a:lnTo>
                      <a:lnTo>
                        <a:pt x="1" y="12"/>
                      </a:lnTo>
                      <a:lnTo>
                        <a:pt x="3" y="12"/>
                      </a:lnTo>
                      <a:lnTo>
                        <a:pt x="0" y="18"/>
                      </a:lnTo>
                      <a:lnTo>
                        <a:pt x="1" y="19"/>
                      </a:lnTo>
                      <a:lnTo>
                        <a:pt x="2" y="18"/>
                      </a:lnTo>
                      <a:lnTo>
                        <a:pt x="0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70" name="Freeform 146"/>
                <p:cNvSpPr>
                  <a:spLocks/>
                </p:cNvSpPr>
                <p:nvPr/>
              </p:nvSpPr>
              <p:spPr bwMode="auto">
                <a:xfrm>
                  <a:off x="1494" y="2908"/>
                  <a:ext cx="9" cy="6"/>
                </a:xfrm>
                <a:custGeom>
                  <a:avLst/>
                  <a:gdLst/>
                  <a:ahLst/>
                  <a:cxnLst>
                    <a:cxn ang="0">
                      <a:pos x="4" y="6"/>
                    </a:cxn>
                    <a:cxn ang="0">
                      <a:pos x="1" y="7"/>
                    </a:cxn>
                    <a:cxn ang="0">
                      <a:pos x="32" y="26"/>
                    </a:cxn>
                    <a:cxn ang="0">
                      <a:pos x="35" y="20"/>
                    </a:cxn>
                    <a:cxn ang="0">
                      <a:pos x="4" y="2"/>
                    </a:cxn>
                    <a:cxn ang="0">
                      <a:pos x="0" y="2"/>
                    </a:cxn>
                    <a:cxn ang="0">
                      <a:pos x="4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4" y="6"/>
                    </a:cxn>
                  </a:cxnLst>
                  <a:rect l="0" t="0" r="r" b="b"/>
                  <a:pathLst>
                    <a:path w="35" h="26">
                      <a:moveTo>
                        <a:pt x="4" y="6"/>
                      </a:moveTo>
                      <a:lnTo>
                        <a:pt x="1" y="7"/>
                      </a:lnTo>
                      <a:lnTo>
                        <a:pt x="32" y="26"/>
                      </a:lnTo>
                      <a:lnTo>
                        <a:pt x="35" y="20"/>
                      </a:lnTo>
                      <a:lnTo>
                        <a:pt x="4" y="2"/>
                      </a:lnTo>
                      <a:lnTo>
                        <a:pt x="0" y="2"/>
                      </a:lnTo>
                      <a:lnTo>
                        <a:pt x="4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71" name="Freeform 147"/>
                <p:cNvSpPr>
                  <a:spLocks/>
                </p:cNvSpPr>
                <p:nvPr/>
              </p:nvSpPr>
              <p:spPr bwMode="auto">
                <a:xfrm>
                  <a:off x="1450" y="2908"/>
                  <a:ext cx="45" cy="27"/>
                </a:xfrm>
                <a:custGeom>
                  <a:avLst/>
                  <a:gdLst/>
                  <a:ahLst/>
                  <a:cxnLst>
                    <a:cxn ang="0">
                      <a:pos x="0" y="103"/>
                    </a:cxn>
                    <a:cxn ang="0">
                      <a:pos x="0" y="103"/>
                    </a:cxn>
                    <a:cxn ang="0">
                      <a:pos x="13" y="108"/>
                    </a:cxn>
                    <a:cxn ang="0">
                      <a:pos x="27" y="109"/>
                    </a:cxn>
                    <a:cxn ang="0">
                      <a:pos x="42" y="107"/>
                    </a:cxn>
                    <a:cxn ang="0">
                      <a:pos x="57" y="101"/>
                    </a:cxn>
                    <a:cxn ang="0">
                      <a:pos x="71" y="95"/>
                    </a:cxn>
                    <a:cxn ang="0">
                      <a:pos x="86" y="86"/>
                    </a:cxn>
                    <a:cxn ang="0">
                      <a:pos x="101" y="76"/>
                    </a:cxn>
                    <a:cxn ang="0">
                      <a:pos x="114" y="65"/>
                    </a:cxn>
                    <a:cxn ang="0">
                      <a:pos x="128" y="54"/>
                    </a:cxn>
                    <a:cxn ang="0">
                      <a:pos x="140" y="44"/>
                    </a:cxn>
                    <a:cxn ang="0">
                      <a:pos x="152" y="34"/>
                    </a:cxn>
                    <a:cxn ang="0">
                      <a:pos x="160" y="24"/>
                    </a:cxn>
                    <a:cxn ang="0">
                      <a:pos x="168" y="16"/>
                    </a:cxn>
                    <a:cxn ang="0">
                      <a:pos x="175" y="10"/>
                    </a:cxn>
                    <a:cxn ang="0">
                      <a:pos x="178" y="5"/>
                    </a:cxn>
                    <a:cxn ang="0">
                      <a:pos x="179" y="4"/>
                    </a:cxn>
                    <a:cxn ang="0">
                      <a:pos x="175" y="0"/>
                    </a:cxn>
                    <a:cxn ang="0">
                      <a:pos x="174" y="1"/>
                    </a:cxn>
                    <a:cxn ang="0">
                      <a:pos x="170" y="5"/>
                    </a:cxn>
                    <a:cxn ang="0">
                      <a:pos x="164" y="12"/>
                    </a:cxn>
                    <a:cxn ang="0">
                      <a:pos x="156" y="19"/>
                    </a:cxn>
                    <a:cxn ang="0">
                      <a:pos x="147" y="29"/>
                    </a:cxn>
                    <a:cxn ang="0">
                      <a:pos x="136" y="39"/>
                    </a:cxn>
                    <a:cxn ang="0">
                      <a:pos x="124" y="49"/>
                    </a:cxn>
                    <a:cxn ang="0">
                      <a:pos x="111" y="60"/>
                    </a:cxn>
                    <a:cxn ang="0">
                      <a:pos x="97" y="71"/>
                    </a:cxn>
                    <a:cxn ang="0">
                      <a:pos x="82" y="80"/>
                    </a:cxn>
                    <a:cxn ang="0">
                      <a:pos x="69" y="89"/>
                    </a:cxn>
                    <a:cxn ang="0">
                      <a:pos x="53" y="96"/>
                    </a:cxn>
                    <a:cxn ang="0">
                      <a:pos x="40" y="100"/>
                    </a:cxn>
                    <a:cxn ang="0">
                      <a:pos x="27" y="102"/>
                    </a:cxn>
                    <a:cxn ang="0">
                      <a:pos x="15" y="102"/>
                    </a:cxn>
                    <a:cxn ang="0">
                      <a:pos x="4" y="98"/>
                    </a:cxn>
                    <a:cxn ang="0">
                      <a:pos x="4" y="98"/>
                    </a:cxn>
                    <a:cxn ang="0">
                      <a:pos x="0" y="103"/>
                    </a:cxn>
                  </a:cxnLst>
                  <a:rect l="0" t="0" r="r" b="b"/>
                  <a:pathLst>
                    <a:path w="179" h="109">
                      <a:moveTo>
                        <a:pt x="0" y="103"/>
                      </a:moveTo>
                      <a:lnTo>
                        <a:pt x="0" y="103"/>
                      </a:lnTo>
                      <a:lnTo>
                        <a:pt x="13" y="108"/>
                      </a:lnTo>
                      <a:lnTo>
                        <a:pt x="27" y="109"/>
                      </a:lnTo>
                      <a:lnTo>
                        <a:pt x="42" y="107"/>
                      </a:lnTo>
                      <a:lnTo>
                        <a:pt x="57" y="101"/>
                      </a:lnTo>
                      <a:lnTo>
                        <a:pt x="71" y="95"/>
                      </a:lnTo>
                      <a:lnTo>
                        <a:pt x="86" y="86"/>
                      </a:lnTo>
                      <a:lnTo>
                        <a:pt x="101" y="76"/>
                      </a:lnTo>
                      <a:lnTo>
                        <a:pt x="114" y="65"/>
                      </a:lnTo>
                      <a:lnTo>
                        <a:pt x="128" y="54"/>
                      </a:lnTo>
                      <a:lnTo>
                        <a:pt x="140" y="44"/>
                      </a:lnTo>
                      <a:lnTo>
                        <a:pt x="152" y="34"/>
                      </a:lnTo>
                      <a:lnTo>
                        <a:pt x="160" y="24"/>
                      </a:lnTo>
                      <a:lnTo>
                        <a:pt x="168" y="16"/>
                      </a:lnTo>
                      <a:lnTo>
                        <a:pt x="175" y="10"/>
                      </a:lnTo>
                      <a:lnTo>
                        <a:pt x="178" y="5"/>
                      </a:lnTo>
                      <a:lnTo>
                        <a:pt x="179" y="4"/>
                      </a:lnTo>
                      <a:lnTo>
                        <a:pt x="175" y="0"/>
                      </a:lnTo>
                      <a:lnTo>
                        <a:pt x="174" y="1"/>
                      </a:lnTo>
                      <a:lnTo>
                        <a:pt x="170" y="5"/>
                      </a:lnTo>
                      <a:lnTo>
                        <a:pt x="164" y="12"/>
                      </a:lnTo>
                      <a:lnTo>
                        <a:pt x="156" y="19"/>
                      </a:lnTo>
                      <a:lnTo>
                        <a:pt x="147" y="29"/>
                      </a:lnTo>
                      <a:lnTo>
                        <a:pt x="136" y="39"/>
                      </a:lnTo>
                      <a:lnTo>
                        <a:pt x="124" y="49"/>
                      </a:lnTo>
                      <a:lnTo>
                        <a:pt x="111" y="60"/>
                      </a:lnTo>
                      <a:lnTo>
                        <a:pt x="97" y="71"/>
                      </a:lnTo>
                      <a:lnTo>
                        <a:pt x="82" y="80"/>
                      </a:lnTo>
                      <a:lnTo>
                        <a:pt x="69" y="89"/>
                      </a:lnTo>
                      <a:lnTo>
                        <a:pt x="53" y="96"/>
                      </a:lnTo>
                      <a:lnTo>
                        <a:pt x="40" y="100"/>
                      </a:lnTo>
                      <a:lnTo>
                        <a:pt x="27" y="102"/>
                      </a:lnTo>
                      <a:lnTo>
                        <a:pt x="15" y="102"/>
                      </a:lnTo>
                      <a:lnTo>
                        <a:pt x="4" y="98"/>
                      </a:lnTo>
                      <a:lnTo>
                        <a:pt x="4" y="98"/>
                      </a:lnTo>
                      <a:lnTo>
                        <a:pt x="0" y="1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72" name="Freeform 148"/>
                <p:cNvSpPr>
                  <a:spLocks/>
                </p:cNvSpPr>
                <p:nvPr/>
              </p:nvSpPr>
              <p:spPr bwMode="auto">
                <a:xfrm>
                  <a:off x="1423" y="2930"/>
                  <a:ext cx="28" cy="11"/>
                </a:xfrm>
                <a:custGeom>
                  <a:avLst/>
                  <a:gdLst/>
                  <a:ahLst/>
                  <a:cxnLst>
                    <a:cxn ang="0">
                      <a:pos x="7" y="42"/>
                    </a:cxn>
                    <a:cxn ang="0">
                      <a:pos x="5" y="44"/>
                    </a:cxn>
                    <a:cxn ang="0">
                      <a:pos x="5" y="43"/>
                    </a:cxn>
                    <a:cxn ang="0">
                      <a:pos x="8" y="42"/>
                    </a:cxn>
                    <a:cxn ang="0">
                      <a:pos x="10" y="40"/>
                    </a:cxn>
                    <a:cxn ang="0">
                      <a:pos x="13" y="35"/>
                    </a:cxn>
                    <a:cxn ang="0">
                      <a:pos x="18" y="31"/>
                    </a:cxn>
                    <a:cxn ang="0">
                      <a:pos x="22" y="28"/>
                    </a:cxn>
                    <a:cxn ang="0">
                      <a:pos x="29" y="23"/>
                    </a:cxn>
                    <a:cxn ang="0">
                      <a:pos x="35" y="19"/>
                    </a:cxn>
                    <a:cxn ang="0">
                      <a:pos x="42" y="14"/>
                    </a:cxn>
                    <a:cxn ang="0">
                      <a:pos x="51" y="11"/>
                    </a:cxn>
                    <a:cxn ang="0">
                      <a:pos x="60" y="9"/>
                    </a:cxn>
                    <a:cxn ang="0">
                      <a:pos x="68" y="7"/>
                    </a:cxn>
                    <a:cxn ang="0">
                      <a:pos x="77" y="7"/>
                    </a:cxn>
                    <a:cxn ang="0">
                      <a:pos x="87" y="8"/>
                    </a:cxn>
                    <a:cxn ang="0">
                      <a:pos x="98" y="10"/>
                    </a:cxn>
                    <a:cxn ang="0">
                      <a:pos x="108" y="14"/>
                    </a:cxn>
                    <a:cxn ang="0">
                      <a:pos x="112" y="9"/>
                    </a:cxn>
                    <a:cxn ang="0">
                      <a:pos x="99" y="4"/>
                    </a:cxn>
                    <a:cxn ang="0">
                      <a:pos x="88" y="1"/>
                    </a:cxn>
                    <a:cxn ang="0">
                      <a:pos x="77" y="0"/>
                    </a:cxn>
                    <a:cxn ang="0">
                      <a:pos x="67" y="1"/>
                    </a:cxn>
                    <a:cxn ang="0">
                      <a:pos x="57" y="2"/>
                    </a:cxn>
                    <a:cxn ang="0">
                      <a:pos x="49" y="6"/>
                    </a:cxn>
                    <a:cxn ang="0">
                      <a:pos x="40" y="9"/>
                    </a:cxn>
                    <a:cxn ang="0">
                      <a:pos x="32" y="13"/>
                    </a:cxn>
                    <a:cxn ang="0">
                      <a:pos x="25" y="18"/>
                    </a:cxn>
                    <a:cxn ang="0">
                      <a:pos x="19" y="22"/>
                    </a:cxn>
                    <a:cxn ang="0">
                      <a:pos x="13" y="26"/>
                    </a:cxn>
                    <a:cxn ang="0">
                      <a:pos x="9" y="31"/>
                    </a:cxn>
                    <a:cxn ang="0">
                      <a:pos x="5" y="35"/>
                    </a:cxn>
                    <a:cxn ang="0">
                      <a:pos x="3" y="38"/>
                    </a:cxn>
                    <a:cxn ang="0">
                      <a:pos x="1" y="40"/>
                    </a:cxn>
                    <a:cxn ang="0">
                      <a:pos x="0" y="41"/>
                    </a:cxn>
                    <a:cxn ang="0">
                      <a:pos x="0" y="43"/>
                    </a:cxn>
                    <a:cxn ang="0">
                      <a:pos x="0" y="41"/>
                    </a:cxn>
                    <a:cxn ang="0">
                      <a:pos x="0" y="42"/>
                    </a:cxn>
                    <a:cxn ang="0">
                      <a:pos x="0" y="43"/>
                    </a:cxn>
                    <a:cxn ang="0">
                      <a:pos x="7" y="42"/>
                    </a:cxn>
                  </a:cxnLst>
                  <a:rect l="0" t="0" r="r" b="b"/>
                  <a:pathLst>
                    <a:path w="112" h="44">
                      <a:moveTo>
                        <a:pt x="7" y="42"/>
                      </a:moveTo>
                      <a:lnTo>
                        <a:pt x="5" y="44"/>
                      </a:lnTo>
                      <a:lnTo>
                        <a:pt x="5" y="43"/>
                      </a:lnTo>
                      <a:lnTo>
                        <a:pt x="8" y="42"/>
                      </a:lnTo>
                      <a:lnTo>
                        <a:pt x="10" y="40"/>
                      </a:lnTo>
                      <a:lnTo>
                        <a:pt x="13" y="35"/>
                      </a:lnTo>
                      <a:lnTo>
                        <a:pt x="18" y="31"/>
                      </a:lnTo>
                      <a:lnTo>
                        <a:pt x="22" y="28"/>
                      </a:lnTo>
                      <a:lnTo>
                        <a:pt x="29" y="23"/>
                      </a:lnTo>
                      <a:lnTo>
                        <a:pt x="35" y="19"/>
                      </a:lnTo>
                      <a:lnTo>
                        <a:pt x="42" y="14"/>
                      </a:lnTo>
                      <a:lnTo>
                        <a:pt x="51" y="11"/>
                      </a:lnTo>
                      <a:lnTo>
                        <a:pt x="60" y="9"/>
                      </a:lnTo>
                      <a:lnTo>
                        <a:pt x="68" y="7"/>
                      </a:lnTo>
                      <a:lnTo>
                        <a:pt x="77" y="7"/>
                      </a:lnTo>
                      <a:lnTo>
                        <a:pt x="87" y="8"/>
                      </a:lnTo>
                      <a:lnTo>
                        <a:pt x="98" y="10"/>
                      </a:lnTo>
                      <a:lnTo>
                        <a:pt x="108" y="14"/>
                      </a:lnTo>
                      <a:lnTo>
                        <a:pt x="112" y="9"/>
                      </a:lnTo>
                      <a:lnTo>
                        <a:pt x="99" y="4"/>
                      </a:lnTo>
                      <a:lnTo>
                        <a:pt x="88" y="1"/>
                      </a:lnTo>
                      <a:lnTo>
                        <a:pt x="77" y="0"/>
                      </a:lnTo>
                      <a:lnTo>
                        <a:pt x="67" y="1"/>
                      </a:lnTo>
                      <a:lnTo>
                        <a:pt x="57" y="2"/>
                      </a:lnTo>
                      <a:lnTo>
                        <a:pt x="49" y="6"/>
                      </a:lnTo>
                      <a:lnTo>
                        <a:pt x="40" y="9"/>
                      </a:lnTo>
                      <a:lnTo>
                        <a:pt x="32" y="13"/>
                      </a:lnTo>
                      <a:lnTo>
                        <a:pt x="25" y="18"/>
                      </a:lnTo>
                      <a:lnTo>
                        <a:pt x="19" y="22"/>
                      </a:lnTo>
                      <a:lnTo>
                        <a:pt x="13" y="26"/>
                      </a:lnTo>
                      <a:lnTo>
                        <a:pt x="9" y="31"/>
                      </a:lnTo>
                      <a:lnTo>
                        <a:pt x="5" y="35"/>
                      </a:lnTo>
                      <a:lnTo>
                        <a:pt x="3" y="38"/>
                      </a:lnTo>
                      <a:lnTo>
                        <a:pt x="1" y="40"/>
                      </a:lnTo>
                      <a:lnTo>
                        <a:pt x="0" y="41"/>
                      </a:lnTo>
                      <a:lnTo>
                        <a:pt x="0" y="43"/>
                      </a:lnTo>
                      <a:lnTo>
                        <a:pt x="0" y="41"/>
                      </a:lnTo>
                      <a:lnTo>
                        <a:pt x="0" y="42"/>
                      </a:lnTo>
                      <a:lnTo>
                        <a:pt x="0" y="43"/>
                      </a:lnTo>
                      <a:lnTo>
                        <a:pt x="7" y="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73" name="Freeform 149"/>
                <p:cNvSpPr>
                  <a:spLocks/>
                </p:cNvSpPr>
                <p:nvPr/>
              </p:nvSpPr>
              <p:spPr bwMode="auto">
                <a:xfrm>
                  <a:off x="1423" y="2941"/>
                  <a:ext cx="6" cy="26"/>
                </a:xfrm>
                <a:custGeom>
                  <a:avLst/>
                  <a:gdLst/>
                  <a:ahLst/>
                  <a:cxnLst>
                    <a:cxn ang="0">
                      <a:pos x="18" y="103"/>
                    </a:cxn>
                    <a:cxn ang="0">
                      <a:pos x="22" y="99"/>
                    </a:cxn>
                    <a:cxn ang="0">
                      <a:pos x="7" y="0"/>
                    </a:cxn>
                    <a:cxn ang="0">
                      <a:pos x="0" y="1"/>
                    </a:cxn>
                    <a:cxn ang="0">
                      <a:pos x="15" y="100"/>
                    </a:cxn>
                    <a:cxn ang="0">
                      <a:pos x="20" y="97"/>
                    </a:cxn>
                    <a:cxn ang="0">
                      <a:pos x="18" y="103"/>
                    </a:cxn>
                    <a:cxn ang="0">
                      <a:pos x="22" y="106"/>
                    </a:cxn>
                    <a:cxn ang="0">
                      <a:pos x="22" y="99"/>
                    </a:cxn>
                    <a:cxn ang="0">
                      <a:pos x="18" y="103"/>
                    </a:cxn>
                  </a:cxnLst>
                  <a:rect l="0" t="0" r="r" b="b"/>
                  <a:pathLst>
                    <a:path w="22" h="106">
                      <a:moveTo>
                        <a:pt x="18" y="103"/>
                      </a:moveTo>
                      <a:lnTo>
                        <a:pt x="22" y="99"/>
                      </a:lnTo>
                      <a:lnTo>
                        <a:pt x="7" y="0"/>
                      </a:lnTo>
                      <a:lnTo>
                        <a:pt x="0" y="1"/>
                      </a:lnTo>
                      <a:lnTo>
                        <a:pt x="15" y="100"/>
                      </a:lnTo>
                      <a:lnTo>
                        <a:pt x="20" y="97"/>
                      </a:lnTo>
                      <a:lnTo>
                        <a:pt x="18" y="103"/>
                      </a:lnTo>
                      <a:lnTo>
                        <a:pt x="22" y="106"/>
                      </a:lnTo>
                      <a:lnTo>
                        <a:pt x="22" y="99"/>
                      </a:lnTo>
                      <a:lnTo>
                        <a:pt x="18" y="10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74" name="Freeform 150"/>
                <p:cNvSpPr>
                  <a:spLocks/>
                </p:cNvSpPr>
                <p:nvPr/>
              </p:nvSpPr>
              <p:spPr bwMode="auto">
                <a:xfrm>
                  <a:off x="1404" y="2943"/>
                  <a:ext cx="24" cy="2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8"/>
                    </a:cxn>
                    <a:cxn ang="0">
                      <a:pos x="2" y="15"/>
                    </a:cxn>
                    <a:cxn ang="0">
                      <a:pos x="5" y="23"/>
                    </a:cxn>
                    <a:cxn ang="0">
                      <a:pos x="12" y="31"/>
                    </a:cxn>
                    <a:cxn ang="0">
                      <a:pos x="19" y="39"/>
                    </a:cxn>
                    <a:cxn ang="0">
                      <a:pos x="26" y="46"/>
                    </a:cxn>
                    <a:cxn ang="0">
                      <a:pos x="35" y="53"/>
                    </a:cxn>
                    <a:cxn ang="0">
                      <a:pos x="44" y="61"/>
                    </a:cxn>
                    <a:cxn ang="0">
                      <a:pos x="52" y="66"/>
                    </a:cxn>
                    <a:cxn ang="0">
                      <a:pos x="60" y="73"/>
                    </a:cxn>
                    <a:cxn ang="0">
                      <a:pos x="68" y="78"/>
                    </a:cxn>
                    <a:cxn ang="0">
                      <a:pos x="75" y="83"/>
                    </a:cxn>
                    <a:cxn ang="0">
                      <a:pos x="82" y="86"/>
                    </a:cxn>
                    <a:cxn ang="0">
                      <a:pos x="86" y="89"/>
                    </a:cxn>
                    <a:cxn ang="0">
                      <a:pos x="89" y="91"/>
                    </a:cxn>
                    <a:cxn ang="0">
                      <a:pos x="92" y="92"/>
                    </a:cxn>
                    <a:cxn ang="0">
                      <a:pos x="94" y="86"/>
                    </a:cxn>
                    <a:cxn ang="0">
                      <a:pos x="93" y="86"/>
                    </a:cxn>
                    <a:cxn ang="0">
                      <a:pos x="89" y="84"/>
                    </a:cxn>
                    <a:cxn ang="0">
                      <a:pos x="85" y="81"/>
                    </a:cxn>
                    <a:cxn ang="0">
                      <a:pos x="78" y="77"/>
                    </a:cxn>
                    <a:cxn ang="0">
                      <a:pos x="72" y="73"/>
                    </a:cxn>
                    <a:cxn ang="0">
                      <a:pos x="63" y="67"/>
                    </a:cxn>
                    <a:cxn ang="0">
                      <a:pos x="55" y="62"/>
                    </a:cxn>
                    <a:cxn ang="0">
                      <a:pos x="47" y="55"/>
                    </a:cxn>
                    <a:cxn ang="0">
                      <a:pos x="39" y="49"/>
                    </a:cxn>
                    <a:cxn ang="0">
                      <a:pos x="31" y="42"/>
                    </a:cxn>
                    <a:cxn ang="0">
                      <a:pos x="23" y="34"/>
                    </a:cxn>
                    <a:cxn ang="0">
                      <a:pos x="17" y="28"/>
                    </a:cxn>
                    <a:cxn ang="0">
                      <a:pos x="11" y="20"/>
                    </a:cxn>
                    <a:cxn ang="0">
                      <a:pos x="8" y="13"/>
                    </a:cxn>
                    <a:cxn ang="0">
                      <a:pos x="5" y="7"/>
                    </a:cxn>
                    <a:cxn ang="0">
                      <a:pos x="5" y="1"/>
                    </a:cxn>
                    <a:cxn ang="0">
                      <a:pos x="5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94" h="9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2" y="15"/>
                      </a:lnTo>
                      <a:lnTo>
                        <a:pt x="5" y="23"/>
                      </a:lnTo>
                      <a:lnTo>
                        <a:pt x="12" y="31"/>
                      </a:lnTo>
                      <a:lnTo>
                        <a:pt x="19" y="39"/>
                      </a:lnTo>
                      <a:lnTo>
                        <a:pt x="26" y="46"/>
                      </a:lnTo>
                      <a:lnTo>
                        <a:pt x="35" y="53"/>
                      </a:lnTo>
                      <a:lnTo>
                        <a:pt x="44" y="61"/>
                      </a:lnTo>
                      <a:lnTo>
                        <a:pt x="52" y="66"/>
                      </a:lnTo>
                      <a:lnTo>
                        <a:pt x="60" y="73"/>
                      </a:lnTo>
                      <a:lnTo>
                        <a:pt x="68" y="78"/>
                      </a:lnTo>
                      <a:lnTo>
                        <a:pt x="75" y="83"/>
                      </a:lnTo>
                      <a:lnTo>
                        <a:pt x="82" y="86"/>
                      </a:lnTo>
                      <a:lnTo>
                        <a:pt x="86" y="89"/>
                      </a:lnTo>
                      <a:lnTo>
                        <a:pt x="89" y="91"/>
                      </a:lnTo>
                      <a:lnTo>
                        <a:pt x="92" y="92"/>
                      </a:lnTo>
                      <a:lnTo>
                        <a:pt x="94" y="86"/>
                      </a:lnTo>
                      <a:lnTo>
                        <a:pt x="93" y="86"/>
                      </a:lnTo>
                      <a:lnTo>
                        <a:pt x="89" y="84"/>
                      </a:lnTo>
                      <a:lnTo>
                        <a:pt x="85" y="81"/>
                      </a:lnTo>
                      <a:lnTo>
                        <a:pt x="78" y="77"/>
                      </a:lnTo>
                      <a:lnTo>
                        <a:pt x="72" y="73"/>
                      </a:lnTo>
                      <a:lnTo>
                        <a:pt x="63" y="67"/>
                      </a:lnTo>
                      <a:lnTo>
                        <a:pt x="55" y="62"/>
                      </a:lnTo>
                      <a:lnTo>
                        <a:pt x="47" y="55"/>
                      </a:lnTo>
                      <a:lnTo>
                        <a:pt x="39" y="49"/>
                      </a:lnTo>
                      <a:lnTo>
                        <a:pt x="31" y="42"/>
                      </a:lnTo>
                      <a:lnTo>
                        <a:pt x="23" y="34"/>
                      </a:lnTo>
                      <a:lnTo>
                        <a:pt x="17" y="28"/>
                      </a:lnTo>
                      <a:lnTo>
                        <a:pt x="11" y="20"/>
                      </a:lnTo>
                      <a:lnTo>
                        <a:pt x="8" y="13"/>
                      </a:lnTo>
                      <a:lnTo>
                        <a:pt x="5" y="7"/>
                      </a:lnTo>
                      <a:lnTo>
                        <a:pt x="5" y="1"/>
                      </a:lnTo>
                      <a:lnTo>
                        <a:pt x="5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75" name="Freeform 151"/>
                <p:cNvSpPr>
                  <a:spLocks/>
                </p:cNvSpPr>
                <p:nvPr/>
              </p:nvSpPr>
              <p:spPr bwMode="auto">
                <a:xfrm>
                  <a:off x="1404" y="2915"/>
                  <a:ext cx="9" cy="29"/>
                </a:xfrm>
                <a:custGeom>
                  <a:avLst/>
                  <a:gdLst/>
                  <a:ahLst/>
                  <a:cxnLst>
                    <a:cxn ang="0">
                      <a:pos x="32" y="0"/>
                    </a:cxn>
                    <a:cxn ang="0">
                      <a:pos x="32" y="0"/>
                    </a:cxn>
                    <a:cxn ang="0">
                      <a:pos x="28" y="4"/>
                    </a:cxn>
                    <a:cxn ang="0">
                      <a:pos x="24" y="9"/>
                    </a:cxn>
                    <a:cxn ang="0">
                      <a:pos x="22" y="14"/>
                    </a:cxn>
                    <a:cxn ang="0">
                      <a:pos x="19" y="21"/>
                    </a:cxn>
                    <a:cxn ang="0">
                      <a:pos x="17" y="28"/>
                    </a:cxn>
                    <a:cxn ang="0">
                      <a:pos x="14" y="35"/>
                    </a:cxn>
                    <a:cxn ang="0">
                      <a:pos x="12" y="44"/>
                    </a:cxn>
                    <a:cxn ang="0">
                      <a:pos x="11" y="52"/>
                    </a:cxn>
                    <a:cxn ang="0">
                      <a:pos x="10" y="61"/>
                    </a:cxn>
                    <a:cxn ang="0">
                      <a:pos x="8" y="70"/>
                    </a:cxn>
                    <a:cxn ang="0">
                      <a:pos x="7" y="78"/>
                    </a:cxn>
                    <a:cxn ang="0">
                      <a:pos x="5" y="86"/>
                    </a:cxn>
                    <a:cxn ang="0">
                      <a:pos x="3" y="95"/>
                    </a:cxn>
                    <a:cxn ang="0">
                      <a:pos x="2" y="103"/>
                    </a:cxn>
                    <a:cxn ang="0">
                      <a:pos x="1" y="109"/>
                    </a:cxn>
                    <a:cxn ang="0">
                      <a:pos x="0" y="116"/>
                    </a:cxn>
                    <a:cxn ang="0">
                      <a:pos x="5" y="118"/>
                    </a:cxn>
                    <a:cxn ang="0">
                      <a:pos x="8" y="110"/>
                    </a:cxn>
                    <a:cxn ang="0">
                      <a:pos x="9" y="103"/>
                    </a:cxn>
                    <a:cxn ang="0">
                      <a:pos x="10" y="96"/>
                    </a:cxn>
                    <a:cxn ang="0">
                      <a:pos x="11" y="87"/>
                    </a:cxn>
                    <a:cxn ang="0">
                      <a:pos x="12" y="78"/>
                    </a:cxn>
                    <a:cxn ang="0">
                      <a:pos x="14" y="70"/>
                    </a:cxn>
                    <a:cxn ang="0">
                      <a:pos x="15" y="62"/>
                    </a:cxn>
                    <a:cxn ang="0">
                      <a:pos x="17" y="53"/>
                    </a:cxn>
                    <a:cxn ang="0">
                      <a:pos x="19" y="45"/>
                    </a:cxn>
                    <a:cxn ang="0">
                      <a:pos x="21" y="38"/>
                    </a:cxn>
                    <a:cxn ang="0">
                      <a:pos x="23" y="30"/>
                    </a:cxn>
                    <a:cxn ang="0">
                      <a:pos x="25" y="23"/>
                    </a:cxn>
                    <a:cxn ang="0">
                      <a:pos x="28" y="17"/>
                    </a:cxn>
                    <a:cxn ang="0">
                      <a:pos x="30" y="12"/>
                    </a:cxn>
                    <a:cxn ang="0">
                      <a:pos x="32" y="8"/>
                    </a:cxn>
                    <a:cxn ang="0">
                      <a:pos x="35" y="4"/>
                    </a:cxn>
                    <a:cxn ang="0">
                      <a:pos x="35" y="4"/>
                    </a:cxn>
                    <a:cxn ang="0">
                      <a:pos x="32" y="0"/>
                    </a:cxn>
                  </a:cxnLst>
                  <a:rect l="0" t="0" r="r" b="b"/>
                  <a:pathLst>
                    <a:path w="35" h="118"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4" y="9"/>
                      </a:lnTo>
                      <a:lnTo>
                        <a:pt x="22" y="14"/>
                      </a:lnTo>
                      <a:lnTo>
                        <a:pt x="19" y="21"/>
                      </a:lnTo>
                      <a:lnTo>
                        <a:pt x="17" y="28"/>
                      </a:lnTo>
                      <a:lnTo>
                        <a:pt x="14" y="35"/>
                      </a:lnTo>
                      <a:lnTo>
                        <a:pt x="12" y="44"/>
                      </a:lnTo>
                      <a:lnTo>
                        <a:pt x="11" y="52"/>
                      </a:lnTo>
                      <a:lnTo>
                        <a:pt x="10" y="61"/>
                      </a:lnTo>
                      <a:lnTo>
                        <a:pt x="8" y="70"/>
                      </a:lnTo>
                      <a:lnTo>
                        <a:pt x="7" y="78"/>
                      </a:lnTo>
                      <a:lnTo>
                        <a:pt x="5" y="86"/>
                      </a:lnTo>
                      <a:lnTo>
                        <a:pt x="3" y="95"/>
                      </a:lnTo>
                      <a:lnTo>
                        <a:pt x="2" y="103"/>
                      </a:lnTo>
                      <a:lnTo>
                        <a:pt x="1" y="109"/>
                      </a:lnTo>
                      <a:lnTo>
                        <a:pt x="0" y="116"/>
                      </a:lnTo>
                      <a:lnTo>
                        <a:pt x="5" y="118"/>
                      </a:lnTo>
                      <a:lnTo>
                        <a:pt x="8" y="110"/>
                      </a:lnTo>
                      <a:lnTo>
                        <a:pt x="9" y="103"/>
                      </a:lnTo>
                      <a:lnTo>
                        <a:pt x="10" y="96"/>
                      </a:lnTo>
                      <a:lnTo>
                        <a:pt x="11" y="87"/>
                      </a:lnTo>
                      <a:lnTo>
                        <a:pt x="12" y="78"/>
                      </a:lnTo>
                      <a:lnTo>
                        <a:pt x="14" y="70"/>
                      </a:lnTo>
                      <a:lnTo>
                        <a:pt x="15" y="62"/>
                      </a:lnTo>
                      <a:lnTo>
                        <a:pt x="17" y="53"/>
                      </a:lnTo>
                      <a:lnTo>
                        <a:pt x="19" y="45"/>
                      </a:lnTo>
                      <a:lnTo>
                        <a:pt x="21" y="38"/>
                      </a:lnTo>
                      <a:lnTo>
                        <a:pt x="23" y="30"/>
                      </a:lnTo>
                      <a:lnTo>
                        <a:pt x="25" y="23"/>
                      </a:lnTo>
                      <a:lnTo>
                        <a:pt x="28" y="17"/>
                      </a:lnTo>
                      <a:lnTo>
                        <a:pt x="30" y="12"/>
                      </a:lnTo>
                      <a:lnTo>
                        <a:pt x="32" y="8"/>
                      </a:lnTo>
                      <a:lnTo>
                        <a:pt x="35" y="4"/>
                      </a:lnTo>
                      <a:lnTo>
                        <a:pt x="35" y="4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76" name="Freeform 152"/>
                <p:cNvSpPr>
                  <a:spLocks/>
                </p:cNvSpPr>
                <p:nvPr/>
              </p:nvSpPr>
              <p:spPr bwMode="auto">
                <a:xfrm>
                  <a:off x="1413" y="2893"/>
                  <a:ext cx="9" cy="23"/>
                </a:xfrm>
                <a:custGeom>
                  <a:avLst/>
                  <a:gdLst/>
                  <a:ahLst/>
                  <a:cxnLst>
                    <a:cxn ang="0">
                      <a:pos x="35" y="0"/>
                    </a:cxn>
                    <a:cxn ang="0">
                      <a:pos x="35" y="0"/>
                    </a:cxn>
                    <a:cxn ang="0">
                      <a:pos x="29" y="5"/>
                    </a:cxn>
                    <a:cxn ang="0">
                      <a:pos x="23" y="12"/>
                    </a:cxn>
                    <a:cxn ang="0">
                      <a:pos x="20" y="19"/>
                    </a:cxn>
                    <a:cxn ang="0">
                      <a:pos x="18" y="25"/>
                    </a:cxn>
                    <a:cxn ang="0">
                      <a:pos x="14" y="32"/>
                    </a:cxn>
                    <a:cxn ang="0">
                      <a:pos x="12" y="39"/>
                    </a:cxn>
                    <a:cxn ang="0">
                      <a:pos x="11" y="45"/>
                    </a:cxn>
                    <a:cxn ang="0">
                      <a:pos x="10" y="51"/>
                    </a:cxn>
                    <a:cxn ang="0">
                      <a:pos x="9" y="57"/>
                    </a:cxn>
                    <a:cxn ang="0">
                      <a:pos x="9" y="63"/>
                    </a:cxn>
                    <a:cxn ang="0">
                      <a:pos x="8" y="68"/>
                    </a:cxn>
                    <a:cxn ang="0">
                      <a:pos x="7" y="73"/>
                    </a:cxn>
                    <a:cxn ang="0">
                      <a:pos x="6" y="77"/>
                    </a:cxn>
                    <a:cxn ang="0">
                      <a:pos x="4" y="82"/>
                    </a:cxn>
                    <a:cxn ang="0">
                      <a:pos x="2" y="85"/>
                    </a:cxn>
                    <a:cxn ang="0">
                      <a:pos x="0" y="87"/>
                    </a:cxn>
                    <a:cxn ang="0">
                      <a:pos x="3" y="91"/>
                    </a:cxn>
                    <a:cxn ang="0">
                      <a:pos x="7" y="88"/>
                    </a:cxn>
                    <a:cxn ang="0">
                      <a:pos x="10" y="84"/>
                    </a:cxn>
                    <a:cxn ang="0">
                      <a:pos x="12" y="79"/>
                    </a:cxn>
                    <a:cxn ang="0">
                      <a:pos x="13" y="75"/>
                    </a:cxn>
                    <a:cxn ang="0">
                      <a:pos x="14" y="69"/>
                    </a:cxn>
                    <a:cxn ang="0">
                      <a:pos x="14" y="64"/>
                    </a:cxn>
                    <a:cxn ang="0">
                      <a:pos x="15" y="57"/>
                    </a:cxn>
                    <a:cxn ang="0">
                      <a:pos x="17" y="52"/>
                    </a:cxn>
                    <a:cxn ang="0">
                      <a:pos x="18" y="46"/>
                    </a:cxn>
                    <a:cxn ang="0">
                      <a:pos x="19" y="40"/>
                    </a:cxn>
                    <a:cxn ang="0">
                      <a:pos x="20" y="34"/>
                    </a:cxn>
                    <a:cxn ang="0">
                      <a:pos x="21" y="27"/>
                    </a:cxn>
                    <a:cxn ang="0">
                      <a:pos x="24" y="22"/>
                    </a:cxn>
                    <a:cxn ang="0">
                      <a:pos x="29" y="15"/>
                    </a:cxn>
                    <a:cxn ang="0">
                      <a:pos x="33" y="10"/>
                    </a:cxn>
                    <a:cxn ang="0">
                      <a:pos x="40" y="4"/>
                    </a:cxn>
                    <a:cxn ang="0">
                      <a:pos x="40" y="4"/>
                    </a:cxn>
                    <a:cxn ang="0">
                      <a:pos x="35" y="0"/>
                    </a:cxn>
                  </a:cxnLst>
                  <a:rect l="0" t="0" r="r" b="b"/>
                  <a:pathLst>
                    <a:path w="40" h="91">
                      <a:moveTo>
                        <a:pt x="35" y="0"/>
                      </a:moveTo>
                      <a:lnTo>
                        <a:pt x="35" y="0"/>
                      </a:lnTo>
                      <a:lnTo>
                        <a:pt x="29" y="5"/>
                      </a:lnTo>
                      <a:lnTo>
                        <a:pt x="23" y="12"/>
                      </a:lnTo>
                      <a:lnTo>
                        <a:pt x="20" y="19"/>
                      </a:lnTo>
                      <a:lnTo>
                        <a:pt x="18" y="25"/>
                      </a:lnTo>
                      <a:lnTo>
                        <a:pt x="14" y="32"/>
                      </a:lnTo>
                      <a:lnTo>
                        <a:pt x="12" y="39"/>
                      </a:lnTo>
                      <a:lnTo>
                        <a:pt x="11" y="45"/>
                      </a:lnTo>
                      <a:lnTo>
                        <a:pt x="10" y="51"/>
                      </a:lnTo>
                      <a:lnTo>
                        <a:pt x="9" y="57"/>
                      </a:lnTo>
                      <a:lnTo>
                        <a:pt x="9" y="63"/>
                      </a:lnTo>
                      <a:lnTo>
                        <a:pt x="8" y="68"/>
                      </a:lnTo>
                      <a:lnTo>
                        <a:pt x="7" y="73"/>
                      </a:lnTo>
                      <a:lnTo>
                        <a:pt x="6" y="77"/>
                      </a:lnTo>
                      <a:lnTo>
                        <a:pt x="4" y="82"/>
                      </a:lnTo>
                      <a:lnTo>
                        <a:pt x="2" y="85"/>
                      </a:lnTo>
                      <a:lnTo>
                        <a:pt x="0" y="87"/>
                      </a:lnTo>
                      <a:lnTo>
                        <a:pt x="3" y="91"/>
                      </a:lnTo>
                      <a:lnTo>
                        <a:pt x="7" y="88"/>
                      </a:lnTo>
                      <a:lnTo>
                        <a:pt x="10" y="84"/>
                      </a:lnTo>
                      <a:lnTo>
                        <a:pt x="12" y="79"/>
                      </a:lnTo>
                      <a:lnTo>
                        <a:pt x="13" y="75"/>
                      </a:lnTo>
                      <a:lnTo>
                        <a:pt x="14" y="69"/>
                      </a:lnTo>
                      <a:lnTo>
                        <a:pt x="14" y="64"/>
                      </a:lnTo>
                      <a:lnTo>
                        <a:pt x="15" y="57"/>
                      </a:lnTo>
                      <a:lnTo>
                        <a:pt x="17" y="52"/>
                      </a:lnTo>
                      <a:lnTo>
                        <a:pt x="18" y="46"/>
                      </a:lnTo>
                      <a:lnTo>
                        <a:pt x="19" y="40"/>
                      </a:lnTo>
                      <a:lnTo>
                        <a:pt x="20" y="34"/>
                      </a:lnTo>
                      <a:lnTo>
                        <a:pt x="21" y="27"/>
                      </a:lnTo>
                      <a:lnTo>
                        <a:pt x="24" y="22"/>
                      </a:lnTo>
                      <a:lnTo>
                        <a:pt x="29" y="15"/>
                      </a:lnTo>
                      <a:lnTo>
                        <a:pt x="33" y="10"/>
                      </a:lnTo>
                      <a:lnTo>
                        <a:pt x="40" y="4"/>
                      </a:lnTo>
                      <a:lnTo>
                        <a:pt x="40" y="4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77" name="Freeform 153"/>
                <p:cNvSpPr>
                  <a:spLocks/>
                </p:cNvSpPr>
                <p:nvPr/>
              </p:nvSpPr>
              <p:spPr bwMode="auto">
                <a:xfrm>
                  <a:off x="1421" y="2876"/>
                  <a:ext cx="54" cy="18"/>
                </a:xfrm>
                <a:custGeom>
                  <a:avLst/>
                  <a:gdLst/>
                  <a:ahLst/>
                  <a:cxnLst>
                    <a:cxn ang="0">
                      <a:pos x="217" y="0"/>
                    </a:cxn>
                    <a:cxn ang="0">
                      <a:pos x="217" y="0"/>
                    </a:cxn>
                    <a:cxn ang="0">
                      <a:pos x="205" y="0"/>
                    </a:cxn>
                    <a:cxn ang="0">
                      <a:pos x="193" y="0"/>
                    </a:cxn>
                    <a:cxn ang="0">
                      <a:pos x="178" y="1"/>
                    </a:cxn>
                    <a:cxn ang="0">
                      <a:pos x="164" y="3"/>
                    </a:cxn>
                    <a:cxn ang="0">
                      <a:pos x="148" y="6"/>
                    </a:cxn>
                    <a:cxn ang="0">
                      <a:pos x="133" y="10"/>
                    </a:cxn>
                    <a:cxn ang="0">
                      <a:pos x="117" y="13"/>
                    </a:cxn>
                    <a:cxn ang="0">
                      <a:pos x="102" y="18"/>
                    </a:cxn>
                    <a:cxn ang="0">
                      <a:pos x="86" y="24"/>
                    </a:cxn>
                    <a:cxn ang="0">
                      <a:pos x="71" y="29"/>
                    </a:cxn>
                    <a:cxn ang="0">
                      <a:pos x="56" y="35"/>
                    </a:cxn>
                    <a:cxn ang="0">
                      <a:pos x="42" y="42"/>
                    </a:cxn>
                    <a:cxn ang="0">
                      <a:pos x="30" y="47"/>
                    </a:cxn>
                    <a:cxn ang="0">
                      <a:pos x="18" y="54"/>
                    </a:cxn>
                    <a:cxn ang="0">
                      <a:pos x="9" y="59"/>
                    </a:cxn>
                    <a:cxn ang="0">
                      <a:pos x="0" y="66"/>
                    </a:cxn>
                    <a:cxn ang="0">
                      <a:pos x="5" y="70"/>
                    </a:cxn>
                    <a:cxn ang="0">
                      <a:pos x="12" y="65"/>
                    </a:cxn>
                    <a:cxn ang="0">
                      <a:pos x="22" y="59"/>
                    </a:cxn>
                    <a:cxn ang="0">
                      <a:pos x="32" y="53"/>
                    </a:cxn>
                    <a:cxn ang="0">
                      <a:pos x="46" y="47"/>
                    </a:cxn>
                    <a:cxn ang="0">
                      <a:pos x="59" y="40"/>
                    </a:cxn>
                    <a:cxn ang="0">
                      <a:pos x="73" y="35"/>
                    </a:cxn>
                    <a:cxn ang="0">
                      <a:pos x="88" y="29"/>
                    </a:cxn>
                    <a:cxn ang="0">
                      <a:pos x="103" y="24"/>
                    </a:cxn>
                    <a:cxn ang="0">
                      <a:pos x="119" y="19"/>
                    </a:cxn>
                    <a:cxn ang="0">
                      <a:pos x="134" y="15"/>
                    </a:cxn>
                    <a:cxn ang="0">
                      <a:pos x="149" y="12"/>
                    </a:cxn>
                    <a:cxn ang="0">
                      <a:pos x="165" y="8"/>
                    </a:cxn>
                    <a:cxn ang="0">
                      <a:pos x="179" y="6"/>
                    </a:cxn>
                    <a:cxn ang="0">
                      <a:pos x="193" y="6"/>
                    </a:cxn>
                    <a:cxn ang="0">
                      <a:pos x="205" y="5"/>
                    </a:cxn>
                    <a:cxn ang="0">
                      <a:pos x="216" y="6"/>
                    </a:cxn>
                    <a:cxn ang="0">
                      <a:pos x="216" y="6"/>
                    </a:cxn>
                    <a:cxn ang="0">
                      <a:pos x="217" y="0"/>
                    </a:cxn>
                  </a:cxnLst>
                  <a:rect l="0" t="0" r="r" b="b"/>
                  <a:pathLst>
                    <a:path w="217" h="70">
                      <a:moveTo>
                        <a:pt x="217" y="0"/>
                      </a:moveTo>
                      <a:lnTo>
                        <a:pt x="217" y="0"/>
                      </a:lnTo>
                      <a:lnTo>
                        <a:pt x="205" y="0"/>
                      </a:lnTo>
                      <a:lnTo>
                        <a:pt x="193" y="0"/>
                      </a:lnTo>
                      <a:lnTo>
                        <a:pt x="178" y="1"/>
                      </a:lnTo>
                      <a:lnTo>
                        <a:pt x="164" y="3"/>
                      </a:lnTo>
                      <a:lnTo>
                        <a:pt x="148" y="6"/>
                      </a:lnTo>
                      <a:lnTo>
                        <a:pt x="133" y="10"/>
                      </a:lnTo>
                      <a:lnTo>
                        <a:pt x="117" y="13"/>
                      </a:lnTo>
                      <a:lnTo>
                        <a:pt x="102" y="18"/>
                      </a:lnTo>
                      <a:lnTo>
                        <a:pt x="86" y="24"/>
                      </a:lnTo>
                      <a:lnTo>
                        <a:pt x="71" y="29"/>
                      </a:lnTo>
                      <a:lnTo>
                        <a:pt x="56" y="35"/>
                      </a:lnTo>
                      <a:lnTo>
                        <a:pt x="42" y="42"/>
                      </a:lnTo>
                      <a:lnTo>
                        <a:pt x="30" y="47"/>
                      </a:lnTo>
                      <a:lnTo>
                        <a:pt x="18" y="54"/>
                      </a:lnTo>
                      <a:lnTo>
                        <a:pt x="9" y="59"/>
                      </a:lnTo>
                      <a:lnTo>
                        <a:pt x="0" y="66"/>
                      </a:lnTo>
                      <a:lnTo>
                        <a:pt x="5" y="70"/>
                      </a:lnTo>
                      <a:lnTo>
                        <a:pt x="12" y="65"/>
                      </a:lnTo>
                      <a:lnTo>
                        <a:pt x="22" y="59"/>
                      </a:lnTo>
                      <a:lnTo>
                        <a:pt x="32" y="53"/>
                      </a:lnTo>
                      <a:lnTo>
                        <a:pt x="46" y="47"/>
                      </a:lnTo>
                      <a:lnTo>
                        <a:pt x="59" y="40"/>
                      </a:lnTo>
                      <a:lnTo>
                        <a:pt x="73" y="35"/>
                      </a:lnTo>
                      <a:lnTo>
                        <a:pt x="88" y="29"/>
                      </a:lnTo>
                      <a:lnTo>
                        <a:pt x="103" y="24"/>
                      </a:lnTo>
                      <a:lnTo>
                        <a:pt x="119" y="19"/>
                      </a:lnTo>
                      <a:lnTo>
                        <a:pt x="134" y="15"/>
                      </a:lnTo>
                      <a:lnTo>
                        <a:pt x="149" y="12"/>
                      </a:lnTo>
                      <a:lnTo>
                        <a:pt x="165" y="8"/>
                      </a:lnTo>
                      <a:lnTo>
                        <a:pt x="179" y="6"/>
                      </a:lnTo>
                      <a:lnTo>
                        <a:pt x="193" y="6"/>
                      </a:lnTo>
                      <a:lnTo>
                        <a:pt x="205" y="5"/>
                      </a:lnTo>
                      <a:lnTo>
                        <a:pt x="216" y="6"/>
                      </a:lnTo>
                      <a:lnTo>
                        <a:pt x="216" y="6"/>
                      </a:lnTo>
                      <a:lnTo>
                        <a:pt x="2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78" name="Freeform 154"/>
                <p:cNvSpPr>
                  <a:spLocks/>
                </p:cNvSpPr>
                <p:nvPr/>
              </p:nvSpPr>
              <p:spPr bwMode="auto">
                <a:xfrm>
                  <a:off x="1494" y="2935"/>
                  <a:ext cx="21" cy="5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84" y="11"/>
                    </a:cxn>
                    <a:cxn ang="0">
                      <a:pos x="51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4" h="19">
                      <a:moveTo>
                        <a:pt x="0" y="19"/>
                      </a:moveTo>
                      <a:lnTo>
                        <a:pt x="84" y="11"/>
                      </a:lnTo>
                      <a:lnTo>
                        <a:pt x="51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79" name="Freeform 155"/>
                <p:cNvSpPr>
                  <a:spLocks/>
                </p:cNvSpPr>
                <p:nvPr/>
              </p:nvSpPr>
              <p:spPr bwMode="auto">
                <a:xfrm>
                  <a:off x="1494" y="2937"/>
                  <a:ext cx="25" cy="4"/>
                </a:xfrm>
                <a:custGeom>
                  <a:avLst/>
                  <a:gdLst/>
                  <a:ahLst/>
                  <a:cxnLst>
                    <a:cxn ang="0">
                      <a:pos x="84" y="6"/>
                    </a:cxn>
                    <a:cxn ang="0">
                      <a:pos x="84" y="0"/>
                    </a:cxn>
                    <a:cxn ang="0">
                      <a:pos x="0" y="7"/>
                    </a:cxn>
                    <a:cxn ang="0">
                      <a:pos x="1" y="14"/>
                    </a:cxn>
                    <a:cxn ang="0">
                      <a:pos x="85" y="6"/>
                    </a:cxn>
                    <a:cxn ang="0">
                      <a:pos x="85" y="0"/>
                    </a:cxn>
                    <a:cxn ang="0">
                      <a:pos x="85" y="6"/>
                    </a:cxn>
                    <a:cxn ang="0">
                      <a:pos x="98" y="4"/>
                    </a:cxn>
                    <a:cxn ang="0">
                      <a:pos x="85" y="0"/>
                    </a:cxn>
                    <a:cxn ang="0">
                      <a:pos x="84" y="6"/>
                    </a:cxn>
                  </a:cxnLst>
                  <a:rect l="0" t="0" r="r" b="b"/>
                  <a:pathLst>
                    <a:path w="98" h="14">
                      <a:moveTo>
                        <a:pt x="84" y="6"/>
                      </a:moveTo>
                      <a:lnTo>
                        <a:pt x="84" y="0"/>
                      </a:lnTo>
                      <a:lnTo>
                        <a:pt x="0" y="7"/>
                      </a:lnTo>
                      <a:lnTo>
                        <a:pt x="1" y="14"/>
                      </a:lnTo>
                      <a:lnTo>
                        <a:pt x="85" y="6"/>
                      </a:lnTo>
                      <a:lnTo>
                        <a:pt x="85" y="0"/>
                      </a:lnTo>
                      <a:lnTo>
                        <a:pt x="85" y="6"/>
                      </a:lnTo>
                      <a:lnTo>
                        <a:pt x="98" y="4"/>
                      </a:lnTo>
                      <a:lnTo>
                        <a:pt x="85" y="0"/>
                      </a:lnTo>
                      <a:lnTo>
                        <a:pt x="84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80" name="Freeform 156"/>
                <p:cNvSpPr>
                  <a:spLocks/>
                </p:cNvSpPr>
                <p:nvPr/>
              </p:nvSpPr>
              <p:spPr bwMode="auto">
                <a:xfrm>
                  <a:off x="1507" y="2934"/>
                  <a:ext cx="8" cy="5"/>
                </a:xfrm>
                <a:custGeom>
                  <a:avLst/>
                  <a:gdLst/>
                  <a:ahLst/>
                  <a:cxnLst>
                    <a:cxn ang="0">
                      <a:pos x="1" y="6"/>
                    </a:cxn>
                    <a:cxn ang="0">
                      <a:pos x="0" y="6"/>
                    </a:cxn>
                    <a:cxn ang="0">
                      <a:pos x="34" y="17"/>
                    </a:cxn>
                    <a:cxn ang="0">
                      <a:pos x="35" y="11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0"/>
                    </a:cxn>
                    <a:cxn ang="0">
                      <a:pos x="1" y="0"/>
                    </a:cxn>
                    <a:cxn ang="0">
                      <a:pos x="0" y="0"/>
                    </a:cxn>
                    <a:cxn ang="0">
                      <a:pos x="1" y="6"/>
                    </a:cxn>
                  </a:cxnLst>
                  <a:rect l="0" t="0" r="r" b="b"/>
                  <a:pathLst>
                    <a:path w="35" h="17">
                      <a:moveTo>
                        <a:pt x="1" y="6"/>
                      </a:moveTo>
                      <a:lnTo>
                        <a:pt x="0" y="6"/>
                      </a:lnTo>
                      <a:lnTo>
                        <a:pt x="34" y="17"/>
                      </a:lnTo>
                      <a:lnTo>
                        <a:pt x="35" y="11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81" name="Freeform 157"/>
                <p:cNvSpPr>
                  <a:spLocks/>
                </p:cNvSpPr>
                <p:nvPr/>
              </p:nvSpPr>
              <p:spPr bwMode="auto">
                <a:xfrm>
                  <a:off x="1489" y="2934"/>
                  <a:ext cx="18" cy="7"/>
                </a:xfrm>
                <a:custGeom>
                  <a:avLst/>
                  <a:gdLst/>
                  <a:ahLst/>
                  <a:cxnLst>
                    <a:cxn ang="0">
                      <a:pos x="20" y="18"/>
                    </a:cxn>
                    <a:cxn ang="0">
                      <a:pos x="21" y="25"/>
                    </a:cxn>
                    <a:cxn ang="0">
                      <a:pos x="71" y="6"/>
                    </a:cxn>
                    <a:cxn ang="0">
                      <a:pos x="70" y="0"/>
                    </a:cxn>
                    <a:cxn ang="0">
                      <a:pos x="20" y="18"/>
                    </a:cxn>
                    <a:cxn ang="0">
                      <a:pos x="21" y="25"/>
                    </a:cxn>
                    <a:cxn ang="0">
                      <a:pos x="20" y="18"/>
                    </a:cxn>
                    <a:cxn ang="0">
                      <a:pos x="0" y="26"/>
                    </a:cxn>
                    <a:cxn ang="0">
                      <a:pos x="21" y="25"/>
                    </a:cxn>
                    <a:cxn ang="0">
                      <a:pos x="20" y="18"/>
                    </a:cxn>
                  </a:cxnLst>
                  <a:rect l="0" t="0" r="r" b="b"/>
                  <a:pathLst>
                    <a:path w="71" h="26">
                      <a:moveTo>
                        <a:pt x="20" y="18"/>
                      </a:moveTo>
                      <a:lnTo>
                        <a:pt x="21" y="25"/>
                      </a:lnTo>
                      <a:lnTo>
                        <a:pt x="71" y="6"/>
                      </a:lnTo>
                      <a:lnTo>
                        <a:pt x="70" y="0"/>
                      </a:lnTo>
                      <a:lnTo>
                        <a:pt x="20" y="18"/>
                      </a:lnTo>
                      <a:lnTo>
                        <a:pt x="21" y="25"/>
                      </a:lnTo>
                      <a:lnTo>
                        <a:pt x="20" y="18"/>
                      </a:lnTo>
                      <a:lnTo>
                        <a:pt x="0" y="26"/>
                      </a:lnTo>
                      <a:lnTo>
                        <a:pt x="21" y="25"/>
                      </a:lnTo>
                      <a:lnTo>
                        <a:pt x="20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82" name="Freeform 158"/>
                <p:cNvSpPr>
                  <a:spLocks/>
                </p:cNvSpPr>
                <p:nvPr/>
              </p:nvSpPr>
              <p:spPr bwMode="auto">
                <a:xfrm>
                  <a:off x="1499" y="2950"/>
                  <a:ext cx="10" cy="8"/>
                </a:xfrm>
                <a:custGeom>
                  <a:avLst/>
                  <a:gdLst/>
                  <a:ahLst/>
                  <a:cxnLst>
                    <a:cxn ang="0">
                      <a:pos x="19" y="32"/>
                    </a:cxn>
                    <a:cxn ang="0">
                      <a:pos x="22" y="31"/>
                    </a:cxn>
                    <a:cxn ang="0">
                      <a:pos x="26" y="31"/>
                    </a:cxn>
                    <a:cxn ang="0">
                      <a:pos x="30" y="29"/>
                    </a:cxn>
                    <a:cxn ang="0">
                      <a:pos x="32" y="27"/>
                    </a:cxn>
                    <a:cxn ang="0">
                      <a:pos x="34" y="25"/>
                    </a:cxn>
                    <a:cxn ang="0">
                      <a:pos x="36" y="23"/>
                    </a:cxn>
                    <a:cxn ang="0">
                      <a:pos x="37" y="19"/>
                    </a:cxn>
                    <a:cxn ang="0">
                      <a:pos x="37" y="16"/>
                    </a:cxn>
                    <a:cxn ang="0">
                      <a:pos x="37" y="13"/>
                    </a:cxn>
                    <a:cxn ang="0">
                      <a:pos x="36" y="9"/>
                    </a:cxn>
                    <a:cxn ang="0">
                      <a:pos x="34" y="7"/>
                    </a:cxn>
                    <a:cxn ang="0">
                      <a:pos x="32" y="5"/>
                    </a:cxn>
                    <a:cxn ang="0">
                      <a:pos x="30" y="3"/>
                    </a:cxn>
                    <a:cxn ang="0">
                      <a:pos x="26" y="2"/>
                    </a:cxn>
                    <a:cxn ang="0">
                      <a:pos x="22" y="0"/>
                    </a:cxn>
                    <a:cxn ang="0">
                      <a:pos x="19" y="0"/>
                    </a:cxn>
                    <a:cxn ang="0">
                      <a:pos x="15" y="0"/>
                    </a:cxn>
                    <a:cxn ang="0">
                      <a:pos x="11" y="2"/>
                    </a:cxn>
                    <a:cxn ang="0">
                      <a:pos x="9" y="3"/>
                    </a:cxn>
                    <a:cxn ang="0">
                      <a:pos x="5" y="5"/>
                    </a:cxn>
                    <a:cxn ang="0">
                      <a:pos x="3" y="7"/>
                    </a:cxn>
                    <a:cxn ang="0">
                      <a:pos x="1" y="9"/>
                    </a:cxn>
                    <a:cxn ang="0">
                      <a:pos x="0" y="13"/>
                    </a:cxn>
                    <a:cxn ang="0">
                      <a:pos x="0" y="16"/>
                    </a:cxn>
                    <a:cxn ang="0">
                      <a:pos x="0" y="19"/>
                    </a:cxn>
                    <a:cxn ang="0">
                      <a:pos x="1" y="23"/>
                    </a:cxn>
                    <a:cxn ang="0">
                      <a:pos x="3" y="25"/>
                    </a:cxn>
                    <a:cxn ang="0">
                      <a:pos x="5" y="27"/>
                    </a:cxn>
                    <a:cxn ang="0">
                      <a:pos x="9" y="29"/>
                    </a:cxn>
                    <a:cxn ang="0">
                      <a:pos x="11" y="31"/>
                    </a:cxn>
                    <a:cxn ang="0">
                      <a:pos x="15" y="31"/>
                    </a:cxn>
                    <a:cxn ang="0">
                      <a:pos x="19" y="32"/>
                    </a:cxn>
                  </a:cxnLst>
                  <a:rect l="0" t="0" r="r" b="b"/>
                  <a:pathLst>
                    <a:path w="37" h="32">
                      <a:moveTo>
                        <a:pt x="19" y="32"/>
                      </a:moveTo>
                      <a:lnTo>
                        <a:pt x="22" y="31"/>
                      </a:lnTo>
                      <a:lnTo>
                        <a:pt x="26" y="31"/>
                      </a:lnTo>
                      <a:lnTo>
                        <a:pt x="30" y="29"/>
                      </a:lnTo>
                      <a:lnTo>
                        <a:pt x="32" y="27"/>
                      </a:lnTo>
                      <a:lnTo>
                        <a:pt x="34" y="25"/>
                      </a:lnTo>
                      <a:lnTo>
                        <a:pt x="36" y="23"/>
                      </a:lnTo>
                      <a:lnTo>
                        <a:pt x="37" y="19"/>
                      </a:lnTo>
                      <a:lnTo>
                        <a:pt x="37" y="16"/>
                      </a:lnTo>
                      <a:lnTo>
                        <a:pt x="37" y="13"/>
                      </a:lnTo>
                      <a:lnTo>
                        <a:pt x="36" y="9"/>
                      </a:lnTo>
                      <a:lnTo>
                        <a:pt x="34" y="7"/>
                      </a:lnTo>
                      <a:lnTo>
                        <a:pt x="32" y="5"/>
                      </a:lnTo>
                      <a:lnTo>
                        <a:pt x="30" y="3"/>
                      </a:lnTo>
                      <a:lnTo>
                        <a:pt x="26" y="2"/>
                      </a:lnTo>
                      <a:lnTo>
                        <a:pt x="22" y="0"/>
                      </a:lnTo>
                      <a:lnTo>
                        <a:pt x="19" y="0"/>
                      </a:lnTo>
                      <a:lnTo>
                        <a:pt x="15" y="0"/>
                      </a:lnTo>
                      <a:lnTo>
                        <a:pt x="11" y="2"/>
                      </a:lnTo>
                      <a:lnTo>
                        <a:pt x="9" y="3"/>
                      </a:lnTo>
                      <a:lnTo>
                        <a:pt x="5" y="5"/>
                      </a:lnTo>
                      <a:lnTo>
                        <a:pt x="3" y="7"/>
                      </a:lnTo>
                      <a:lnTo>
                        <a:pt x="1" y="9"/>
                      </a:lnTo>
                      <a:lnTo>
                        <a:pt x="0" y="13"/>
                      </a:lnTo>
                      <a:lnTo>
                        <a:pt x="0" y="16"/>
                      </a:lnTo>
                      <a:lnTo>
                        <a:pt x="0" y="19"/>
                      </a:lnTo>
                      <a:lnTo>
                        <a:pt x="1" y="23"/>
                      </a:lnTo>
                      <a:lnTo>
                        <a:pt x="3" y="25"/>
                      </a:lnTo>
                      <a:lnTo>
                        <a:pt x="5" y="27"/>
                      </a:lnTo>
                      <a:lnTo>
                        <a:pt x="9" y="29"/>
                      </a:lnTo>
                      <a:lnTo>
                        <a:pt x="11" y="31"/>
                      </a:lnTo>
                      <a:lnTo>
                        <a:pt x="15" y="31"/>
                      </a:lnTo>
                      <a:lnTo>
                        <a:pt x="19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83" name="Freeform 159"/>
                <p:cNvSpPr>
                  <a:spLocks/>
                </p:cNvSpPr>
                <p:nvPr/>
              </p:nvSpPr>
              <p:spPr bwMode="auto">
                <a:xfrm>
                  <a:off x="1504" y="2954"/>
                  <a:ext cx="5" cy="5"/>
                </a:xfrm>
                <a:custGeom>
                  <a:avLst/>
                  <a:gdLst/>
                  <a:ahLst/>
                  <a:cxnLst>
                    <a:cxn ang="0">
                      <a:pos x="16" y="0"/>
                    </a:cxn>
                    <a:cxn ang="0">
                      <a:pos x="16" y="0"/>
                    </a:cxn>
                    <a:cxn ang="0">
                      <a:pos x="15" y="2"/>
                    </a:cxn>
                    <a:cxn ang="0">
                      <a:pos x="15" y="4"/>
                    </a:cxn>
                    <a:cxn ang="0">
                      <a:pos x="13" y="7"/>
                    </a:cxn>
                    <a:cxn ang="0">
                      <a:pos x="11" y="9"/>
                    </a:cxn>
                    <a:cxn ang="0">
                      <a:pos x="10" y="11"/>
                    </a:cxn>
                    <a:cxn ang="0">
                      <a:pos x="6" y="12"/>
                    </a:cxn>
                    <a:cxn ang="0">
                      <a:pos x="3" y="13"/>
                    </a:cxn>
                    <a:cxn ang="0">
                      <a:pos x="0" y="13"/>
                    </a:cxn>
                    <a:cxn ang="0">
                      <a:pos x="0" y="20"/>
                    </a:cxn>
                    <a:cxn ang="0">
                      <a:pos x="4" y="19"/>
                    </a:cxn>
                    <a:cxn ang="0">
                      <a:pos x="7" y="18"/>
                    </a:cxn>
                    <a:cxn ang="0">
                      <a:pos x="12" y="16"/>
                    </a:cxn>
                    <a:cxn ang="0">
                      <a:pos x="15" y="13"/>
                    </a:cxn>
                    <a:cxn ang="0">
                      <a:pos x="17" y="11"/>
                    </a:cxn>
                    <a:cxn ang="0">
                      <a:pos x="21" y="8"/>
                    </a:cxn>
                    <a:cxn ang="0">
                      <a:pos x="22" y="3"/>
                    </a:cxn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16" y="0"/>
                    </a:cxn>
                  </a:cxnLst>
                  <a:rect l="0" t="0" r="r" b="b"/>
                  <a:pathLst>
                    <a:path w="22" h="20">
                      <a:moveTo>
                        <a:pt x="16" y="0"/>
                      </a:moveTo>
                      <a:lnTo>
                        <a:pt x="16" y="0"/>
                      </a:lnTo>
                      <a:lnTo>
                        <a:pt x="15" y="2"/>
                      </a:lnTo>
                      <a:lnTo>
                        <a:pt x="15" y="4"/>
                      </a:lnTo>
                      <a:lnTo>
                        <a:pt x="13" y="7"/>
                      </a:lnTo>
                      <a:lnTo>
                        <a:pt x="11" y="9"/>
                      </a:lnTo>
                      <a:lnTo>
                        <a:pt x="10" y="11"/>
                      </a:lnTo>
                      <a:lnTo>
                        <a:pt x="6" y="12"/>
                      </a:lnTo>
                      <a:lnTo>
                        <a:pt x="3" y="13"/>
                      </a:lnTo>
                      <a:lnTo>
                        <a:pt x="0" y="13"/>
                      </a:lnTo>
                      <a:lnTo>
                        <a:pt x="0" y="20"/>
                      </a:lnTo>
                      <a:lnTo>
                        <a:pt x="4" y="19"/>
                      </a:lnTo>
                      <a:lnTo>
                        <a:pt x="7" y="18"/>
                      </a:lnTo>
                      <a:lnTo>
                        <a:pt x="12" y="16"/>
                      </a:lnTo>
                      <a:lnTo>
                        <a:pt x="15" y="13"/>
                      </a:lnTo>
                      <a:lnTo>
                        <a:pt x="17" y="11"/>
                      </a:lnTo>
                      <a:lnTo>
                        <a:pt x="21" y="8"/>
                      </a:lnTo>
                      <a:lnTo>
                        <a:pt x="22" y="3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84" name="Freeform 160"/>
                <p:cNvSpPr>
                  <a:spLocks/>
                </p:cNvSpPr>
                <p:nvPr/>
              </p:nvSpPr>
              <p:spPr bwMode="auto">
                <a:xfrm>
                  <a:off x="1504" y="2949"/>
                  <a:ext cx="5" cy="5"/>
                </a:xfrm>
                <a:custGeom>
                  <a:avLst/>
                  <a:gdLst/>
                  <a:ahLst/>
                  <a:cxnLst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3" y="7"/>
                    </a:cxn>
                    <a:cxn ang="0">
                      <a:pos x="6" y="8"/>
                    </a:cxn>
                    <a:cxn ang="0">
                      <a:pos x="10" y="8"/>
                    </a:cxn>
                    <a:cxn ang="0">
                      <a:pos x="11" y="10"/>
                    </a:cxn>
                    <a:cxn ang="0">
                      <a:pos x="13" y="12"/>
                    </a:cxn>
                    <a:cxn ang="0">
                      <a:pos x="15" y="15"/>
                    </a:cxn>
                    <a:cxn ang="0">
                      <a:pos x="15" y="17"/>
                    </a:cxn>
                    <a:cxn ang="0">
                      <a:pos x="16" y="19"/>
                    </a:cxn>
                    <a:cxn ang="0">
                      <a:pos x="22" y="19"/>
                    </a:cxn>
                    <a:cxn ang="0">
                      <a:pos x="22" y="16"/>
                    </a:cxn>
                    <a:cxn ang="0">
                      <a:pos x="21" y="11"/>
                    </a:cxn>
                    <a:cxn ang="0">
                      <a:pos x="17" y="8"/>
                    </a:cxn>
                    <a:cxn ang="0">
                      <a:pos x="15" y="6"/>
                    </a:cxn>
                    <a:cxn ang="0">
                      <a:pos x="12" y="3"/>
                    </a:cxn>
                    <a:cxn ang="0">
                      <a:pos x="7" y="1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6"/>
                    </a:cxn>
                  </a:cxnLst>
                  <a:rect l="0" t="0" r="r" b="b"/>
                  <a:pathLst>
                    <a:path w="22" h="19">
                      <a:moveTo>
                        <a:pt x="0" y="6"/>
                      </a:moveTo>
                      <a:lnTo>
                        <a:pt x="0" y="6"/>
                      </a:lnTo>
                      <a:lnTo>
                        <a:pt x="3" y="7"/>
                      </a:lnTo>
                      <a:lnTo>
                        <a:pt x="6" y="8"/>
                      </a:lnTo>
                      <a:lnTo>
                        <a:pt x="10" y="8"/>
                      </a:lnTo>
                      <a:lnTo>
                        <a:pt x="11" y="10"/>
                      </a:lnTo>
                      <a:lnTo>
                        <a:pt x="13" y="12"/>
                      </a:lnTo>
                      <a:lnTo>
                        <a:pt x="15" y="15"/>
                      </a:lnTo>
                      <a:lnTo>
                        <a:pt x="15" y="17"/>
                      </a:lnTo>
                      <a:lnTo>
                        <a:pt x="16" y="19"/>
                      </a:lnTo>
                      <a:lnTo>
                        <a:pt x="22" y="19"/>
                      </a:lnTo>
                      <a:lnTo>
                        <a:pt x="22" y="16"/>
                      </a:lnTo>
                      <a:lnTo>
                        <a:pt x="21" y="11"/>
                      </a:lnTo>
                      <a:lnTo>
                        <a:pt x="17" y="8"/>
                      </a:lnTo>
                      <a:lnTo>
                        <a:pt x="15" y="6"/>
                      </a:lnTo>
                      <a:lnTo>
                        <a:pt x="12" y="3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85" name="Freeform 161"/>
                <p:cNvSpPr>
                  <a:spLocks/>
                </p:cNvSpPr>
                <p:nvPr/>
              </p:nvSpPr>
              <p:spPr bwMode="auto">
                <a:xfrm>
                  <a:off x="1498" y="2949"/>
                  <a:ext cx="6" cy="5"/>
                </a:xfrm>
                <a:custGeom>
                  <a:avLst/>
                  <a:gdLst/>
                  <a:ahLst/>
                  <a:cxnLst>
                    <a:cxn ang="0">
                      <a:pos x="7" y="19"/>
                    </a:cxn>
                    <a:cxn ang="0">
                      <a:pos x="7" y="19"/>
                    </a:cxn>
                    <a:cxn ang="0">
                      <a:pos x="7" y="17"/>
                    </a:cxn>
                    <a:cxn ang="0">
                      <a:pos x="8" y="15"/>
                    </a:cxn>
                    <a:cxn ang="0">
                      <a:pos x="9" y="12"/>
                    </a:cxn>
                    <a:cxn ang="0">
                      <a:pos x="12" y="10"/>
                    </a:cxn>
                    <a:cxn ang="0">
                      <a:pos x="14" y="8"/>
                    </a:cxn>
                    <a:cxn ang="0">
                      <a:pos x="16" y="8"/>
                    </a:cxn>
                    <a:cxn ang="0">
                      <a:pos x="19" y="7"/>
                    </a:cxn>
                    <a:cxn ang="0">
                      <a:pos x="23" y="6"/>
                    </a:cxn>
                    <a:cxn ang="0">
                      <a:pos x="23" y="0"/>
                    </a:cxn>
                    <a:cxn ang="0">
                      <a:pos x="18" y="0"/>
                    </a:cxn>
                    <a:cxn ang="0">
                      <a:pos x="15" y="1"/>
                    </a:cxn>
                    <a:cxn ang="0">
                      <a:pos x="10" y="3"/>
                    </a:cxn>
                    <a:cxn ang="0">
                      <a:pos x="8" y="6"/>
                    </a:cxn>
                    <a:cxn ang="0">
                      <a:pos x="5" y="8"/>
                    </a:cxn>
                    <a:cxn ang="0">
                      <a:pos x="3" y="11"/>
                    </a:cxn>
                    <a:cxn ang="0">
                      <a:pos x="2" y="16"/>
                    </a:cxn>
                    <a:cxn ang="0">
                      <a:pos x="0" y="19"/>
                    </a:cxn>
                    <a:cxn ang="0">
                      <a:pos x="0" y="19"/>
                    </a:cxn>
                    <a:cxn ang="0">
                      <a:pos x="7" y="19"/>
                    </a:cxn>
                  </a:cxnLst>
                  <a:rect l="0" t="0" r="r" b="b"/>
                  <a:pathLst>
                    <a:path w="23" h="19">
                      <a:moveTo>
                        <a:pt x="7" y="19"/>
                      </a:moveTo>
                      <a:lnTo>
                        <a:pt x="7" y="19"/>
                      </a:lnTo>
                      <a:lnTo>
                        <a:pt x="7" y="17"/>
                      </a:lnTo>
                      <a:lnTo>
                        <a:pt x="8" y="15"/>
                      </a:lnTo>
                      <a:lnTo>
                        <a:pt x="9" y="12"/>
                      </a:lnTo>
                      <a:lnTo>
                        <a:pt x="12" y="10"/>
                      </a:lnTo>
                      <a:lnTo>
                        <a:pt x="14" y="8"/>
                      </a:lnTo>
                      <a:lnTo>
                        <a:pt x="16" y="8"/>
                      </a:lnTo>
                      <a:lnTo>
                        <a:pt x="19" y="7"/>
                      </a:lnTo>
                      <a:lnTo>
                        <a:pt x="23" y="6"/>
                      </a:lnTo>
                      <a:lnTo>
                        <a:pt x="23" y="0"/>
                      </a:lnTo>
                      <a:lnTo>
                        <a:pt x="18" y="0"/>
                      </a:lnTo>
                      <a:lnTo>
                        <a:pt x="15" y="1"/>
                      </a:lnTo>
                      <a:lnTo>
                        <a:pt x="10" y="3"/>
                      </a:lnTo>
                      <a:lnTo>
                        <a:pt x="8" y="6"/>
                      </a:lnTo>
                      <a:lnTo>
                        <a:pt x="5" y="8"/>
                      </a:lnTo>
                      <a:lnTo>
                        <a:pt x="3" y="11"/>
                      </a:lnTo>
                      <a:lnTo>
                        <a:pt x="2" y="16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7" y="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86" name="Freeform 162"/>
                <p:cNvSpPr>
                  <a:spLocks/>
                </p:cNvSpPr>
                <p:nvPr/>
              </p:nvSpPr>
              <p:spPr bwMode="auto">
                <a:xfrm>
                  <a:off x="1498" y="2954"/>
                  <a:ext cx="6" cy="5"/>
                </a:xfrm>
                <a:custGeom>
                  <a:avLst/>
                  <a:gdLst/>
                  <a:ahLst/>
                  <a:cxnLst>
                    <a:cxn ang="0">
                      <a:pos x="23" y="13"/>
                    </a:cxn>
                    <a:cxn ang="0">
                      <a:pos x="23" y="13"/>
                    </a:cxn>
                    <a:cxn ang="0">
                      <a:pos x="19" y="13"/>
                    </a:cxn>
                    <a:cxn ang="0">
                      <a:pos x="16" y="12"/>
                    </a:cxn>
                    <a:cxn ang="0">
                      <a:pos x="14" y="11"/>
                    </a:cxn>
                    <a:cxn ang="0">
                      <a:pos x="12" y="9"/>
                    </a:cxn>
                    <a:cxn ang="0">
                      <a:pos x="9" y="7"/>
                    </a:cxn>
                    <a:cxn ang="0">
                      <a:pos x="8" y="4"/>
                    </a:cxn>
                    <a:cxn ang="0">
                      <a:pos x="7" y="2"/>
                    </a:cxn>
                    <a:cxn ang="0">
                      <a:pos x="7" y="0"/>
                    </a:cxn>
                    <a:cxn ang="0">
                      <a:pos x="0" y="0"/>
                    </a:cxn>
                    <a:cxn ang="0">
                      <a:pos x="2" y="3"/>
                    </a:cxn>
                    <a:cxn ang="0">
                      <a:pos x="3" y="8"/>
                    </a:cxn>
                    <a:cxn ang="0">
                      <a:pos x="5" y="11"/>
                    </a:cxn>
                    <a:cxn ang="0">
                      <a:pos x="7" y="13"/>
                    </a:cxn>
                    <a:cxn ang="0">
                      <a:pos x="10" y="16"/>
                    </a:cxn>
                    <a:cxn ang="0">
                      <a:pos x="15" y="18"/>
                    </a:cxn>
                    <a:cxn ang="0">
                      <a:pos x="18" y="19"/>
                    </a:cxn>
                    <a:cxn ang="0">
                      <a:pos x="23" y="20"/>
                    </a:cxn>
                    <a:cxn ang="0">
                      <a:pos x="23" y="20"/>
                    </a:cxn>
                    <a:cxn ang="0">
                      <a:pos x="23" y="13"/>
                    </a:cxn>
                  </a:cxnLst>
                  <a:rect l="0" t="0" r="r" b="b"/>
                  <a:pathLst>
                    <a:path w="23" h="20">
                      <a:moveTo>
                        <a:pt x="23" y="13"/>
                      </a:moveTo>
                      <a:lnTo>
                        <a:pt x="23" y="13"/>
                      </a:lnTo>
                      <a:lnTo>
                        <a:pt x="19" y="13"/>
                      </a:lnTo>
                      <a:lnTo>
                        <a:pt x="16" y="12"/>
                      </a:lnTo>
                      <a:lnTo>
                        <a:pt x="14" y="11"/>
                      </a:lnTo>
                      <a:lnTo>
                        <a:pt x="12" y="9"/>
                      </a:lnTo>
                      <a:lnTo>
                        <a:pt x="9" y="7"/>
                      </a:lnTo>
                      <a:lnTo>
                        <a:pt x="8" y="4"/>
                      </a:lnTo>
                      <a:lnTo>
                        <a:pt x="7" y="2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2" y="3"/>
                      </a:lnTo>
                      <a:lnTo>
                        <a:pt x="3" y="8"/>
                      </a:lnTo>
                      <a:lnTo>
                        <a:pt x="5" y="11"/>
                      </a:lnTo>
                      <a:lnTo>
                        <a:pt x="7" y="13"/>
                      </a:lnTo>
                      <a:lnTo>
                        <a:pt x="10" y="16"/>
                      </a:lnTo>
                      <a:lnTo>
                        <a:pt x="15" y="18"/>
                      </a:lnTo>
                      <a:lnTo>
                        <a:pt x="18" y="19"/>
                      </a:lnTo>
                      <a:lnTo>
                        <a:pt x="23" y="20"/>
                      </a:lnTo>
                      <a:lnTo>
                        <a:pt x="23" y="20"/>
                      </a:lnTo>
                      <a:lnTo>
                        <a:pt x="23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87" name="Freeform 163"/>
                <p:cNvSpPr>
                  <a:spLocks/>
                </p:cNvSpPr>
                <p:nvPr/>
              </p:nvSpPr>
              <p:spPr bwMode="auto">
                <a:xfrm>
                  <a:off x="1437" y="2943"/>
                  <a:ext cx="21" cy="5"/>
                </a:xfrm>
                <a:custGeom>
                  <a:avLst/>
                  <a:gdLst/>
                  <a:ahLst/>
                  <a:cxnLst>
                    <a:cxn ang="0">
                      <a:pos x="83" y="5"/>
                    </a:cxn>
                    <a:cxn ang="0">
                      <a:pos x="0" y="20"/>
                    </a:cxn>
                    <a:cxn ang="0">
                      <a:pos x="34" y="0"/>
                    </a:cxn>
                    <a:cxn ang="0">
                      <a:pos x="83" y="5"/>
                    </a:cxn>
                  </a:cxnLst>
                  <a:rect l="0" t="0" r="r" b="b"/>
                  <a:pathLst>
                    <a:path w="83" h="20">
                      <a:moveTo>
                        <a:pt x="83" y="5"/>
                      </a:moveTo>
                      <a:lnTo>
                        <a:pt x="0" y="20"/>
                      </a:lnTo>
                      <a:lnTo>
                        <a:pt x="34" y="0"/>
                      </a:lnTo>
                      <a:lnTo>
                        <a:pt x="8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88" name="Freeform 164"/>
                <p:cNvSpPr>
                  <a:spLocks/>
                </p:cNvSpPr>
                <p:nvPr/>
              </p:nvSpPr>
              <p:spPr bwMode="auto">
                <a:xfrm>
                  <a:off x="1433" y="2943"/>
                  <a:ext cx="25" cy="7"/>
                </a:xfrm>
                <a:custGeom>
                  <a:avLst/>
                  <a:gdLst/>
                  <a:ahLst/>
                  <a:cxnLst>
                    <a:cxn ang="0">
                      <a:pos x="13" y="15"/>
                    </a:cxn>
                    <a:cxn ang="0">
                      <a:pos x="15" y="21"/>
                    </a:cxn>
                    <a:cxn ang="0">
                      <a:pos x="98" y="7"/>
                    </a:cxn>
                    <a:cxn ang="0">
                      <a:pos x="97" y="0"/>
                    </a:cxn>
                    <a:cxn ang="0">
                      <a:pos x="14" y="15"/>
                    </a:cxn>
                    <a:cxn ang="0">
                      <a:pos x="17" y="21"/>
                    </a:cxn>
                    <a:cxn ang="0">
                      <a:pos x="13" y="15"/>
                    </a:cxn>
                    <a:cxn ang="0">
                      <a:pos x="0" y="24"/>
                    </a:cxn>
                    <a:cxn ang="0">
                      <a:pos x="15" y="21"/>
                    </a:cxn>
                    <a:cxn ang="0">
                      <a:pos x="13" y="15"/>
                    </a:cxn>
                  </a:cxnLst>
                  <a:rect l="0" t="0" r="r" b="b"/>
                  <a:pathLst>
                    <a:path w="98" h="24">
                      <a:moveTo>
                        <a:pt x="13" y="15"/>
                      </a:moveTo>
                      <a:lnTo>
                        <a:pt x="15" y="21"/>
                      </a:lnTo>
                      <a:lnTo>
                        <a:pt x="98" y="7"/>
                      </a:lnTo>
                      <a:lnTo>
                        <a:pt x="97" y="0"/>
                      </a:lnTo>
                      <a:lnTo>
                        <a:pt x="14" y="15"/>
                      </a:lnTo>
                      <a:lnTo>
                        <a:pt x="17" y="21"/>
                      </a:lnTo>
                      <a:lnTo>
                        <a:pt x="13" y="15"/>
                      </a:lnTo>
                      <a:lnTo>
                        <a:pt x="0" y="24"/>
                      </a:lnTo>
                      <a:lnTo>
                        <a:pt x="15" y="21"/>
                      </a:lnTo>
                      <a:lnTo>
                        <a:pt x="13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89" name="Freeform 165"/>
                <p:cNvSpPr>
                  <a:spLocks/>
                </p:cNvSpPr>
                <p:nvPr/>
              </p:nvSpPr>
              <p:spPr bwMode="auto">
                <a:xfrm>
                  <a:off x="1437" y="2942"/>
                  <a:ext cx="9" cy="7"/>
                </a:xfrm>
                <a:custGeom>
                  <a:avLst/>
                  <a:gdLst/>
                  <a:ahLst/>
                  <a:cxnLst>
                    <a:cxn ang="0">
                      <a:pos x="37" y="0"/>
                    </a:cxn>
                    <a:cxn ang="0">
                      <a:pos x="34" y="0"/>
                    </a:cxn>
                    <a:cxn ang="0">
                      <a:pos x="0" y="21"/>
                    </a:cxn>
                    <a:cxn ang="0">
                      <a:pos x="4" y="27"/>
                    </a:cxn>
                    <a:cxn ang="0">
                      <a:pos x="38" y="6"/>
                    </a:cxn>
                    <a:cxn ang="0">
                      <a:pos x="36" y="6"/>
                    </a:cxn>
                    <a:cxn ang="0">
                      <a:pos x="37" y="0"/>
                    </a:cxn>
                    <a:cxn ang="0">
                      <a:pos x="36" y="0"/>
                    </a:cxn>
                    <a:cxn ang="0">
                      <a:pos x="34" y="0"/>
                    </a:cxn>
                    <a:cxn ang="0">
                      <a:pos x="37" y="0"/>
                    </a:cxn>
                  </a:cxnLst>
                  <a:rect l="0" t="0" r="r" b="b"/>
                  <a:pathLst>
                    <a:path w="38" h="27">
                      <a:moveTo>
                        <a:pt x="37" y="0"/>
                      </a:moveTo>
                      <a:lnTo>
                        <a:pt x="34" y="0"/>
                      </a:lnTo>
                      <a:lnTo>
                        <a:pt x="0" y="21"/>
                      </a:lnTo>
                      <a:lnTo>
                        <a:pt x="4" y="27"/>
                      </a:lnTo>
                      <a:lnTo>
                        <a:pt x="38" y="6"/>
                      </a:lnTo>
                      <a:lnTo>
                        <a:pt x="36" y="6"/>
                      </a:lnTo>
                      <a:lnTo>
                        <a:pt x="37" y="0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90" name="Freeform 166"/>
                <p:cNvSpPr>
                  <a:spLocks/>
                </p:cNvSpPr>
                <p:nvPr/>
              </p:nvSpPr>
              <p:spPr bwMode="auto">
                <a:xfrm>
                  <a:off x="1446" y="2942"/>
                  <a:ext cx="17" cy="3"/>
                </a:xfrm>
                <a:custGeom>
                  <a:avLst/>
                  <a:gdLst/>
                  <a:ahLst/>
                  <a:cxnLst>
                    <a:cxn ang="0">
                      <a:pos x="49" y="13"/>
                    </a:cxn>
                    <a:cxn ang="0">
                      <a:pos x="49" y="6"/>
                    </a:cxn>
                    <a:cxn ang="0">
                      <a:pos x="1" y="0"/>
                    </a:cxn>
                    <a:cxn ang="0">
                      <a:pos x="0" y="6"/>
                    </a:cxn>
                    <a:cxn ang="0">
                      <a:pos x="48" y="13"/>
                    </a:cxn>
                    <a:cxn ang="0">
                      <a:pos x="48" y="6"/>
                    </a:cxn>
                    <a:cxn ang="0">
                      <a:pos x="49" y="13"/>
                    </a:cxn>
                    <a:cxn ang="0">
                      <a:pos x="68" y="9"/>
                    </a:cxn>
                    <a:cxn ang="0">
                      <a:pos x="49" y="6"/>
                    </a:cxn>
                    <a:cxn ang="0">
                      <a:pos x="49" y="13"/>
                    </a:cxn>
                  </a:cxnLst>
                  <a:rect l="0" t="0" r="r" b="b"/>
                  <a:pathLst>
                    <a:path w="68" h="13">
                      <a:moveTo>
                        <a:pt x="49" y="13"/>
                      </a:moveTo>
                      <a:lnTo>
                        <a:pt x="49" y="6"/>
                      </a:lnTo>
                      <a:lnTo>
                        <a:pt x="1" y="0"/>
                      </a:lnTo>
                      <a:lnTo>
                        <a:pt x="0" y="6"/>
                      </a:lnTo>
                      <a:lnTo>
                        <a:pt x="48" y="13"/>
                      </a:lnTo>
                      <a:lnTo>
                        <a:pt x="48" y="6"/>
                      </a:lnTo>
                      <a:lnTo>
                        <a:pt x="49" y="13"/>
                      </a:lnTo>
                      <a:lnTo>
                        <a:pt x="68" y="9"/>
                      </a:lnTo>
                      <a:lnTo>
                        <a:pt x="49" y="6"/>
                      </a:lnTo>
                      <a:lnTo>
                        <a:pt x="49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91" name="Freeform 167"/>
                <p:cNvSpPr>
                  <a:spLocks/>
                </p:cNvSpPr>
                <p:nvPr/>
              </p:nvSpPr>
              <p:spPr bwMode="auto">
                <a:xfrm>
                  <a:off x="1448" y="2957"/>
                  <a:ext cx="9" cy="8"/>
                </a:xfrm>
                <a:custGeom>
                  <a:avLst/>
                  <a:gdLst/>
                  <a:ahLst/>
                  <a:cxnLst>
                    <a:cxn ang="0">
                      <a:pos x="19" y="32"/>
                    </a:cxn>
                    <a:cxn ang="0">
                      <a:pos x="16" y="31"/>
                    </a:cxn>
                    <a:cxn ang="0">
                      <a:pos x="12" y="31"/>
                    </a:cxn>
                    <a:cxn ang="0">
                      <a:pos x="9" y="29"/>
                    </a:cxn>
                    <a:cxn ang="0">
                      <a:pos x="6" y="26"/>
                    </a:cxn>
                    <a:cxn ang="0">
                      <a:pos x="4" y="24"/>
                    </a:cxn>
                    <a:cxn ang="0">
                      <a:pos x="1" y="22"/>
                    </a:cxn>
                    <a:cxn ang="0">
                      <a:pos x="1" y="19"/>
                    </a:cxn>
                    <a:cxn ang="0">
                      <a:pos x="0" y="15"/>
                    </a:cxn>
                    <a:cxn ang="0">
                      <a:pos x="1" y="12"/>
                    </a:cxn>
                    <a:cxn ang="0">
                      <a:pos x="1" y="9"/>
                    </a:cxn>
                    <a:cxn ang="0">
                      <a:pos x="4" y="7"/>
                    </a:cxn>
                    <a:cxn ang="0">
                      <a:pos x="6" y="4"/>
                    </a:cxn>
                    <a:cxn ang="0">
                      <a:pos x="9" y="2"/>
                    </a:cxn>
                    <a:cxn ang="0">
                      <a:pos x="12" y="1"/>
                    </a:cxn>
                    <a:cxn ang="0">
                      <a:pos x="16" y="0"/>
                    </a:cxn>
                    <a:cxn ang="0">
                      <a:pos x="19" y="0"/>
                    </a:cxn>
                    <a:cxn ang="0">
                      <a:pos x="23" y="0"/>
                    </a:cxn>
                    <a:cxn ang="0">
                      <a:pos x="27" y="1"/>
                    </a:cxn>
                    <a:cxn ang="0">
                      <a:pos x="30" y="2"/>
                    </a:cxn>
                    <a:cxn ang="0">
                      <a:pos x="33" y="4"/>
                    </a:cxn>
                    <a:cxn ang="0">
                      <a:pos x="36" y="7"/>
                    </a:cxn>
                    <a:cxn ang="0">
                      <a:pos x="37" y="9"/>
                    </a:cxn>
                    <a:cxn ang="0">
                      <a:pos x="38" y="12"/>
                    </a:cxn>
                    <a:cxn ang="0">
                      <a:pos x="39" y="15"/>
                    </a:cxn>
                    <a:cxn ang="0">
                      <a:pos x="38" y="19"/>
                    </a:cxn>
                    <a:cxn ang="0">
                      <a:pos x="37" y="22"/>
                    </a:cxn>
                    <a:cxn ang="0">
                      <a:pos x="36" y="24"/>
                    </a:cxn>
                    <a:cxn ang="0">
                      <a:pos x="33" y="26"/>
                    </a:cxn>
                    <a:cxn ang="0">
                      <a:pos x="30" y="29"/>
                    </a:cxn>
                    <a:cxn ang="0">
                      <a:pos x="27" y="31"/>
                    </a:cxn>
                    <a:cxn ang="0">
                      <a:pos x="23" y="31"/>
                    </a:cxn>
                    <a:cxn ang="0">
                      <a:pos x="19" y="32"/>
                    </a:cxn>
                  </a:cxnLst>
                  <a:rect l="0" t="0" r="r" b="b"/>
                  <a:pathLst>
                    <a:path w="39" h="32">
                      <a:moveTo>
                        <a:pt x="19" y="32"/>
                      </a:moveTo>
                      <a:lnTo>
                        <a:pt x="16" y="31"/>
                      </a:lnTo>
                      <a:lnTo>
                        <a:pt x="12" y="31"/>
                      </a:lnTo>
                      <a:lnTo>
                        <a:pt x="9" y="29"/>
                      </a:lnTo>
                      <a:lnTo>
                        <a:pt x="6" y="26"/>
                      </a:lnTo>
                      <a:lnTo>
                        <a:pt x="4" y="24"/>
                      </a:lnTo>
                      <a:lnTo>
                        <a:pt x="1" y="22"/>
                      </a:lnTo>
                      <a:lnTo>
                        <a:pt x="1" y="19"/>
                      </a:lnTo>
                      <a:lnTo>
                        <a:pt x="0" y="15"/>
                      </a:lnTo>
                      <a:lnTo>
                        <a:pt x="1" y="12"/>
                      </a:lnTo>
                      <a:lnTo>
                        <a:pt x="1" y="9"/>
                      </a:lnTo>
                      <a:lnTo>
                        <a:pt x="4" y="7"/>
                      </a:lnTo>
                      <a:lnTo>
                        <a:pt x="6" y="4"/>
                      </a:lnTo>
                      <a:lnTo>
                        <a:pt x="9" y="2"/>
                      </a:lnTo>
                      <a:lnTo>
                        <a:pt x="12" y="1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3" y="0"/>
                      </a:lnTo>
                      <a:lnTo>
                        <a:pt x="27" y="1"/>
                      </a:lnTo>
                      <a:lnTo>
                        <a:pt x="30" y="2"/>
                      </a:lnTo>
                      <a:lnTo>
                        <a:pt x="33" y="4"/>
                      </a:lnTo>
                      <a:lnTo>
                        <a:pt x="36" y="7"/>
                      </a:lnTo>
                      <a:lnTo>
                        <a:pt x="37" y="9"/>
                      </a:lnTo>
                      <a:lnTo>
                        <a:pt x="38" y="12"/>
                      </a:lnTo>
                      <a:lnTo>
                        <a:pt x="39" y="15"/>
                      </a:lnTo>
                      <a:lnTo>
                        <a:pt x="38" y="19"/>
                      </a:lnTo>
                      <a:lnTo>
                        <a:pt x="37" y="22"/>
                      </a:lnTo>
                      <a:lnTo>
                        <a:pt x="36" y="24"/>
                      </a:lnTo>
                      <a:lnTo>
                        <a:pt x="33" y="26"/>
                      </a:lnTo>
                      <a:lnTo>
                        <a:pt x="30" y="29"/>
                      </a:lnTo>
                      <a:lnTo>
                        <a:pt x="27" y="31"/>
                      </a:lnTo>
                      <a:lnTo>
                        <a:pt x="23" y="31"/>
                      </a:lnTo>
                      <a:lnTo>
                        <a:pt x="19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92" name="Freeform 168"/>
                <p:cNvSpPr>
                  <a:spLocks/>
                </p:cNvSpPr>
                <p:nvPr/>
              </p:nvSpPr>
              <p:spPr bwMode="auto">
                <a:xfrm>
                  <a:off x="1447" y="2961"/>
                  <a:ext cx="5" cy="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1" y="5"/>
                    </a:cxn>
                    <a:cxn ang="0">
                      <a:pos x="2" y="8"/>
                    </a:cxn>
                    <a:cxn ang="0">
                      <a:pos x="4" y="11"/>
                    </a:cxn>
                    <a:cxn ang="0">
                      <a:pos x="7" y="14"/>
                    </a:cxn>
                    <a:cxn ang="0">
                      <a:pos x="11" y="17"/>
                    </a:cxn>
                    <a:cxn ang="0">
                      <a:pos x="14" y="18"/>
                    </a:cxn>
                    <a:cxn ang="0">
                      <a:pos x="19" y="19"/>
                    </a:cxn>
                    <a:cxn ang="0">
                      <a:pos x="22" y="20"/>
                    </a:cxn>
                    <a:cxn ang="0">
                      <a:pos x="22" y="14"/>
                    </a:cxn>
                    <a:cxn ang="0">
                      <a:pos x="20" y="14"/>
                    </a:cxn>
                    <a:cxn ang="0">
                      <a:pos x="17" y="13"/>
                    </a:cxn>
                    <a:cxn ang="0">
                      <a:pos x="13" y="11"/>
                    </a:cxn>
                    <a:cxn ang="0">
                      <a:pos x="11" y="9"/>
                    </a:cxn>
                    <a:cxn ang="0">
                      <a:pos x="9" y="7"/>
                    </a:cxn>
                    <a:cxn ang="0">
                      <a:pos x="8" y="6"/>
                    </a:cxn>
                    <a:cxn ang="0">
                      <a:pos x="7" y="4"/>
                    </a:cxn>
                    <a:cxn ang="0">
                      <a:pos x="7" y="0"/>
                    </a:cxn>
                    <a:cxn ang="0">
                      <a:pos x="7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22" h="2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5"/>
                      </a:lnTo>
                      <a:lnTo>
                        <a:pt x="2" y="8"/>
                      </a:lnTo>
                      <a:lnTo>
                        <a:pt x="4" y="11"/>
                      </a:lnTo>
                      <a:lnTo>
                        <a:pt x="7" y="14"/>
                      </a:lnTo>
                      <a:lnTo>
                        <a:pt x="11" y="17"/>
                      </a:lnTo>
                      <a:lnTo>
                        <a:pt x="14" y="18"/>
                      </a:lnTo>
                      <a:lnTo>
                        <a:pt x="19" y="19"/>
                      </a:lnTo>
                      <a:lnTo>
                        <a:pt x="22" y="20"/>
                      </a:lnTo>
                      <a:lnTo>
                        <a:pt x="22" y="14"/>
                      </a:lnTo>
                      <a:lnTo>
                        <a:pt x="20" y="14"/>
                      </a:lnTo>
                      <a:lnTo>
                        <a:pt x="17" y="13"/>
                      </a:lnTo>
                      <a:lnTo>
                        <a:pt x="13" y="11"/>
                      </a:lnTo>
                      <a:lnTo>
                        <a:pt x="11" y="9"/>
                      </a:lnTo>
                      <a:lnTo>
                        <a:pt x="9" y="7"/>
                      </a:lnTo>
                      <a:lnTo>
                        <a:pt x="8" y="6"/>
                      </a:lnTo>
                      <a:lnTo>
                        <a:pt x="7" y="4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93" name="Freeform 169"/>
                <p:cNvSpPr>
                  <a:spLocks/>
                </p:cNvSpPr>
                <p:nvPr/>
              </p:nvSpPr>
              <p:spPr bwMode="auto">
                <a:xfrm>
                  <a:off x="1447" y="2956"/>
                  <a:ext cx="5" cy="5"/>
                </a:xfrm>
                <a:custGeom>
                  <a:avLst/>
                  <a:gdLst/>
                  <a:ahLst/>
                  <a:cxnLst>
                    <a:cxn ang="0">
                      <a:pos x="22" y="0"/>
                    </a:cxn>
                    <a:cxn ang="0">
                      <a:pos x="22" y="0"/>
                    </a:cxn>
                    <a:cxn ang="0">
                      <a:pos x="19" y="0"/>
                    </a:cxn>
                    <a:cxn ang="0">
                      <a:pos x="14" y="1"/>
                    </a:cxn>
                    <a:cxn ang="0">
                      <a:pos x="11" y="3"/>
                    </a:cxn>
                    <a:cxn ang="0">
                      <a:pos x="7" y="5"/>
                    </a:cxn>
                    <a:cxn ang="0">
                      <a:pos x="4" y="7"/>
                    </a:cxn>
                    <a:cxn ang="0">
                      <a:pos x="2" y="11"/>
                    </a:cxn>
                    <a:cxn ang="0">
                      <a:pos x="1" y="15"/>
                    </a:cxn>
                    <a:cxn ang="0">
                      <a:pos x="0" y="18"/>
                    </a:cxn>
                    <a:cxn ang="0">
                      <a:pos x="7" y="18"/>
                    </a:cxn>
                    <a:cxn ang="0">
                      <a:pos x="7" y="16"/>
                    </a:cxn>
                    <a:cxn ang="0">
                      <a:pos x="8" y="14"/>
                    </a:cxn>
                    <a:cxn ang="0">
                      <a:pos x="9" y="12"/>
                    </a:cxn>
                    <a:cxn ang="0">
                      <a:pos x="11" y="10"/>
                    </a:cxn>
                    <a:cxn ang="0">
                      <a:pos x="13" y="7"/>
                    </a:cxn>
                    <a:cxn ang="0">
                      <a:pos x="17" y="7"/>
                    </a:cxn>
                    <a:cxn ang="0">
                      <a:pos x="20" y="6"/>
                    </a:cxn>
                    <a:cxn ang="0">
                      <a:pos x="22" y="5"/>
                    </a:cxn>
                    <a:cxn ang="0">
                      <a:pos x="22" y="5"/>
                    </a:cxn>
                    <a:cxn ang="0">
                      <a:pos x="22" y="0"/>
                    </a:cxn>
                  </a:cxnLst>
                  <a:rect l="0" t="0" r="r" b="b"/>
                  <a:pathLst>
                    <a:path w="22" h="18">
                      <a:moveTo>
                        <a:pt x="22" y="0"/>
                      </a:moveTo>
                      <a:lnTo>
                        <a:pt x="22" y="0"/>
                      </a:lnTo>
                      <a:lnTo>
                        <a:pt x="19" y="0"/>
                      </a:lnTo>
                      <a:lnTo>
                        <a:pt x="14" y="1"/>
                      </a:lnTo>
                      <a:lnTo>
                        <a:pt x="11" y="3"/>
                      </a:lnTo>
                      <a:lnTo>
                        <a:pt x="7" y="5"/>
                      </a:lnTo>
                      <a:lnTo>
                        <a:pt x="4" y="7"/>
                      </a:lnTo>
                      <a:lnTo>
                        <a:pt x="2" y="11"/>
                      </a:lnTo>
                      <a:lnTo>
                        <a:pt x="1" y="15"/>
                      </a:lnTo>
                      <a:lnTo>
                        <a:pt x="0" y="18"/>
                      </a:lnTo>
                      <a:lnTo>
                        <a:pt x="7" y="18"/>
                      </a:lnTo>
                      <a:lnTo>
                        <a:pt x="7" y="16"/>
                      </a:lnTo>
                      <a:lnTo>
                        <a:pt x="8" y="14"/>
                      </a:lnTo>
                      <a:lnTo>
                        <a:pt x="9" y="12"/>
                      </a:lnTo>
                      <a:lnTo>
                        <a:pt x="11" y="10"/>
                      </a:lnTo>
                      <a:lnTo>
                        <a:pt x="13" y="7"/>
                      </a:lnTo>
                      <a:lnTo>
                        <a:pt x="17" y="7"/>
                      </a:lnTo>
                      <a:lnTo>
                        <a:pt x="20" y="6"/>
                      </a:lnTo>
                      <a:lnTo>
                        <a:pt x="22" y="5"/>
                      </a:lnTo>
                      <a:lnTo>
                        <a:pt x="22" y="5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94" name="Freeform 170"/>
                <p:cNvSpPr>
                  <a:spLocks/>
                </p:cNvSpPr>
                <p:nvPr/>
              </p:nvSpPr>
              <p:spPr bwMode="auto">
                <a:xfrm>
                  <a:off x="1452" y="2956"/>
                  <a:ext cx="6" cy="5"/>
                </a:xfrm>
                <a:custGeom>
                  <a:avLst/>
                  <a:gdLst/>
                  <a:ahLst/>
                  <a:cxnLst>
                    <a:cxn ang="0">
                      <a:pos x="22" y="18"/>
                    </a:cxn>
                    <a:cxn ang="0">
                      <a:pos x="22" y="18"/>
                    </a:cxn>
                    <a:cxn ang="0">
                      <a:pos x="22" y="15"/>
                    </a:cxn>
                    <a:cxn ang="0">
                      <a:pos x="21" y="11"/>
                    </a:cxn>
                    <a:cxn ang="0">
                      <a:pos x="19" y="7"/>
                    </a:cxn>
                    <a:cxn ang="0">
                      <a:pos x="16" y="5"/>
                    </a:cxn>
                    <a:cxn ang="0">
                      <a:pos x="12" y="3"/>
                    </a:cxn>
                    <a:cxn ang="0">
                      <a:pos x="9" y="1"/>
                    </a:cxn>
                    <a:cxn ang="0">
                      <a:pos x="4" y="0"/>
                    </a:cxn>
                    <a:cxn ang="0">
                      <a:pos x="0" y="0"/>
                    </a:cxn>
                    <a:cxn ang="0">
                      <a:pos x="0" y="5"/>
                    </a:cxn>
                    <a:cxn ang="0">
                      <a:pos x="4" y="6"/>
                    </a:cxn>
                    <a:cxn ang="0">
                      <a:pos x="7" y="7"/>
                    </a:cxn>
                    <a:cxn ang="0">
                      <a:pos x="10" y="7"/>
                    </a:cxn>
                    <a:cxn ang="0">
                      <a:pos x="12" y="10"/>
                    </a:cxn>
                    <a:cxn ang="0">
                      <a:pos x="14" y="12"/>
                    </a:cxn>
                    <a:cxn ang="0">
                      <a:pos x="16" y="14"/>
                    </a:cxn>
                    <a:cxn ang="0">
                      <a:pos x="16" y="16"/>
                    </a:cxn>
                    <a:cxn ang="0">
                      <a:pos x="17" y="18"/>
                    </a:cxn>
                    <a:cxn ang="0">
                      <a:pos x="17" y="18"/>
                    </a:cxn>
                    <a:cxn ang="0">
                      <a:pos x="22" y="18"/>
                    </a:cxn>
                  </a:cxnLst>
                  <a:rect l="0" t="0" r="r" b="b"/>
                  <a:pathLst>
                    <a:path w="22" h="18">
                      <a:moveTo>
                        <a:pt x="22" y="18"/>
                      </a:moveTo>
                      <a:lnTo>
                        <a:pt x="22" y="18"/>
                      </a:lnTo>
                      <a:lnTo>
                        <a:pt x="22" y="15"/>
                      </a:lnTo>
                      <a:lnTo>
                        <a:pt x="21" y="11"/>
                      </a:lnTo>
                      <a:lnTo>
                        <a:pt x="19" y="7"/>
                      </a:lnTo>
                      <a:lnTo>
                        <a:pt x="16" y="5"/>
                      </a:lnTo>
                      <a:lnTo>
                        <a:pt x="12" y="3"/>
                      </a:lnTo>
                      <a:lnTo>
                        <a:pt x="9" y="1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4" y="6"/>
                      </a:lnTo>
                      <a:lnTo>
                        <a:pt x="7" y="7"/>
                      </a:lnTo>
                      <a:lnTo>
                        <a:pt x="10" y="7"/>
                      </a:lnTo>
                      <a:lnTo>
                        <a:pt x="12" y="10"/>
                      </a:lnTo>
                      <a:lnTo>
                        <a:pt x="14" y="12"/>
                      </a:lnTo>
                      <a:lnTo>
                        <a:pt x="16" y="14"/>
                      </a:lnTo>
                      <a:lnTo>
                        <a:pt x="16" y="16"/>
                      </a:lnTo>
                      <a:lnTo>
                        <a:pt x="17" y="18"/>
                      </a:lnTo>
                      <a:lnTo>
                        <a:pt x="17" y="18"/>
                      </a:lnTo>
                      <a:lnTo>
                        <a:pt x="22" y="1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95" name="Freeform 171"/>
                <p:cNvSpPr>
                  <a:spLocks/>
                </p:cNvSpPr>
                <p:nvPr/>
              </p:nvSpPr>
              <p:spPr bwMode="auto">
                <a:xfrm>
                  <a:off x="1452" y="2961"/>
                  <a:ext cx="6" cy="5"/>
                </a:xfrm>
                <a:custGeom>
                  <a:avLst/>
                  <a:gdLst/>
                  <a:ahLst/>
                  <a:cxnLst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4" y="19"/>
                    </a:cxn>
                    <a:cxn ang="0">
                      <a:pos x="9" y="18"/>
                    </a:cxn>
                    <a:cxn ang="0">
                      <a:pos x="12" y="17"/>
                    </a:cxn>
                    <a:cxn ang="0">
                      <a:pos x="16" y="14"/>
                    </a:cxn>
                    <a:cxn ang="0">
                      <a:pos x="19" y="11"/>
                    </a:cxn>
                    <a:cxn ang="0">
                      <a:pos x="21" y="8"/>
                    </a:cxn>
                    <a:cxn ang="0">
                      <a:pos x="22" y="5"/>
                    </a:cxn>
                    <a:cxn ang="0">
                      <a:pos x="22" y="0"/>
                    </a:cxn>
                    <a:cxn ang="0">
                      <a:pos x="17" y="0"/>
                    </a:cxn>
                    <a:cxn ang="0">
                      <a:pos x="16" y="4"/>
                    </a:cxn>
                    <a:cxn ang="0">
                      <a:pos x="16" y="6"/>
                    </a:cxn>
                    <a:cxn ang="0">
                      <a:pos x="14" y="8"/>
                    </a:cxn>
                    <a:cxn ang="0">
                      <a:pos x="12" y="9"/>
                    </a:cxn>
                    <a:cxn ang="0">
                      <a:pos x="10" y="11"/>
                    </a:cxn>
                    <a:cxn ang="0">
                      <a:pos x="7" y="13"/>
                    </a:cxn>
                    <a:cxn ang="0">
                      <a:pos x="4" y="14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0" y="20"/>
                    </a:cxn>
                  </a:cxnLst>
                  <a:rect l="0" t="0" r="r" b="b"/>
                  <a:pathLst>
                    <a:path w="22" h="20">
                      <a:moveTo>
                        <a:pt x="0" y="20"/>
                      </a:moveTo>
                      <a:lnTo>
                        <a:pt x="0" y="20"/>
                      </a:lnTo>
                      <a:lnTo>
                        <a:pt x="4" y="19"/>
                      </a:lnTo>
                      <a:lnTo>
                        <a:pt x="9" y="18"/>
                      </a:lnTo>
                      <a:lnTo>
                        <a:pt x="12" y="17"/>
                      </a:lnTo>
                      <a:lnTo>
                        <a:pt x="16" y="14"/>
                      </a:lnTo>
                      <a:lnTo>
                        <a:pt x="19" y="11"/>
                      </a:lnTo>
                      <a:lnTo>
                        <a:pt x="21" y="8"/>
                      </a:lnTo>
                      <a:lnTo>
                        <a:pt x="22" y="5"/>
                      </a:lnTo>
                      <a:lnTo>
                        <a:pt x="22" y="0"/>
                      </a:lnTo>
                      <a:lnTo>
                        <a:pt x="17" y="0"/>
                      </a:lnTo>
                      <a:lnTo>
                        <a:pt x="16" y="4"/>
                      </a:lnTo>
                      <a:lnTo>
                        <a:pt x="16" y="6"/>
                      </a:lnTo>
                      <a:lnTo>
                        <a:pt x="14" y="8"/>
                      </a:lnTo>
                      <a:lnTo>
                        <a:pt x="12" y="9"/>
                      </a:lnTo>
                      <a:lnTo>
                        <a:pt x="10" y="11"/>
                      </a:lnTo>
                      <a:lnTo>
                        <a:pt x="7" y="13"/>
                      </a:lnTo>
                      <a:lnTo>
                        <a:pt x="4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96" name="Freeform 172"/>
                <p:cNvSpPr>
                  <a:spLocks/>
                </p:cNvSpPr>
                <p:nvPr/>
              </p:nvSpPr>
              <p:spPr bwMode="auto">
                <a:xfrm>
                  <a:off x="1462" y="2993"/>
                  <a:ext cx="45" cy="18"/>
                </a:xfrm>
                <a:custGeom>
                  <a:avLst/>
                  <a:gdLst/>
                  <a:ahLst/>
                  <a:cxnLst>
                    <a:cxn ang="0">
                      <a:pos x="0" y="26"/>
                    </a:cxn>
                    <a:cxn ang="0">
                      <a:pos x="180" y="0"/>
                    </a:cxn>
                    <a:cxn ang="0">
                      <a:pos x="179" y="1"/>
                    </a:cxn>
                    <a:cxn ang="0">
                      <a:pos x="178" y="3"/>
                    </a:cxn>
                    <a:cxn ang="0">
                      <a:pos x="176" y="6"/>
                    </a:cxn>
                    <a:cxn ang="0">
                      <a:pos x="173" y="11"/>
                    </a:cxn>
                    <a:cxn ang="0">
                      <a:pos x="171" y="16"/>
                    </a:cxn>
                    <a:cxn ang="0">
                      <a:pos x="166" y="22"/>
                    </a:cxn>
                    <a:cxn ang="0">
                      <a:pos x="162" y="28"/>
                    </a:cxn>
                    <a:cxn ang="0">
                      <a:pos x="158" y="35"/>
                    </a:cxn>
                    <a:cxn ang="0">
                      <a:pos x="152" y="42"/>
                    </a:cxn>
                    <a:cxn ang="0">
                      <a:pos x="147" y="48"/>
                    </a:cxn>
                    <a:cxn ang="0">
                      <a:pos x="140" y="54"/>
                    </a:cxn>
                    <a:cxn ang="0">
                      <a:pos x="132" y="59"/>
                    </a:cxn>
                    <a:cxn ang="0">
                      <a:pos x="124" y="65"/>
                    </a:cxn>
                    <a:cxn ang="0">
                      <a:pos x="117" y="68"/>
                    </a:cxn>
                    <a:cxn ang="0">
                      <a:pos x="108" y="71"/>
                    </a:cxn>
                    <a:cxn ang="0">
                      <a:pos x="99" y="73"/>
                    </a:cxn>
                    <a:cxn ang="0">
                      <a:pos x="89" y="73"/>
                    </a:cxn>
                    <a:cxn ang="0">
                      <a:pos x="80" y="71"/>
                    </a:cxn>
                    <a:cxn ang="0">
                      <a:pos x="71" y="69"/>
                    </a:cxn>
                    <a:cxn ang="0">
                      <a:pos x="63" y="67"/>
                    </a:cxn>
                    <a:cxn ang="0">
                      <a:pos x="54" y="64"/>
                    </a:cxn>
                    <a:cxn ang="0">
                      <a:pos x="46" y="59"/>
                    </a:cxn>
                    <a:cxn ang="0">
                      <a:pos x="38" y="55"/>
                    </a:cxn>
                    <a:cxn ang="0">
                      <a:pos x="31" y="50"/>
                    </a:cxn>
                    <a:cxn ang="0">
                      <a:pos x="24" y="46"/>
                    </a:cxn>
                    <a:cxn ang="0">
                      <a:pos x="18" y="42"/>
                    </a:cxn>
                    <a:cxn ang="0">
                      <a:pos x="13" y="38"/>
                    </a:cxn>
                    <a:cxn ang="0">
                      <a:pos x="9" y="34"/>
                    </a:cxn>
                    <a:cxn ang="0">
                      <a:pos x="5" y="31"/>
                    </a:cxn>
                    <a:cxn ang="0">
                      <a:pos x="2" y="28"/>
                    </a:cxn>
                    <a:cxn ang="0">
                      <a:pos x="1" y="27"/>
                    </a:cxn>
                    <a:cxn ang="0">
                      <a:pos x="0" y="26"/>
                    </a:cxn>
                  </a:cxnLst>
                  <a:rect l="0" t="0" r="r" b="b"/>
                  <a:pathLst>
                    <a:path w="180" h="73">
                      <a:moveTo>
                        <a:pt x="0" y="26"/>
                      </a:moveTo>
                      <a:lnTo>
                        <a:pt x="180" y="0"/>
                      </a:lnTo>
                      <a:lnTo>
                        <a:pt x="179" y="1"/>
                      </a:lnTo>
                      <a:lnTo>
                        <a:pt x="178" y="3"/>
                      </a:lnTo>
                      <a:lnTo>
                        <a:pt x="176" y="6"/>
                      </a:lnTo>
                      <a:lnTo>
                        <a:pt x="173" y="11"/>
                      </a:lnTo>
                      <a:lnTo>
                        <a:pt x="171" y="16"/>
                      </a:lnTo>
                      <a:lnTo>
                        <a:pt x="166" y="22"/>
                      </a:lnTo>
                      <a:lnTo>
                        <a:pt x="162" y="28"/>
                      </a:lnTo>
                      <a:lnTo>
                        <a:pt x="158" y="35"/>
                      </a:lnTo>
                      <a:lnTo>
                        <a:pt x="152" y="42"/>
                      </a:lnTo>
                      <a:lnTo>
                        <a:pt x="147" y="48"/>
                      </a:lnTo>
                      <a:lnTo>
                        <a:pt x="140" y="54"/>
                      </a:lnTo>
                      <a:lnTo>
                        <a:pt x="132" y="59"/>
                      </a:lnTo>
                      <a:lnTo>
                        <a:pt x="124" y="65"/>
                      </a:lnTo>
                      <a:lnTo>
                        <a:pt x="117" y="68"/>
                      </a:lnTo>
                      <a:lnTo>
                        <a:pt x="108" y="71"/>
                      </a:lnTo>
                      <a:lnTo>
                        <a:pt x="99" y="73"/>
                      </a:lnTo>
                      <a:lnTo>
                        <a:pt x="89" y="73"/>
                      </a:lnTo>
                      <a:lnTo>
                        <a:pt x="80" y="71"/>
                      </a:lnTo>
                      <a:lnTo>
                        <a:pt x="71" y="69"/>
                      </a:lnTo>
                      <a:lnTo>
                        <a:pt x="63" y="67"/>
                      </a:lnTo>
                      <a:lnTo>
                        <a:pt x="54" y="64"/>
                      </a:lnTo>
                      <a:lnTo>
                        <a:pt x="46" y="59"/>
                      </a:lnTo>
                      <a:lnTo>
                        <a:pt x="38" y="55"/>
                      </a:lnTo>
                      <a:lnTo>
                        <a:pt x="31" y="50"/>
                      </a:lnTo>
                      <a:lnTo>
                        <a:pt x="24" y="46"/>
                      </a:lnTo>
                      <a:lnTo>
                        <a:pt x="18" y="42"/>
                      </a:lnTo>
                      <a:lnTo>
                        <a:pt x="13" y="38"/>
                      </a:lnTo>
                      <a:lnTo>
                        <a:pt x="9" y="34"/>
                      </a:lnTo>
                      <a:lnTo>
                        <a:pt x="5" y="31"/>
                      </a:lnTo>
                      <a:lnTo>
                        <a:pt x="2" y="28"/>
                      </a:lnTo>
                      <a:lnTo>
                        <a:pt x="1" y="27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97" name="Freeform 173"/>
                <p:cNvSpPr>
                  <a:spLocks/>
                </p:cNvSpPr>
                <p:nvPr/>
              </p:nvSpPr>
              <p:spPr bwMode="auto">
                <a:xfrm>
                  <a:off x="1462" y="2992"/>
                  <a:ext cx="46" cy="9"/>
                </a:xfrm>
                <a:custGeom>
                  <a:avLst/>
                  <a:gdLst/>
                  <a:ahLst/>
                  <a:cxnLst>
                    <a:cxn ang="0">
                      <a:pos x="182" y="6"/>
                    </a:cxn>
                    <a:cxn ang="0">
                      <a:pos x="179" y="1"/>
                    </a:cxn>
                    <a:cxn ang="0">
                      <a:pos x="0" y="28"/>
                    </a:cxn>
                    <a:cxn ang="0">
                      <a:pos x="1" y="34"/>
                    </a:cxn>
                    <a:cxn ang="0">
                      <a:pos x="180" y="7"/>
                    </a:cxn>
                    <a:cxn ang="0">
                      <a:pos x="176" y="3"/>
                    </a:cxn>
                    <a:cxn ang="0">
                      <a:pos x="182" y="6"/>
                    </a:cxn>
                    <a:cxn ang="0">
                      <a:pos x="184" y="0"/>
                    </a:cxn>
                    <a:cxn ang="0">
                      <a:pos x="179" y="1"/>
                    </a:cxn>
                    <a:cxn ang="0">
                      <a:pos x="182" y="6"/>
                    </a:cxn>
                  </a:cxnLst>
                  <a:rect l="0" t="0" r="r" b="b"/>
                  <a:pathLst>
                    <a:path w="184" h="34">
                      <a:moveTo>
                        <a:pt x="182" y="6"/>
                      </a:moveTo>
                      <a:lnTo>
                        <a:pt x="179" y="1"/>
                      </a:lnTo>
                      <a:lnTo>
                        <a:pt x="0" y="28"/>
                      </a:lnTo>
                      <a:lnTo>
                        <a:pt x="1" y="34"/>
                      </a:lnTo>
                      <a:lnTo>
                        <a:pt x="180" y="7"/>
                      </a:lnTo>
                      <a:lnTo>
                        <a:pt x="176" y="3"/>
                      </a:lnTo>
                      <a:lnTo>
                        <a:pt x="182" y="6"/>
                      </a:lnTo>
                      <a:lnTo>
                        <a:pt x="184" y="0"/>
                      </a:lnTo>
                      <a:lnTo>
                        <a:pt x="179" y="1"/>
                      </a:lnTo>
                      <a:lnTo>
                        <a:pt x="182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98" name="Freeform 174"/>
                <p:cNvSpPr>
                  <a:spLocks/>
                </p:cNvSpPr>
                <p:nvPr/>
              </p:nvSpPr>
              <p:spPr bwMode="auto">
                <a:xfrm>
                  <a:off x="1486" y="2993"/>
                  <a:ext cx="21" cy="19"/>
                </a:xfrm>
                <a:custGeom>
                  <a:avLst/>
                  <a:gdLst/>
                  <a:ahLst/>
                  <a:cxnLst>
                    <a:cxn ang="0">
                      <a:pos x="1" y="77"/>
                    </a:cxn>
                    <a:cxn ang="0">
                      <a:pos x="1" y="77"/>
                    </a:cxn>
                    <a:cxn ang="0">
                      <a:pos x="11" y="76"/>
                    </a:cxn>
                    <a:cxn ang="0">
                      <a:pos x="20" y="71"/>
                    </a:cxn>
                    <a:cxn ang="0">
                      <a:pos x="29" y="68"/>
                    </a:cxn>
                    <a:cxn ang="0">
                      <a:pos x="36" y="64"/>
                    </a:cxn>
                    <a:cxn ang="0">
                      <a:pos x="44" y="57"/>
                    </a:cxn>
                    <a:cxn ang="0">
                      <a:pos x="51" y="51"/>
                    </a:cxn>
                    <a:cxn ang="0">
                      <a:pos x="56" y="45"/>
                    </a:cxn>
                    <a:cxn ang="0">
                      <a:pos x="62" y="38"/>
                    </a:cxn>
                    <a:cxn ang="0">
                      <a:pos x="67" y="32"/>
                    </a:cxn>
                    <a:cxn ang="0">
                      <a:pos x="72" y="25"/>
                    </a:cxn>
                    <a:cxn ang="0">
                      <a:pos x="75" y="18"/>
                    </a:cxn>
                    <a:cxn ang="0">
                      <a:pos x="78" y="13"/>
                    </a:cxn>
                    <a:cxn ang="0">
                      <a:pos x="81" y="10"/>
                    </a:cxn>
                    <a:cxn ang="0">
                      <a:pos x="83" y="5"/>
                    </a:cxn>
                    <a:cxn ang="0">
                      <a:pos x="84" y="3"/>
                    </a:cxn>
                    <a:cxn ang="0">
                      <a:pos x="84" y="3"/>
                    </a:cxn>
                    <a:cxn ang="0">
                      <a:pos x="78" y="0"/>
                    </a:cxn>
                    <a:cxn ang="0">
                      <a:pos x="78" y="1"/>
                    </a:cxn>
                    <a:cxn ang="0">
                      <a:pos x="77" y="3"/>
                    </a:cxn>
                    <a:cxn ang="0">
                      <a:pos x="75" y="5"/>
                    </a:cxn>
                    <a:cxn ang="0">
                      <a:pos x="73" y="11"/>
                    </a:cxn>
                    <a:cxn ang="0">
                      <a:pos x="71" y="15"/>
                    </a:cxn>
                    <a:cxn ang="0">
                      <a:pos x="66" y="22"/>
                    </a:cxn>
                    <a:cxn ang="0">
                      <a:pos x="62" y="27"/>
                    </a:cxn>
                    <a:cxn ang="0">
                      <a:pos x="57" y="34"/>
                    </a:cxn>
                    <a:cxn ang="0">
                      <a:pos x="52" y="40"/>
                    </a:cxn>
                    <a:cxn ang="0">
                      <a:pos x="46" y="47"/>
                    </a:cxn>
                    <a:cxn ang="0">
                      <a:pos x="40" y="53"/>
                    </a:cxn>
                    <a:cxn ang="0">
                      <a:pos x="33" y="58"/>
                    </a:cxn>
                    <a:cxn ang="0">
                      <a:pos x="25" y="63"/>
                    </a:cxn>
                    <a:cxn ang="0">
                      <a:pos x="18" y="67"/>
                    </a:cxn>
                    <a:cxn ang="0">
                      <a:pos x="9" y="69"/>
                    </a:cxn>
                    <a:cxn ang="0">
                      <a:pos x="0" y="70"/>
                    </a:cxn>
                    <a:cxn ang="0">
                      <a:pos x="1" y="70"/>
                    </a:cxn>
                    <a:cxn ang="0">
                      <a:pos x="1" y="77"/>
                    </a:cxn>
                  </a:cxnLst>
                  <a:rect l="0" t="0" r="r" b="b"/>
                  <a:pathLst>
                    <a:path w="84" h="77">
                      <a:moveTo>
                        <a:pt x="1" y="77"/>
                      </a:moveTo>
                      <a:lnTo>
                        <a:pt x="1" y="77"/>
                      </a:lnTo>
                      <a:lnTo>
                        <a:pt x="11" y="76"/>
                      </a:lnTo>
                      <a:lnTo>
                        <a:pt x="20" y="71"/>
                      </a:lnTo>
                      <a:lnTo>
                        <a:pt x="29" y="68"/>
                      </a:lnTo>
                      <a:lnTo>
                        <a:pt x="36" y="64"/>
                      </a:lnTo>
                      <a:lnTo>
                        <a:pt x="44" y="57"/>
                      </a:lnTo>
                      <a:lnTo>
                        <a:pt x="51" y="51"/>
                      </a:lnTo>
                      <a:lnTo>
                        <a:pt x="56" y="45"/>
                      </a:lnTo>
                      <a:lnTo>
                        <a:pt x="62" y="38"/>
                      </a:lnTo>
                      <a:lnTo>
                        <a:pt x="67" y="32"/>
                      </a:lnTo>
                      <a:lnTo>
                        <a:pt x="72" y="25"/>
                      </a:lnTo>
                      <a:lnTo>
                        <a:pt x="75" y="18"/>
                      </a:lnTo>
                      <a:lnTo>
                        <a:pt x="78" y="13"/>
                      </a:lnTo>
                      <a:lnTo>
                        <a:pt x="81" y="10"/>
                      </a:lnTo>
                      <a:lnTo>
                        <a:pt x="83" y="5"/>
                      </a:lnTo>
                      <a:lnTo>
                        <a:pt x="84" y="3"/>
                      </a:lnTo>
                      <a:lnTo>
                        <a:pt x="84" y="3"/>
                      </a:lnTo>
                      <a:lnTo>
                        <a:pt x="78" y="0"/>
                      </a:lnTo>
                      <a:lnTo>
                        <a:pt x="78" y="1"/>
                      </a:lnTo>
                      <a:lnTo>
                        <a:pt x="77" y="3"/>
                      </a:lnTo>
                      <a:lnTo>
                        <a:pt x="75" y="5"/>
                      </a:lnTo>
                      <a:lnTo>
                        <a:pt x="73" y="11"/>
                      </a:lnTo>
                      <a:lnTo>
                        <a:pt x="71" y="15"/>
                      </a:lnTo>
                      <a:lnTo>
                        <a:pt x="66" y="22"/>
                      </a:lnTo>
                      <a:lnTo>
                        <a:pt x="62" y="27"/>
                      </a:lnTo>
                      <a:lnTo>
                        <a:pt x="57" y="34"/>
                      </a:lnTo>
                      <a:lnTo>
                        <a:pt x="52" y="40"/>
                      </a:lnTo>
                      <a:lnTo>
                        <a:pt x="46" y="47"/>
                      </a:lnTo>
                      <a:lnTo>
                        <a:pt x="40" y="53"/>
                      </a:lnTo>
                      <a:lnTo>
                        <a:pt x="33" y="58"/>
                      </a:lnTo>
                      <a:lnTo>
                        <a:pt x="25" y="63"/>
                      </a:lnTo>
                      <a:lnTo>
                        <a:pt x="18" y="67"/>
                      </a:lnTo>
                      <a:lnTo>
                        <a:pt x="9" y="69"/>
                      </a:lnTo>
                      <a:lnTo>
                        <a:pt x="0" y="70"/>
                      </a:lnTo>
                      <a:lnTo>
                        <a:pt x="1" y="70"/>
                      </a:lnTo>
                      <a:lnTo>
                        <a:pt x="1" y="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799" name="Freeform 175"/>
                <p:cNvSpPr>
                  <a:spLocks/>
                </p:cNvSpPr>
                <p:nvPr/>
              </p:nvSpPr>
              <p:spPr bwMode="auto">
                <a:xfrm>
                  <a:off x="1460" y="2999"/>
                  <a:ext cx="27" cy="13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4" y="4"/>
                    </a:cxn>
                    <a:cxn ang="0">
                      <a:pos x="6" y="6"/>
                    </a:cxn>
                    <a:cxn ang="0">
                      <a:pos x="7" y="7"/>
                    </a:cxn>
                    <a:cxn ang="0">
                      <a:pos x="10" y="9"/>
                    </a:cxn>
                    <a:cxn ang="0">
                      <a:pos x="13" y="12"/>
                    </a:cxn>
                    <a:cxn ang="0">
                      <a:pos x="18" y="17"/>
                    </a:cxn>
                    <a:cxn ang="0">
                      <a:pos x="23" y="21"/>
                    </a:cxn>
                    <a:cxn ang="0">
                      <a:pos x="30" y="25"/>
                    </a:cxn>
                    <a:cxn ang="0">
                      <a:pos x="37" y="30"/>
                    </a:cxn>
                    <a:cxn ang="0">
                      <a:pos x="43" y="34"/>
                    </a:cxn>
                    <a:cxn ang="0">
                      <a:pos x="52" y="39"/>
                    </a:cxn>
                    <a:cxn ang="0">
                      <a:pos x="60" y="42"/>
                    </a:cxn>
                    <a:cxn ang="0">
                      <a:pos x="69" y="46"/>
                    </a:cxn>
                    <a:cxn ang="0">
                      <a:pos x="77" y="49"/>
                    </a:cxn>
                    <a:cxn ang="0">
                      <a:pos x="87" y="51"/>
                    </a:cxn>
                    <a:cxn ang="0">
                      <a:pos x="96" y="52"/>
                    </a:cxn>
                    <a:cxn ang="0">
                      <a:pos x="106" y="52"/>
                    </a:cxn>
                    <a:cxn ang="0">
                      <a:pos x="106" y="45"/>
                    </a:cxn>
                    <a:cxn ang="0">
                      <a:pos x="96" y="45"/>
                    </a:cxn>
                    <a:cxn ang="0">
                      <a:pos x="87" y="44"/>
                    </a:cxn>
                    <a:cxn ang="0">
                      <a:pos x="80" y="42"/>
                    </a:cxn>
                    <a:cxn ang="0">
                      <a:pos x="71" y="40"/>
                    </a:cxn>
                    <a:cxn ang="0">
                      <a:pos x="62" y="36"/>
                    </a:cxn>
                    <a:cxn ang="0">
                      <a:pos x="54" y="33"/>
                    </a:cxn>
                    <a:cxn ang="0">
                      <a:pos x="46" y="29"/>
                    </a:cxn>
                    <a:cxn ang="0">
                      <a:pos x="40" y="24"/>
                    </a:cxn>
                    <a:cxn ang="0">
                      <a:pos x="33" y="20"/>
                    </a:cxn>
                    <a:cxn ang="0">
                      <a:pos x="27" y="15"/>
                    </a:cxn>
                    <a:cxn ang="0">
                      <a:pos x="21" y="12"/>
                    </a:cxn>
                    <a:cxn ang="0">
                      <a:pos x="18" y="8"/>
                    </a:cxn>
                    <a:cxn ang="0">
                      <a:pos x="14" y="4"/>
                    </a:cxn>
                    <a:cxn ang="0">
                      <a:pos x="11" y="2"/>
                    </a:cxn>
                    <a:cxn ang="0">
                      <a:pos x="10" y="1"/>
                    </a:cxn>
                    <a:cxn ang="0">
                      <a:pos x="9" y="0"/>
                    </a:cxn>
                    <a:cxn ang="0">
                      <a:pos x="8" y="6"/>
                    </a:cxn>
                    <a:cxn ang="0">
                      <a:pos x="7" y="0"/>
                    </a:cxn>
                    <a:cxn ang="0">
                      <a:pos x="0" y="0"/>
                    </a:cxn>
                    <a:cxn ang="0">
                      <a:pos x="4" y="4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106" h="52">
                      <a:moveTo>
                        <a:pt x="7" y="0"/>
                      </a:moveTo>
                      <a:lnTo>
                        <a:pt x="4" y="4"/>
                      </a:lnTo>
                      <a:lnTo>
                        <a:pt x="6" y="6"/>
                      </a:lnTo>
                      <a:lnTo>
                        <a:pt x="7" y="7"/>
                      </a:lnTo>
                      <a:lnTo>
                        <a:pt x="10" y="9"/>
                      </a:lnTo>
                      <a:lnTo>
                        <a:pt x="13" y="12"/>
                      </a:lnTo>
                      <a:lnTo>
                        <a:pt x="18" y="17"/>
                      </a:lnTo>
                      <a:lnTo>
                        <a:pt x="23" y="21"/>
                      </a:lnTo>
                      <a:lnTo>
                        <a:pt x="30" y="25"/>
                      </a:lnTo>
                      <a:lnTo>
                        <a:pt x="37" y="30"/>
                      </a:lnTo>
                      <a:lnTo>
                        <a:pt x="43" y="34"/>
                      </a:lnTo>
                      <a:lnTo>
                        <a:pt x="52" y="39"/>
                      </a:lnTo>
                      <a:lnTo>
                        <a:pt x="60" y="42"/>
                      </a:lnTo>
                      <a:lnTo>
                        <a:pt x="69" y="46"/>
                      </a:lnTo>
                      <a:lnTo>
                        <a:pt x="77" y="49"/>
                      </a:lnTo>
                      <a:lnTo>
                        <a:pt x="87" y="51"/>
                      </a:lnTo>
                      <a:lnTo>
                        <a:pt x="96" y="52"/>
                      </a:lnTo>
                      <a:lnTo>
                        <a:pt x="106" y="52"/>
                      </a:lnTo>
                      <a:lnTo>
                        <a:pt x="106" y="45"/>
                      </a:lnTo>
                      <a:lnTo>
                        <a:pt x="96" y="45"/>
                      </a:lnTo>
                      <a:lnTo>
                        <a:pt x="87" y="44"/>
                      </a:lnTo>
                      <a:lnTo>
                        <a:pt x="80" y="42"/>
                      </a:lnTo>
                      <a:lnTo>
                        <a:pt x="71" y="40"/>
                      </a:lnTo>
                      <a:lnTo>
                        <a:pt x="62" y="36"/>
                      </a:lnTo>
                      <a:lnTo>
                        <a:pt x="54" y="33"/>
                      </a:lnTo>
                      <a:lnTo>
                        <a:pt x="46" y="29"/>
                      </a:lnTo>
                      <a:lnTo>
                        <a:pt x="40" y="24"/>
                      </a:lnTo>
                      <a:lnTo>
                        <a:pt x="33" y="20"/>
                      </a:lnTo>
                      <a:lnTo>
                        <a:pt x="27" y="15"/>
                      </a:lnTo>
                      <a:lnTo>
                        <a:pt x="21" y="12"/>
                      </a:lnTo>
                      <a:lnTo>
                        <a:pt x="18" y="8"/>
                      </a:lnTo>
                      <a:lnTo>
                        <a:pt x="14" y="4"/>
                      </a:lnTo>
                      <a:lnTo>
                        <a:pt x="11" y="2"/>
                      </a:lnTo>
                      <a:lnTo>
                        <a:pt x="10" y="1"/>
                      </a:lnTo>
                      <a:lnTo>
                        <a:pt x="9" y="0"/>
                      </a:lnTo>
                      <a:lnTo>
                        <a:pt x="8" y="6"/>
                      </a:ln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4" y="4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800" name="Freeform 176"/>
                <p:cNvSpPr>
                  <a:spLocks/>
                </p:cNvSpPr>
                <p:nvPr/>
              </p:nvSpPr>
              <p:spPr bwMode="auto">
                <a:xfrm>
                  <a:off x="1453" y="2990"/>
                  <a:ext cx="6" cy="17"/>
                </a:xfrm>
                <a:custGeom>
                  <a:avLst/>
                  <a:gdLst/>
                  <a:ahLst/>
                  <a:cxnLst>
                    <a:cxn ang="0">
                      <a:pos x="10" y="66"/>
                    </a:cxn>
                    <a:cxn ang="0">
                      <a:pos x="10" y="66"/>
                    </a:cxn>
                    <a:cxn ang="0">
                      <a:pos x="9" y="63"/>
                    </a:cxn>
                    <a:cxn ang="0">
                      <a:pos x="8" y="60"/>
                    </a:cxn>
                    <a:cxn ang="0">
                      <a:pos x="7" y="53"/>
                    </a:cxn>
                    <a:cxn ang="0">
                      <a:pos x="8" y="46"/>
                    </a:cxn>
                    <a:cxn ang="0">
                      <a:pos x="10" y="35"/>
                    </a:cxn>
                    <a:cxn ang="0">
                      <a:pos x="16" y="20"/>
                    </a:cxn>
                    <a:cxn ang="0">
                      <a:pos x="26" y="5"/>
                    </a:cxn>
                    <a:cxn ang="0">
                      <a:pos x="20" y="0"/>
                    </a:cxn>
                    <a:cxn ang="0">
                      <a:pos x="10" y="18"/>
                    </a:cxn>
                    <a:cxn ang="0">
                      <a:pos x="5" y="32"/>
                    </a:cxn>
                    <a:cxn ang="0">
                      <a:pos x="1" y="45"/>
                    </a:cxn>
                    <a:cxn ang="0">
                      <a:pos x="0" y="53"/>
                    </a:cxn>
                    <a:cxn ang="0">
                      <a:pos x="1" y="60"/>
                    </a:cxn>
                    <a:cxn ang="0">
                      <a:pos x="2" y="66"/>
                    </a:cxn>
                    <a:cxn ang="0">
                      <a:pos x="5" y="68"/>
                    </a:cxn>
                    <a:cxn ang="0">
                      <a:pos x="6" y="70"/>
                    </a:cxn>
                    <a:cxn ang="0">
                      <a:pos x="10" y="66"/>
                    </a:cxn>
                  </a:cxnLst>
                  <a:rect l="0" t="0" r="r" b="b"/>
                  <a:pathLst>
                    <a:path w="26" h="70">
                      <a:moveTo>
                        <a:pt x="10" y="66"/>
                      </a:moveTo>
                      <a:lnTo>
                        <a:pt x="10" y="66"/>
                      </a:lnTo>
                      <a:lnTo>
                        <a:pt x="9" y="63"/>
                      </a:lnTo>
                      <a:lnTo>
                        <a:pt x="8" y="60"/>
                      </a:lnTo>
                      <a:lnTo>
                        <a:pt x="7" y="53"/>
                      </a:lnTo>
                      <a:lnTo>
                        <a:pt x="8" y="46"/>
                      </a:lnTo>
                      <a:lnTo>
                        <a:pt x="10" y="35"/>
                      </a:lnTo>
                      <a:lnTo>
                        <a:pt x="16" y="20"/>
                      </a:lnTo>
                      <a:lnTo>
                        <a:pt x="26" y="5"/>
                      </a:lnTo>
                      <a:lnTo>
                        <a:pt x="20" y="0"/>
                      </a:lnTo>
                      <a:lnTo>
                        <a:pt x="10" y="18"/>
                      </a:lnTo>
                      <a:lnTo>
                        <a:pt x="5" y="32"/>
                      </a:lnTo>
                      <a:lnTo>
                        <a:pt x="1" y="45"/>
                      </a:lnTo>
                      <a:lnTo>
                        <a:pt x="0" y="53"/>
                      </a:lnTo>
                      <a:lnTo>
                        <a:pt x="1" y="60"/>
                      </a:lnTo>
                      <a:lnTo>
                        <a:pt x="2" y="66"/>
                      </a:lnTo>
                      <a:lnTo>
                        <a:pt x="5" y="68"/>
                      </a:lnTo>
                      <a:lnTo>
                        <a:pt x="6" y="70"/>
                      </a:lnTo>
                      <a:lnTo>
                        <a:pt x="10" y="6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801" name="Freeform 177"/>
                <p:cNvSpPr>
                  <a:spLocks/>
                </p:cNvSpPr>
                <p:nvPr/>
              </p:nvSpPr>
              <p:spPr bwMode="auto">
                <a:xfrm>
                  <a:off x="1507" y="2983"/>
                  <a:ext cx="6" cy="17"/>
                </a:xfrm>
                <a:custGeom>
                  <a:avLst/>
                  <a:gdLst/>
                  <a:ahLst/>
                  <a:cxnLst>
                    <a:cxn ang="0">
                      <a:pos x="21" y="68"/>
                    </a:cxn>
                    <a:cxn ang="0">
                      <a:pos x="22" y="67"/>
                    </a:cxn>
                    <a:cxn ang="0">
                      <a:pos x="23" y="65"/>
                    </a:cxn>
                    <a:cxn ang="0">
                      <a:pos x="24" y="60"/>
                    </a:cxn>
                    <a:cxn ang="0">
                      <a:pos x="25" y="53"/>
                    </a:cxn>
                    <a:cxn ang="0">
                      <a:pos x="24" y="44"/>
                    </a:cxn>
                    <a:cxn ang="0">
                      <a:pos x="22" y="32"/>
                    </a:cxn>
                    <a:cxn ang="0">
                      <a:pos x="15" y="18"/>
                    </a:cxn>
                    <a:cxn ang="0">
                      <a:pos x="5" y="0"/>
                    </a:cxn>
                    <a:cxn ang="0">
                      <a:pos x="0" y="3"/>
                    </a:cxn>
                    <a:cxn ang="0">
                      <a:pos x="10" y="20"/>
                    </a:cxn>
                    <a:cxn ang="0">
                      <a:pos x="15" y="33"/>
                    </a:cxn>
                    <a:cxn ang="0">
                      <a:pos x="17" y="44"/>
                    </a:cxn>
                    <a:cxn ang="0">
                      <a:pos x="18" y="53"/>
                    </a:cxn>
                    <a:cxn ang="0">
                      <a:pos x="18" y="58"/>
                    </a:cxn>
                    <a:cxn ang="0">
                      <a:pos x="17" y="62"/>
                    </a:cxn>
                    <a:cxn ang="0">
                      <a:pos x="16" y="64"/>
                    </a:cxn>
                    <a:cxn ang="0">
                      <a:pos x="16" y="64"/>
                    </a:cxn>
                    <a:cxn ang="0">
                      <a:pos x="21" y="68"/>
                    </a:cxn>
                  </a:cxnLst>
                  <a:rect l="0" t="0" r="r" b="b"/>
                  <a:pathLst>
                    <a:path w="25" h="68">
                      <a:moveTo>
                        <a:pt x="21" y="68"/>
                      </a:moveTo>
                      <a:lnTo>
                        <a:pt x="22" y="67"/>
                      </a:lnTo>
                      <a:lnTo>
                        <a:pt x="23" y="65"/>
                      </a:lnTo>
                      <a:lnTo>
                        <a:pt x="24" y="60"/>
                      </a:lnTo>
                      <a:lnTo>
                        <a:pt x="25" y="53"/>
                      </a:lnTo>
                      <a:lnTo>
                        <a:pt x="24" y="44"/>
                      </a:lnTo>
                      <a:lnTo>
                        <a:pt x="22" y="32"/>
                      </a:lnTo>
                      <a:lnTo>
                        <a:pt x="15" y="18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10" y="20"/>
                      </a:lnTo>
                      <a:lnTo>
                        <a:pt x="15" y="33"/>
                      </a:lnTo>
                      <a:lnTo>
                        <a:pt x="17" y="44"/>
                      </a:lnTo>
                      <a:lnTo>
                        <a:pt x="18" y="53"/>
                      </a:lnTo>
                      <a:lnTo>
                        <a:pt x="18" y="58"/>
                      </a:lnTo>
                      <a:lnTo>
                        <a:pt x="17" y="62"/>
                      </a:lnTo>
                      <a:lnTo>
                        <a:pt x="16" y="64"/>
                      </a:lnTo>
                      <a:lnTo>
                        <a:pt x="16" y="64"/>
                      </a:lnTo>
                      <a:lnTo>
                        <a:pt x="21" y="6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802" name="Freeform 178"/>
                <p:cNvSpPr>
                  <a:spLocks/>
                </p:cNvSpPr>
                <p:nvPr/>
              </p:nvSpPr>
              <p:spPr bwMode="auto">
                <a:xfrm>
                  <a:off x="1472" y="2980"/>
                  <a:ext cx="2" cy="9"/>
                </a:xfrm>
                <a:custGeom>
                  <a:avLst/>
                  <a:gdLst/>
                  <a:ahLst/>
                  <a:cxnLst>
                    <a:cxn ang="0">
                      <a:pos x="5" y="28"/>
                    </a:cxn>
                    <a:cxn ang="0">
                      <a:pos x="7" y="32"/>
                    </a:cxn>
                    <a:cxn ang="0">
                      <a:pos x="10" y="0"/>
                    </a:cxn>
                    <a:cxn ang="0">
                      <a:pos x="5" y="0"/>
                    </a:cxn>
                    <a:cxn ang="0">
                      <a:pos x="0" y="31"/>
                    </a:cxn>
                    <a:cxn ang="0">
                      <a:pos x="4" y="35"/>
                    </a:cxn>
                    <a:cxn ang="0">
                      <a:pos x="0" y="31"/>
                    </a:cxn>
                    <a:cxn ang="0">
                      <a:pos x="0" y="34"/>
                    </a:cxn>
                    <a:cxn ang="0">
                      <a:pos x="4" y="35"/>
                    </a:cxn>
                    <a:cxn ang="0">
                      <a:pos x="5" y="28"/>
                    </a:cxn>
                  </a:cxnLst>
                  <a:rect l="0" t="0" r="r" b="b"/>
                  <a:pathLst>
                    <a:path w="10" h="35">
                      <a:moveTo>
                        <a:pt x="5" y="28"/>
                      </a:moveTo>
                      <a:lnTo>
                        <a:pt x="7" y="32"/>
                      </a:lnTo>
                      <a:lnTo>
                        <a:pt x="10" y="0"/>
                      </a:lnTo>
                      <a:lnTo>
                        <a:pt x="5" y="0"/>
                      </a:lnTo>
                      <a:lnTo>
                        <a:pt x="0" y="31"/>
                      </a:lnTo>
                      <a:lnTo>
                        <a:pt x="4" y="35"/>
                      </a:lnTo>
                      <a:lnTo>
                        <a:pt x="0" y="31"/>
                      </a:lnTo>
                      <a:lnTo>
                        <a:pt x="0" y="34"/>
                      </a:lnTo>
                      <a:lnTo>
                        <a:pt x="4" y="35"/>
                      </a:lnTo>
                      <a:lnTo>
                        <a:pt x="5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803" name="Freeform 179"/>
                <p:cNvSpPr>
                  <a:spLocks/>
                </p:cNvSpPr>
                <p:nvPr/>
              </p:nvSpPr>
              <p:spPr bwMode="auto">
                <a:xfrm>
                  <a:off x="1472" y="2983"/>
                  <a:ext cx="23" cy="6"/>
                </a:xfrm>
                <a:custGeom>
                  <a:avLst/>
                  <a:gdLst/>
                  <a:ahLst/>
                  <a:cxnLst>
                    <a:cxn ang="0">
                      <a:pos x="85" y="2"/>
                    </a:cxn>
                    <a:cxn ang="0">
                      <a:pos x="85" y="0"/>
                    </a:cxn>
                    <a:cxn ang="0">
                      <a:pos x="80" y="4"/>
                    </a:cxn>
                    <a:cxn ang="0">
                      <a:pos x="76" y="9"/>
                    </a:cxn>
                    <a:cxn ang="0">
                      <a:pos x="69" y="12"/>
                    </a:cxn>
                    <a:cxn ang="0">
                      <a:pos x="64" y="14"/>
                    </a:cxn>
                    <a:cxn ang="0">
                      <a:pos x="56" y="15"/>
                    </a:cxn>
                    <a:cxn ang="0">
                      <a:pos x="49" y="18"/>
                    </a:cxn>
                    <a:cxn ang="0">
                      <a:pos x="42" y="18"/>
                    </a:cxn>
                    <a:cxn ang="0">
                      <a:pos x="35" y="19"/>
                    </a:cxn>
                    <a:cxn ang="0">
                      <a:pos x="28" y="19"/>
                    </a:cxn>
                    <a:cxn ang="0">
                      <a:pos x="22" y="18"/>
                    </a:cxn>
                    <a:cxn ang="0">
                      <a:pos x="16" y="18"/>
                    </a:cxn>
                    <a:cxn ang="0">
                      <a:pos x="11" y="18"/>
                    </a:cxn>
                    <a:cxn ang="0">
                      <a:pos x="6" y="17"/>
                    </a:cxn>
                    <a:cxn ang="0">
                      <a:pos x="3" y="15"/>
                    </a:cxn>
                    <a:cxn ang="0">
                      <a:pos x="1" y="15"/>
                    </a:cxn>
                    <a:cxn ang="0">
                      <a:pos x="1" y="15"/>
                    </a:cxn>
                    <a:cxn ang="0">
                      <a:pos x="0" y="22"/>
                    </a:cxn>
                    <a:cxn ang="0">
                      <a:pos x="1" y="22"/>
                    </a:cxn>
                    <a:cxn ang="0">
                      <a:pos x="2" y="22"/>
                    </a:cxn>
                    <a:cxn ang="0">
                      <a:pos x="5" y="22"/>
                    </a:cxn>
                    <a:cxn ang="0">
                      <a:pos x="10" y="23"/>
                    </a:cxn>
                    <a:cxn ang="0">
                      <a:pos x="15" y="24"/>
                    </a:cxn>
                    <a:cxn ang="0">
                      <a:pos x="22" y="24"/>
                    </a:cxn>
                    <a:cxn ang="0">
                      <a:pos x="28" y="24"/>
                    </a:cxn>
                    <a:cxn ang="0">
                      <a:pos x="35" y="24"/>
                    </a:cxn>
                    <a:cxn ang="0">
                      <a:pos x="43" y="24"/>
                    </a:cxn>
                    <a:cxn ang="0">
                      <a:pos x="50" y="23"/>
                    </a:cxn>
                    <a:cxn ang="0">
                      <a:pos x="57" y="22"/>
                    </a:cxn>
                    <a:cxn ang="0">
                      <a:pos x="65" y="20"/>
                    </a:cxn>
                    <a:cxn ang="0">
                      <a:pos x="73" y="18"/>
                    </a:cxn>
                    <a:cxn ang="0">
                      <a:pos x="79" y="13"/>
                    </a:cxn>
                    <a:cxn ang="0">
                      <a:pos x="85" y="9"/>
                    </a:cxn>
                    <a:cxn ang="0">
                      <a:pos x="90" y="3"/>
                    </a:cxn>
                    <a:cxn ang="0">
                      <a:pos x="90" y="1"/>
                    </a:cxn>
                    <a:cxn ang="0">
                      <a:pos x="90" y="3"/>
                    </a:cxn>
                    <a:cxn ang="0">
                      <a:pos x="91" y="2"/>
                    </a:cxn>
                    <a:cxn ang="0">
                      <a:pos x="90" y="1"/>
                    </a:cxn>
                    <a:cxn ang="0">
                      <a:pos x="85" y="2"/>
                    </a:cxn>
                  </a:cxnLst>
                  <a:rect l="0" t="0" r="r" b="b"/>
                  <a:pathLst>
                    <a:path w="91" h="24">
                      <a:moveTo>
                        <a:pt x="85" y="2"/>
                      </a:moveTo>
                      <a:lnTo>
                        <a:pt x="85" y="0"/>
                      </a:lnTo>
                      <a:lnTo>
                        <a:pt x="80" y="4"/>
                      </a:lnTo>
                      <a:lnTo>
                        <a:pt x="76" y="9"/>
                      </a:lnTo>
                      <a:lnTo>
                        <a:pt x="69" y="12"/>
                      </a:lnTo>
                      <a:lnTo>
                        <a:pt x="64" y="14"/>
                      </a:lnTo>
                      <a:lnTo>
                        <a:pt x="56" y="15"/>
                      </a:lnTo>
                      <a:lnTo>
                        <a:pt x="49" y="18"/>
                      </a:lnTo>
                      <a:lnTo>
                        <a:pt x="42" y="18"/>
                      </a:lnTo>
                      <a:lnTo>
                        <a:pt x="35" y="19"/>
                      </a:lnTo>
                      <a:lnTo>
                        <a:pt x="28" y="19"/>
                      </a:lnTo>
                      <a:lnTo>
                        <a:pt x="22" y="18"/>
                      </a:lnTo>
                      <a:lnTo>
                        <a:pt x="16" y="18"/>
                      </a:lnTo>
                      <a:lnTo>
                        <a:pt x="11" y="18"/>
                      </a:lnTo>
                      <a:lnTo>
                        <a:pt x="6" y="17"/>
                      </a:lnTo>
                      <a:lnTo>
                        <a:pt x="3" y="15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22"/>
                      </a:lnTo>
                      <a:lnTo>
                        <a:pt x="1" y="22"/>
                      </a:lnTo>
                      <a:lnTo>
                        <a:pt x="2" y="22"/>
                      </a:lnTo>
                      <a:lnTo>
                        <a:pt x="5" y="22"/>
                      </a:lnTo>
                      <a:lnTo>
                        <a:pt x="10" y="23"/>
                      </a:lnTo>
                      <a:lnTo>
                        <a:pt x="15" y="24"/>
                      </a:lnTo>
                      <a:lnTo>
                        <a:pt x="22" y="24"/>
                      </a:lnTo>
                      <a:lnTo>
                        <a:pt x="28" y="24"/>
                      </a:lnTo>
                      <a:lnTo>
                        <a:pt x="35" y="24"/>
                      </a:lnTo>
                      <a:lnTo>
                        <a:pt x="43" y="24"/>
                      </a:lnTo>
                      <a:lnTo>
                        <a:pt x="50" y="23"/>
                      </a:lnTo>
                      <a:lnTo>
                        <a:pt x="57" y="22"/>
                      </a:lnTo>
                      <a:lnTo>
                        <a:pt x="65" y="20"/>
                      </a:lnTo>
                      <a:lnTo>
                        <a:pt x="73" y="18"/>
                      </a:lnTo>
                      <a:lnTo>
                        <a:pt x="79" y="13"/>
                      </a:lnTo>
                      <a:lnTo>
                        <a:pt x="85" y="9"/>
                      </a:lnTo>
                      <a:lnTo>
                        <a:pt x="90" y="3"/>
                      </a:lnTo>
                      <a:lnTo>
                        <a:pt x="90" y="1"/>
                      </a:lnTo>
                      <a:lnTo>
                        <a:pt x="90" y="3"/>
                      </a:lnTo>
                      <a:lnTo>
                        <a:pt x="91" y="2"/>
                      </a:lnTo>
                      <a:lnTo>
                        <a:pt x="90" y="1"/>
                      </a:lnTo>
                      <a:lnTo>
                        <a:pt x="85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804" name="Freeform 180"/>
                <p:cNvSpPr>
                  <a:spLocks/>
                </p:cNvSpPr>
                <p:nvPr/>
              </p:nvSpPr>
              <p:spPr bwMode="auto">
                <a:xfrm>
                  <a:off x="1491" y="2976"/>
                  <a:ext cx="4" cy="8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1"/>
                    </a:cxn>
                    <a:cxn ang="0">
                      <a:pos x="12" y="31"/>
                    </a:cxn>
                    <a:cxn ang="0">
                      <a:pos x="17" y="30"/>
                    </a:cxn>
                    <a:cxn ang="0">
                      <a:pos x="6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7" h="31">
                      <a:moveTo>
                        <a:pt x="3" y="0"/>
                      </a:moveTo>
                      <a:lnTo>
                        <a:pt x="0" y="1"/>
                      </a:lnTo>
                      <a:lnTo>
                        <a:pt x="12" y="31"/>
                      </a:lnTo>
                      <a:lnTo>
                        <a:pt x="17" y="30"/>
                      </a:lnTo>
                      <a:lnTo>
                        <a:pt x="6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805" name="Freeform 181"/>
                <p:cNvSpPr>
                  <a:spLocks/>
                </p:cNvSpPr>
                <p:nvPr/>
              </p:nvSpPr>
              <p:spPr bwMode="auto">
                <a:xfrm>
                  <a:off x="1440" y="3026"/>
                  <a:ext cx="47" cy="51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37" y="1"/>
                    </a:cxn>
                    <a:cxn ang="0">
                      <a:pos x="39" y="4"/>
                    </a:cxn>
                    <a:cxn ang="0">
                      <a:pos x="44" y="9"/>
                    </a:cxn>
                    <a:cxn ang="0">
                      <a:pos x="49" y="15"/>
                    </a:cxn>
                    <a:cxn ang="0">
                      <a:pos x="56" y="22"/>
                    </a:cxn>
                    <a:cxn ang="0">
                      <a:pos x="64" y="31"/>
                    </a:cxn>
                    <a:cxn ang="0">
                      <a:pos x="74" y="40"/>
                    </a:cxn>
                    <a:cxn ang="0">
                      <a:pos x="83" y="49"/>
                    </a:cxn>
                    <a:cxn ang="0">
                      <a:pos x="95" y="57"/>
                    </a:cxn>
                    <a:cxn ang="0">
                      <a:pos x="106" y="66"/>
                    </a:cxn>
                    <a:cxn ang="0">
                      <a:pos x="118" y="73"/>
                    </a:cxn>
                    <a:cxn ang="0">
                      <a:pos x="131" y="81"/>
                    </a:cxn>
                    <a:cxn ang="0">
                      <a:pos x="144" y="86"/>
                    </a:cxn>
                    <a:cxn ang="0">
                      <a:pos x="157" y="89"/>
                    </a:cxn>
                    <a:cxn ang="0">
                      <a:pos x="171" y="92"/>
                    </a:cxn>
                    <a:cxn ang="0">
                      <a:pos x="185" y="92"/>
                    </a:cxn>
                    <a:cxn ang="0">
                      <a:pos x="184" y="90"/>
                    </a:cxn>
                    <a:cxn ang="0">
                      <a:pos x="183" y="90"/>
                    </a:cxn>
                    <a:cxn ang="0">
                      <a:pos x="181" y="89"/>
                    </a:cxn>
                    <a:cxn ang="0">
                      <a:pos x="177" y="89"/>
                    </a:cxn>
                    <a:cxn ang="0">
                      <a:pos x="173" y="90"/>
                    </a:cxn>
                    <a:cxn ang="0">
                      <a:pos x="167" y="95"/>
                    </a:cxn>
                    <a:cxn ang="0">
                      <a:pos x="162" y="100"/>
                    </a:cxn>
                    <a:cxn ang="0">
                      <a:pos x="155" y="110"/>
                    </a:cxn>
                    <a:cxn ang="0">
                      <a:pos x="150" y="118"/>
                    </a:cxn>
                    <a:cxn ang="0">
                      <a:pos x="145" y="126"/>
                    </a:cxn>
                    <a:cxn ang="0">
                      <a:pos x="141" y="132"/>
                    </a:cxn>
                    <a:cxn ang="0">
                      <a:pos x="136" y="140"/>
                    </a:cxn>
                    <a:cxn ang="0">
                      <a:pos x="133" y="147"/>
                    </a:cxn>
                    <a:cxn ang="0">
                      <a:pos x="129" y="155"/>
                    </a:cxn>
                    <a:cxn ang="0">
                      <a:pos x="125" y="161"/>
                    </a:cxn>
                    <a:cxn ang="0">
                      <a:pos x="123" y="167"/>
                    </a:cxn>
                    <a:cxn ang="0">
                      <a:pos x="120" y="173"/>
                    </a:cxn>
                    <a:cxn ang="0">
                      <a:pos x="118" y="179"/>
                    </a:cxn>
                    <a:cxn ang="0">
                      <a:pos x="116" y="183"/>
                    </a:cxn>
                    <a:cxn ang="0">
                      <a:pos x="114" y="189"/>
                    </a:cxn>
                    <a:cxn ang="0">
                      <a:pos x="113" y="193"/>
                    </a:cxn>
                    <a:cxn ang="0">
                      <a:pos x="112" y="198"/>
                    </a:cxn>
                    <a:cxn ang="0">
                      <a:pos x="111" y="201"/>
                    </a:cxn>
                    <a:cxn ang="0">
                      <a:pos x="111" y="204"/>
                    </a:cxn>
                    <a:cxn ang="0">
                      <a:pos x="96" y="191"/>
                    </a:cxn>
                    <a:cxn ang="0">
                      <a:pos x="81" y="179"/>
                    </a:cxn>
                    <a:cxn ang="0">
                      <a:pos x="68" y="166"/>
                    </a:cxn>
                    <a:cxn ang="0">
                      <a:pos x="57" y="153"/>
                    </a:cxn>
                    <a:cxn ang="0">
                      <a:pos x="47" y="141"/>
                    </a:cxn>
                    <a:cxn ang="0">
                      <a:pos x="37" y="129"/>
                    </a:cxn>
                    <a:cxn ang="0">
                      <a:pos x="29" y="118"/>
                    </a:cxn>
                    <a:cxn ang="0">
                      <a:pos x="23" y="108"/>
                    </a:cxn>
                    <a:cxn ang="0">
                      <a:pos x="16" y="99"/>
                    </a:cxn>
                    <a:cxn ang="0">
                      <a:pos x="12" y="90"/>
                    </a:cxn>
                    <a:cxn ang="0">
                      <a:pos x="7" y="83"/>
                    </a:cxn>
                    <a:cxn ang="0">
                      <a:pos x="5" y="77"/>
                    </a:cxn>
                    <a:cxn ang="0">
                      <a:pos x="2" y="72"/>
                    </a:cxn>
                    <a:cxn ang="0">
                      <a:pos x="1" y="67"/>
                    </a:cxn>
                    <a:cxn ang="0">
                      <a:pos x="0" y="65"/>
                    </a:cxn>
                    <a:cxn ang="0">
                      <a:pos x="0" y="64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185" h="204">
                      <a:moveTo>
                        <a:pt x="36" y="0"/>
                      </a:moveTo>
                      <a:lnTo>
                        <a:pt x="37" y="1"/>
                      </a:lnTo>
                      <a:lnTo>
                        <a:pt x="39" y="4"/>
                      </a:lnTo>
                      <a:lnTo>
                        <a:pt x="44" y="9"/>
                      </a:lnTo>
                      <a:lnTo>
                        <a:pt x="49" y="15"/>
                      </a:lnTo>
                      <a:lnTo>
                        <a:pt x="56" y="22"/>
                      </a:lnTo>
                      <a:lnTo>
                        <a:pt x="64" y="31"/>
                      </a:lnTo>
                      <a:lnTo>
                        <a:pt x="74" y="40"/>
                      </a:lnTo>
                      <a:lnTo>
                        <a:pt x="83" y="49"/>
                      </a:lnTo>
                      <a:lnTo>
                        <a:pt x="95" y="57"/>
                      </a:lnTo>
                      <a:lnTo>
                        <a:pt x="106" y="66"/>
                      </a:lnTo>
                      <a:lnTo>
                        <a:pt x="118" y="73"/>
                      </a:lnTo>
                      <a:lnTo>
                        <a:pt x="131" y="81"/>
                      </a:lnTo>
                      <a:lnTo>
                        <a:pt x="144" y="86"/>
                      </a:lnTo>
                      <a:lnTo>
                        <a:pt x="157" y="89"/>
                      </a:lnTo>
                      <a:lnTo>
                        <a:pt x="171" y="92"/>
                      </a:lnTo>
                      <a:lnTo>
                        <a:pt x="185" y="92"/>
                      </a:lnTo>
                      <a:lnTo>
                        <a:pt x="184" y="90"/>
                      </a:lnTo>
                      <a:lnTo>
                        <a:pt x="183" y="90"/>
                      </a:lnTo>
                      <a:lnTo>
                        <a:pt x="181" y="89"/>
                      </a:lnTo>
                      <a:lnTo>
                        <a:pt x="177" y="89"/>
                      </a:lnTo>
                      <a:lnTo>
                        <a:pt x="173" y="90"/>
                      </a:lnTo>
                      <a:lnTo>
                        <a:pt x="167" y="95"/>
                      </a:lnTo>
                      <a:lnTo>
                        <a:pt x="162" y="100"/>
                      </a:lnTo>
                      <a:lnTo>
                        <a:pt x="155" y="110"/>
                      </a:lnTo>
                      <a:lnTo>
                        <a:pt x="150" y="118"/>
                      </a:lnTo>
                      <a:lnTo>
                        <a:pt x="145" y="126"/>
                      </a:lnTo>
                      <a:lnTo>
                        <a:pt x="141" y="132"/>
                      </a:lnTo>
                      <a:lnTo>
                        <a:pt x="136" y="140"/>
                      </a:lnTo>
                      <a:lnTo>
                        <a:pt x="133" y="147"/>
                      </a:lnTo>
                      <a:lnTo>
                        <a:pt x="129" y="155"/>
                      </a:lnTo>
                      <a:lnTo>
                        <a:pt x="125" y="161"/>
                      </a:lnTo>
                      <a:lnTo>
                        <a:pt x="123" y="167"/>
                      </a:lnTo>
                      <a:lnTo>
                        <a:pt x="120" y="173"/>
                      </a:lnTo>
                      <a:lnTo>
                        <a:pt x="118" y="179"/>
                      </a:lnTo>
                      <a:lnTo>
                        <a:pt x="116" y="183"/>
                      </a:lnTo>
                      <a:lnTo>
                        <a:pt x="114" y="189"/>
                      </a:lnTo>
                      <a:lnTo>
                        <a:pt x="113" y="193"/>
                      </a:lnTo>
                      <a:lnTo>
                        <a:pt x="112" y="198"/>
                      </a:lnTo>
                      <a:lnTo>
                        <a:pt x="111" y="201"/>
                      </a:lnTo>
                      <a:lnTo>
                        <a:pt x="111" y="204"/>
                      </a:lnTo>
                      <a:lnTo>
                        <a:pt x="96" y="191"/>
                      </a:lnTo>
                      <a:lnTo>
                        <a:pt x="81" y="179"/>
                      </a:lnTo>
                      <a:lnTo>
                        <a:pt x="68" y="166"/>
                      </a:lnTo>
                      <a:lnTo>
                        <a:pt x="57" y="153"/>
                      </a:lnTo>
                      <a:lnTo>
                        <a:pt x="47" y="141"/>
                      </a:lnTo>
                      <a:lnTo>
                        <a:pt x="37" y="129"/>
                      </a:lnTo>
                      <a:lnTo>
                        <a:pt x="29" y="118"/>
                      </a:lnTo>
                      <a:lnTo>
                        <a:pt x="23" y="108"/>
                      </a:lnTo>
                      <a:lnTo>
                        <a:pt x="16" y="99"/>
                      </a:lnTo>
                      <a:lnTo>
                        <a:pt x="12" y="90"/>
                      </a:lnTo>
                      <a:lnTo>
                        <a:pt x="7" y="83"/>
                      </a:lnTo>
                      <a:lnTo>
                        <a:pt x="5" y="77"/>
                      </a:lnTo>
                      <a:lnTo>
                        <a:pt x="2" y="72"/>
                      </a:lnTo>
                      <a:lnTo>
                        <a:pt x="1" y="67"/>
                      </a:lnTo>
                      <a:lnTo>
                        <a:pt x="0" y="65"/>
                      </a:lnTo>
                      <a:lnTo>
                        <a:pt x="0" y="64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806" name="Freeform 182"/>
                <p:cNvSpPr>
                  <a:spLocks/>
                </p:cNvSpPr>
                <p:nvPr/>
              </p:nvSpPr>
              <p:spPr bwMode="auto">
                <a:xfrm>
                  <a:off x="1449" y="3025"/>
                  <a:ext cx="39" cy="24"/>
                </a:xfrm>
                <a:custGeom>
                  <a:avLst/>
                  <a:gdLst/>
                  <a:ahLst/>
                  <a:cxnLst>
                    <a:cxn ang="0">
                      <a:pos x="149" y="96"/>
                    </a:cxn>
                    <a:cxn ang="0">
                      <a:pos x="150" y="90"/>
                    </a:cxn>
                    <a:cxn ang="0">
                      <a:pos x="137" y="90"/>
                    </a:cxn>
                    <a:cxn ang="0">
                      <a:pos x="123" y="88"/>
                    </a:cxn>
                    <a:cxn ang="0">
                      <a:pos x="111" y="85"/>
                    </a:cxn>
                    <a:cxn ang="0">
                      <a:pos x="98" y="79"/>
                    </a:cxn>
                    <a:cxn ang="0">
                      <a:pos x="86" y="73"/>
                    </a:cxn>
                    <a:cxn ang="0">
                      <a:pos x="74" y="65"/>
                    </a:cxn>
                    <a:cxn ang="0">
                      <a:pos x="62" y="57"/>
                    </a:cxn>
                    <a:cxn ang="0">
                      <a:pos x="51" y="48"/>
                    </a:cxn>
                    <a:cxn ang="0">
                      <a:pos x="42" y="39"/>
                    </a:cxn>
                    <a:cxn ang="0">
                      <a:pos x="32" y="31"/>
                    </a:cxn>
                    <a:cxn ang="0">
                      <a:pos x="24" y="22"/>
                    </a:cxn>
                    <a:cxn ang="0">
                      <a:pos x="17" y="15"/>
                    </a:cxn>
                    <a:cxn ang="0">
                      <a:pos x="12" y="9"/>
                    </a:cxn>
                    <a:cxn ang="0">
                      <a:pos x="8" y="4"/>
                    </a:cxn>
                    <a:cxn ang="0">
                      <a:pos x="5" y="1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1" y="4"/>
                    </a:cxn>
                    <a:cxn ang="0">
                      <a:pos x="3" y="7"/>
                    </a:cxn>
                    <a:cxn ang="0">
                      <a:pos x="8" y="13"/>
                    </a:cxn>
                    <a:cxn ang="0">
                      <a:pos x="13" y="20"/>
                    </a:cxn>
                    <a:cxn ang="0">
                      <a:pos x="20" y="26"/>
                    </a:cxn>
                    <a:cxn ang="0">
                      <a:pos x="27" y="35"/>
                    </a:cxn>
                    <a:cxn ang="0">
                      <a:pos x="37" y="44"/>
                    </a:cxn>
                    <a:cxn ang="0">
                      <a:pos x="47" y="53"/>
                    </a:cxn>
                    <a:cxn ang="0">
                      <a:pos x="58" y="62"/>
                    </a:cxn>
                    <a:cxn ang="0">
                      <a:pos x="70" y="70"/>
                    </a:cxn>
                    <a:cxn ang="0">
                      <a:pos x="83" y="78"/>
                    </a:cxn>
                    <a:cxn ang="0">
                      <a:pos x="96" y="85"/>
                    </a:cxn>
                    <a:cxn ang="0">
                      <a:pos x="109" y="90"/>
                    </a:cxn>
                    <a:cxn ang="0">
                      <a:pos x="123" y="95"/>
                    </a:cxn>
                    <a:cxn ang="0">
                      <a:pos x="137" y="97"/>
                    </a:cxn>
                    <a:cxn ang="0">
                      <a:pos x="151" y="97"/>
                    </a:cxn>
                    <a:cxn ang="0">
                      <a:pos x="153" y="91"/>
                    </a:cxn>
                    <a:cxn ang="0">
                      <a:pos x="151" y="97"/>
                    </a:cxn>
                    <a:cxn ang="0">
                      <a:pos x="158" y="96"/>
                    </a:cxn>
                    <a:cxn ang="0">
                      <a:pos x="153" y="91"/>
                    </a:cxn>
                    <a:cxn ang="0">
                      <a:pos x="149" y="96"/>
                    </a:cxn>
                  </a:cxnLst>
                  <a:rect l="0" t="0" r="r" b="b"/>
                  <a:pathLst>
                    <a:path w="158" h="97">
                      <a:moveTo>
                        <a:pt x="149" y="96"/>
                      </a:moveTo>
                      <a:lnTo>
                        <a:pt x="150" y="90"/>
                      </a:lnTo>
                      <a:lnTo>
                        <a:pt x="137" y="90"/>
                      </a:lnTo>
                      <a:lnTo>
                        <a:pt x="123" y="88"/>
                      </a:lnTo>
                      <a:lnTo>
                        <a:pt x="111" y="85"/>
                      </a:lnTo>
                      <a:lnTo>
                        <a:pt x="98" y="79"/>
                      </a:lnTo>
                      <a:lnTo>
                        <a:pt x="86" y="73"/>
                      </a:lnTo>
                      <a:lnTo>
                        <a:pt x="74" y="65"/>
                      </a:lnTo>
                      <a:lnTo>
                        <a:pt x="62" y="57"/>
                      </a:lnTo>
                      <a:lnTo>
                        <a:pt x="51" y="48"/>
                      </a:lnTo>
                      <a:lnTo>
                        <a:pt x="42" y="39"/>
                      </a:lnTo>
                      <a:lnTo>
                        <a:pt x="32" y="31"/>
                      </a:lnTo>
                      <a:lnTo>
                        <a:pt x="24" y="22"/>
                      </a:lnTo>
                      <a:lnTo>
                        <a:pt x="17" y="15"/>
                      </a:lnTo>
                      <a:lnTo>
                        <a:pt x="12" y="9"/>
                      </a:lnTo>
                      <a:lnTo>
                        <a:pt x="8" y="4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1" y="4"/>
                      </a:lnTo>
                      <a:lnTo>
                        <a:pt x="3" y="7"/>
                      </a:lnTo>
                      <a:lnTo>
                        <a:pt x="8" y="13"/>
                      </a:lnTo>
                      <a:lnTo>
                        <a:pt x="13" y="20"/>
                      </a:lnTo>
                      <a:lnTo>
                        <a:pt x="20" y="26"/>
                      </a:lnTo>
                      <a:lnTo>
                        <a:pt x="27" y="35"/>
                      </a:lnTo>
                      <a:lnTo>
                        <a:pt x="37" y="44"/>
                      </a:lnTo>
                      <a:lnTo>
                        <a:pt x="47" y="53"/>
                      </a:lnTo>
                      <a:lnTo>
                        <a:pt x="58" y="62"/>
                      </a:lnTo>
                      <a:lnTo>
                        <a:pt x="70" y="70"/>
                      </a:lnTo>
                      <a:lnTo>
                        <a:pt x="83" y="78"/>
                      </a:lnTo>
                      <a:lnTo>
                        <a:pt x="96" y="85"/>
                      </a:lnTo>
                      <a:lnTo>
                        <a:pt x="109" y="90"/>
                      </a:lnTo>
                      <a:lnTo>
                        <a:pt x="123" y="95"/>
                      </a:lnTo>
                      <a:lnTo>
                        <a:pt x="137" y="97"/>
                      </a:lnTo>
                      <a:lnTo>
                        <a:pt x="151" y="97"/>
                      </a:lnTo>
                      <a:lnTo>
                        <a:pt x="153" y="91"/>
                      </a:lnTo>
                      <a:lnTo>
                        <a:pt x="151" y="97"/>
                      </a:lnTo>
                      <a:lnTo>
                        <a:pt x="158" y="96"/>
                      </a:lnTo>
                      <a:lnTo>
                        <a:pt x="153" y="91"/>
                      </a:lnTo>
                      <a:lnTo>
                        <a:pt x="149" y="9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807" name="Freeform 183"/>
                <p:cNvSpPr>
                  <a:spLocks/>
                </p:cNvSpPr>
                <p:nvPr/>
              </p:nvSpPr>
              <p:spPr bwMode="auto">
                <a:xfrm>
                  <a:off x="1478" y="3047"/>
                  <a:ext cx="9" cy="7"/>
                </a:xfrm>
                <a:custGeom>
                  <a:avLst/>
                  <a:gdLst/>
                  <a:ahLst/>
                  <a:cxnLst>
                    <a:cxn ang="0">
                      <a:pos x="5" y="25"/>
                    </a:cxn>
                    <a:cxn ang="0">
                      <a:pos x="5" y="25"/>
                    </a:cxn>
                    <a:cxn ang="0">
                      <a:pos x="12" y="17"/>
                    </a:cxn>
                    <a:cxn ang="0">
                      <a:pos x="18" y="11"/>
                    </a:cxn>
                    <a:cxn ang="0">
                      <a:pos x="22" y="8"/>
                    </a:cxn>
                    <a:cxn ang="0">
                      <a:pos x="25" y="7"/>
                    </a:cxn>
                    <a:cxn ang="0">
                      <a:pos x="28" y="7"/>
                    </a:cxn>
                    <a:cxn ang="0">
                      <a:pos x="30" y="7"/>
                    </a:cxn>
                    <a:cxn ang="0">
                      <a:pos x="31" y="8"/>
                    </a:cxn>
                    <a:cxn ang="0">
                      <a:pos x="31" y="8"/>
                    </a:cxn>
                    <a:cxn ang="0">
                      <a:pos x="35" y="3"/>
                    </a:cxn>
                    <a:cxn ang="0">
                      <a:pos x="34" y="2"/>
                    </a:cxn>
                    <a:cxn ang="0">
                      <a:pos x="32" y="1"/>
                    </a:cxn>
                    <a:cxn ang="0">
                      <a:pos x="29" y="0"/>
                    </a:cxn>
                    <a:cxn ang="0">
                      <a:pos x="24" y="0"/>
                    </a:cxn>
                    <a:cxn ang="0">
                      <a:pos x="19" y="2"/>
                    </a:cxn>
                    <a:cxn ang="0">
                      <a:pos x="13" y="7"/>
                    </a:cxn>
                    <a:cxn ang="0">
                      <a:pos x="8" y="13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5" y="25"/>
                    </a:cxn>
                  </a:cxnLst>
                  <a:rect l="0" t="0" r="r" b="b"/>
                  <a:pathLst>
                    <a:path w="35" h="25">
                      <a:moveTo>
                        <a:pt x="5" y="25"/>
                      </a:moveTo>
                      <a:lnTo>
                        <a:pt x="5" y="25"/>
                      </a:lnTo>
                      <a:lnTo>
                        <a:pt x="12" y="17"/>
                      </a:lnTo>
                      <a:lnTo>
                        <a:pt x="18" y="11"/>
                      </a:lnTo>
                      <a:lnTo>
                        <a:pt x="22" y="8"/>
                      </a:lnTo>
                      <a:lnTo>
                        <a:pt x="25" y="7"/>
                      </a:lnTo>
                      <a:lnTo>
                        <a:pt x="28" y="7"/>
                      </a:lnTo>
                      <a:lnTo>
                        <a:pt x="30" y="7"/>
                      </a:lnTo>
                      <a:lnTo>
                        <a:pt x="31" y="8"/>
                      </a:lnTo>
                      <a:lnTo>
                        <a:pt x="31" y="8"/>
                      </a:lnTo>
                      <a:lnTo>
                        <a:pt x="35" y="3"/>
                      </a:lnTo>
                      <a:lnTo>
                        <a:pt x="34" y="2"/>
                      </a:lnTo>
                      <a:lnTo>
                        <a:pt x="32" y="1"/>
                      </a:lnTo>
                      <a:lnTo>
                        <a:pt x="29" y="0"/>
                      </a:lnTo>
                      <a:lnTo>
                        <a:pt x="24" y="0"/>
                      </a:lnTo>
                      <a:lnTo>
                        <a:pt x="19" y="2"/>
                      </a:lnTo>
                      <a:lnTo>
                        <a:pt x="13" y="7"/>
                      </a:lnTo>
                      <a:lnTo>
                        <a:pt x="8" y="13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5" y="2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808" name="Freeform 184"/>
                <p:cNvSpPr>
                  <a:spLocks/>
                </p:cNvSpPr>
                <p:nvPr/>
              </p:nvSpPr>
              <p:spPr bwMode="auto">
                <a:xfrm>
                  <a:off x="1467" y="3053"/>
                  <a:ext cx="13" cy="25"/>
                </a:xfrm>
                <a:custGeom>
                  <a:avLst/>
                  <a:gdLst/>
                  <a:ahLst/>
                  <a:cxnLst>
                    <a:cxn ang="0">
                      <a:pos x="1" y="98"/>
                    </a:cxn>
                    <a:cxn ang="0">
                      <a:pos x="6" y="96"/>
                    </a:cxn>
                    <a:cxn ang="0">
                      <a:pos x="6" y="93"/>
                    </a:cxn>
                    <a:cxn ang="0">
                      <a:pos x="8" y="91"/>
                    </a:cxn>
                    <a:cxn ang="0">
                      <a:pos x="8" y="86"/>
                    </a:cxn>
                    <a:cxn ang="0">
                      <a:pos x="10" y="82"/>
                    </a:cxn>
                    <a:cxn ang="0">
                      <a:pos x="11" y="76"/>
                    </a:cxn>
                    <a:cxn ang="0">
                      <a:pos x="12" y="72"/>
                    </a:cxn>
                    <a:cxn ang="0">
                      <a:pos x="15" y="66"/>
                    </a:cxn>
                    <a:cxn ang="0">
                      <a:pos x="17" y="60"/>
                    </a:cxn>
                    <a:cxn ang="0">
                      <a:pos x="21" y="54"/>
                    </a:cxn>
                    <a:cxn ang="0">
                      <a:pos x="24" y="48"/>
                    </a:cxn>
                    <a:cxn ang="0">
                      <a:pos x="27" y="40"/>
                    </a:cxn>
                    <a:cxn ang="0">
                      <a:pos x="32" y="33"/>
                    </a:cxn>
                    <a:cxn ang="0">
                      <a:pos x="35" y="27"/>
                    </a:cxn>
                    <a:cxn ang="0">
                      <a:pos x="40" y="19"/>
                    </a:cxn>
                    <a:cxn ang="0">
                      <a:pos x="45" y="11"/>
                    </a:cxn>
                    <a:cxn ang="0">
                      <a:pos x="49" y="3"/>
                    </a:cxn>
                    <a:cxn ang="0">
                      <a:pos x="44" y="0"/>
                    </a:cxn>
                    <a:cxn ang="0">
                      <a:pos x="40" y="8"/>
                    </a:cxn>
                    <a:cxn ang="0">
                      <a:pos x="34" y="16"/>
                    </a:cxn>
                    <a:cxn ang="0">
                      <a:pos x="30" y="23"/>
                    </a:cxn>
                    <a:cxn ang="0">
                      <a:pos x="26" y="31"/>
                    </a:cxn>
                    <a:cxn ang="0">
                      <a:pos x="22" y="38"/>
                    </a:cxn>
                    <a:cxn ang="0">
                      <a:pos x="19" y="44"/>
                    </a:cxn>
                    <a:cxn ang="0">
                      <a:pos x="15" y="51"/>
                    </a:cxn>
                    <a:cxn ang="0">
                      <a:pos x="12" y="58"/>
                    </a:cxn>
                    <a:cxn ang="0">
                      <a:pos x="10" y="64"/>
                    </a:cxn>
                    <a:cxn ang="0">
                      <a:pos x="8" y="69"/>
                    </a:cxn>
                    <a:cxn ang="0">
                      <a:pos x="5" y="75"/>
                    </a:cxn>
                    <a:cxn ang="0">
                      <a:pos x="3" y="80"/>
                    </a:cxn>
                    <a:cxn ang="0">
                      <a:pos x="2" y="84"/>
                    </a:cxn>
                    <a:cxn ang="0">
                      <a:pos x="1" y="88"/>
                    </a:cxn>
                    <a:cxn ang="0">
                      <a:pos x="0" y="93"/>
                    </a:cxn>
                    <a:cxn ang="0">
                      <a:pos x="0" y="96"/>
                    </a:cxn>
                    <a:cxn ang="0">
                      <a:pos x="5" y="94"/>
                    </a:cxn>
                    <a:cxn ang="0">
                      <a:pos x="1" y="98"/>
                    </a:cxn>
                    <a:cxn ang="0">
                      <a:pos x="6" y="102"/>
                    </a:cxn>
                    <a:cxn ang="0">
                      <a:pos x="6" y="96"/>
                    </a:cxn>
                    <a:cxn ang="0">
                      <a:pos x="1" y="98"/>
                    </a:cxn>
                  </a:cxnLst>
                  <a:rect l="0" t="0" r="r" b="b"/>
                  <a:pathLst>
                    <a:path w="49" h="102">
                      <a:moveTo>
                        <a:pt x="1" y="98"/>
                      </a:moveTo>
                      <a:lnTo>
                        <a:pt x="6" y="96"/>
                      </a:lnTo>
                      <a:lnTo>
                        <a:pt x="6" y="93"/>
                      </a:lnTo>
                      <a:lnTo>
                        <a:pt x="8" y="91"/>
                      </a:lnTo>
                      <a:lnTo>
                        <a:pt x="8" y="86"/>
                      </a:lnTo>
                      <a:lnTo>
                        <a:pt x="10" y="82"/>
                      </a:lnTo>
                      <a:lnTo>
                        <a:pt x="11" y="76"/>
                      </a:lnTo>
                      <a:lnTo>
                        <a:pt x="12" y="72"/>
                      </a:lnTo>
                      <a:lnTo>
                        <a:pt x="15" y="66"/>
                      </a:lnTo>
                      <a:lnTo>
                        <a:pt x="17" y="60"/>
                      </a:lnTo>
                      <a:lnTo>
                        <a:pt x="21" y="54"/>
                      </a:lnTo>
                      <a:lnTo>
                        <a:pt x="24" y="48"/>
                      </a:lnTo>
                      <a:lnTo>
                        <a:pt x="27" y="40"/>
                      </a:lnTo>
                      <a:lnTo>
                        <a:pt x="32" y="33"/>
                      </a:lnTo>
                      <a:lnTo>
                        <a:pt x="35" y="27"/>
                      </a:lnTo>
                      <a:lnTo>
                        <a:pt x="40" y="19"/>
                      </a:lnTo>
                      <a:lnTo>
                        <a:pt x="45" y="11"/>
                      </a:lnTo>
                      <a:lnTo>
                        <a:pt x="49" y="3"/>
                      </a:lnTo>
                      <a:lnTo>
                        <a:pt x="44" y="0"/>
                      </a:lnTo>
                      <a:lnTo>
                        <a:pt x="40" y="8"/>
                      </a:lnTo>
                      <a:lnTo>
                        <a:pt x="34" y="16"/>
                      </a:lnTo>
                      <a:lnTo>
                        <a:pt x="30" y="23"/>
                      </a:lnTo>
                      <a:lnTo>
                        <a:pt x="26" y="31"/>
                      </a:lnTo>
                      <a:lnTo>
                        <a:pt x="22" y="38"/>
                      </a:lnTo>
                      <a:lnTo>
                        <a:pt x="19" y="44"/>
                      </a:lnTo>
                      <a:lnTo>
                        <a:pt x="15" y="51"/>
                      </a:lnTo>
                      <a:lnTo>
                        <a:pt x="12" y="58"/>
                      </a:lnTo>
                      <a:lnTo>
                        <a:pt x="10" y="64"/>
                      </a:lnTo>
                      <a:lnTo>
                        <a:pt x="8" y="69"/>
                      </a:lnTo>
                      <a:lnTo>
                        <a:pt x="5" y="75"/>
                      </a:lnTo>
                      <a:lnTo>
                        <a:pt x="3" y="80"/>
                      </a:lnTo>
                      <a:lnTo>
                        <a:pt x="2" y="84"/>
                      </a:lnTo>
                      <a:lnTo>
                        <a:pt x="1" y="88"/>
                      </a:lnTo>
                      <a:lnTo>
                        <a:pt x="0" y="93"/>
                      </a:lnTo>
                      <a:lnTo>
                        <a:pt x="0" y="96"/>
                      </a:lnTo>
                      <a:lnTo>
                        <a:pt x="5" y="94"/>
                      </a:lnTo>
                      <a:lnTo>
                        <a:pt x="1" y="98"/>
                      </a:lnTo>
                      <a:lnTo>
                        <a:pt x="6" y="102"/>
                      </a:lnTo>
                      <a:lnTo>
                        <a:pt x="6" y="96"/>
                      </a:lnTo>
                      <a:lnTo>
                        <a:pt x="1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809" name="Freeform 185"/>
                <p:cNvSpPr>
                  <a:spLocks/>
                </p:cNvSpPr>
                <p:nvPr/>
              </p:nvSpPr>
              <p:spPr bwMode="auto">
                <a:xfrm>
                  <a:off x="1440" y="3041"/>
                  <a:ext cx="29" cy="3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1" y="3"/>
                    </a:cxn>
                    <a:cxn ang="0">
                      <a:pos x="1" y="5"/>
                    </a:cxn>
                    <a:cxn ang="0">
                      <a:pos x="4" y="10"/>
                    </a:cxn>
                    <a:cxn ang="0">
                      <a:pos x="6" y="15"/>
                    </a:cxn>
                    <a:cxn ang="0">
                      <a:pos x="9" y="21"/>
                    </a:cxn>
                    <a:cxn ang="0">
                      <a:pos x="13" y="29"/>
                    </a:cxn>
                    <a:cxn ang="0">
                      <a:pos x="18" y="39"/>
                    </a:cxn>
                    <a:cxn ang="0">
                      <a:pos x="23" y="47"/>
                    </a:cxn>
                    <a:cxn ang="0">
                      <a:pos x="31" y="57"/>
                    </a:cxn>
                    <a:cxn ang="0">
                      <a:pos x="39" y="68"/>
                    </a:cxn>
                    <a:cxn ang="0">
                      <a:pos x="49" y="79"/>
                    </a:cxn>
                    <a:cxn ang="0">
                      <a:pos x="59" y="93"/>
                    </a:cxn>
                    <a:cxn ang="0">
                      <a:pos x="70" y="105"/>
                    </a:cxn>
                    <a:cxn ang="0">
                      <a:pos x="83" y="118"/>
                    </a:cxn>
                    <a:cxn ang="0">
                      <a:pos x="97" y="130"/>
                    </a:cxn>
                    <a:cxn ang="0">
                      <a:pos x="113" y="143"/>
                    </a:cxn>
                    <a:cxn ang="0">
                      <a:pos x="117" y="139"/>
                    </a:cxn>
                    <a:cxn ang="0">
                      <a:pos x="102" y="126"/>
                    </a:cxn>
                    <a:cxn ang="0">
                      <a:pos x="87" y="114"/>
                    </a:cxn>
                    <a:cxn ang="0">
                      <a:pos x="74" y="100"/>
                    </a:cxn>
                    <a:cxn ang="0">
                      <a:pos x="63" y="88"/>
                    </a:cxn>
                    <a:cxn ang="0">
                      <a:pos x="53" y="76"/>
                    </a:cxn>
                    <a:cxn ang="0">
                      <a:pos x="44" y="65"/>
                    </a:cxn>
                    <a:cxn ang="0">
                      <a:pos x="36" y="54"/>
                    </a:cxn>
                    <a:cxn ang="0">
                      <a:pos x="29" y="43"/>
                    </a:cxn>
                    <a:cxn ang="0">
                      <a:pos x="23" y="34"/>
                    </a:cxn>
                    <a:cxn ang="0">
                      <a:pos x="18" y="26"/>
                    </a:cxn>
                    <a:cxn ang="0">
                      <a:pos x="15" y="19"/>
                    </a:cxn>
                    <a:cxn ang="0">
                      <a:pos x="11" y="12"/>
                    </a:cxn>
                    <a:cxn ang="0">
                      <a:pos x="9" y="8"/>
                    </a:cxn>
                    <a:cxn ang="0">
                      <a:pos x="8" y="3"/>
                    </a:cxn>
                    <a:cxn ang="0">
                      <a:pos x="7" y="1"/>
                    </a:cxn>
                    <a:cxn ang="0">
                      <a:pos x="7" y="1"/>
                    </a:cxn>
                    <a:cxn ang="0">
                      <a:pos x="6" y="3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7" h="143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1" y="3"/>
                      </a:lnTo>
                      <a:lnTo>
                        <a:pt x="1" y="5"/>
                      </a:lnTo>
                      <a:lnTo>
                        <a:pt x="4" y="10"/>
                      </a:lnTo>
                      <a:lnTo>
                        <a:pt x="6" y="15"/>
                      </a:lnTo>
                      <a:lnTo>
                        <a:pt x="9" y="21"/>
                      </a:lnTo>
                      <a:lnTo>
                        <a:pt x="13" y="29"/>
                      </a:lnTo>
                      <a:lnTo>
                        <a:pt x="18" y="39"/>
                      </a:lnTo>
                      <a:lnTo>
                        <a:pt x="23" y="47"/>
                      </a:lnTo>
                      <a:lnTo>
                        <a:pt x="31" y="57"/>
                      </a:lnTo>
                      <a:lnTo>
                        <a:pt x="39" y="68"/>
                      </a:lnTo>
                      <a:lnTo>
                        <a:pt x="49" y="79"/>
                      </a:lnTo>
                      <a:lnTo>
                        <a:pt x="59" y="93"/>
                      </a:lnTo>
                      <a:lnTo>
                        <a:pt x="70" y="105"/>
                      </a:lnTo>
                      <a:lnTo>
                        <a:pt x="83" y="118"/>
                      </a:lnTo>
                      <a:lnTo>
                        <a:pt x="97" y="130"/>
                      </a:lnTo>
                      <a:lnTo>
                        <a:pt x="113" y="143"/>
                      </a:lnTo>
                      <a:lnTo>
                        <a:pt x="117" y="139"/>
                      </a:lnTo>
                      <a:lnTo>
                        <a:pt x="102" y="126"/>
                      </a:lnTo>
                      <a:lnTo>
                        <a:pt x="87" y="114"/>
                      </a:lnTo>
                      <a:lnTo>
                        <a:pt x="74" y="100"/>
                      </a:lnTo>
                      <a:lnTo>
                        <a:pt x="63" y="88"/>
                      </a:lnTo>
                      <a:lnTo>
                        <a:pt x="53" y="76"/>
                      </a:lnTo>
                      <a:lnTo>
                        <a:pt x="44" y="65"/>
                      </a:lnTo>
                      <a:lnTo>
                        <a:pt x="36" y="54"/>
                      </a:lnTo>
                      <a:lnTo>
                        <a:pt x="29" y="43"/>
                      </a:lnTo>
                      <a:lnTo>
                        <a:pt x="23" y="34"/>
                      </a:lnTo>
                      <a:lnTo>
                        <a:pt x="18" y="26"/>
                      </a:lnTo>
                      <a:lnTo>
                        <a:pt x="15" y="19"/>
                      </a:lnTo>
                      <a:lnTo>
                        <a:pt x="11" y="12"/>
                      </a:lnTo>
                      <a:lnTo>
                        <a:pt x="9" y="8"/>
                      </a:lnTo>
                      <a:lnTo>
                        <a:pt x="8" y="3"/>
                      </a:lnTo>
                      <a:lnTo>
                        <a:pt x="7" y="1"/>
                      </a:lnTo>
                      <a:lnTo>
                        <a:pt x="7" y="1"/>
                      </a:lnTo>
                      <a:lnTo>
                        <a:pt x="6" y="3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810" name="Freeform 186"/>
                <p:cNvSpPr>
                  <a:spLocks/>
                </p:cNvSpPr>
                <p:nvPr/>
              </p:nvSpPr>
              <p:spPr bwMode="auto">
                <a:xfrm>
                  <a:off x="1440" y="3024"/>
                  <a:ext cx="10" cy="18"/>
                </a:xfrm>
                <a:custGeom>
                  <a:avLst/>
                  <a:gdLst/>
                  <a:ahLst/>
                  <a:cxnLst>
                    <a:cxn ang="0">
                      <a:pos x="42" y="5"/>
                    </a:cxn>
                    <a:cxn ang="0">
                      <a:pos x="38" y="5"/>
                    </a:cxn>
                    <a:cxn ang="0">
                      <a:pos x="0" y="70"/>
                    </a:cxn>
                    <a:cxn ang="0">
                      <a:pos x="6" y="73"/>
                    </a:cxn>
                    <a:cxn ang="0">
                      <a:pos x="42" y="8"/>
                    </a:cxn>
                    <a:cxn ang="0">
                      <a:pos x="38" y="8"/>
                    </a:cxn>
                    <a:cxn ang="0">
                      <a:pos x="42" y="5"/>
                    </a:cxn>
                    <a:cxn ang="0">
                      <a:pos x="40" y="0"/>
                    </a:cxn>
                    <a:cxn ang="0">
                      <a:pos x="38" y="5"/>
                    </a:cxn>
                    <a:cxn ang="0">
                      <a:pos x="42" y="5"/>
                    </a:cxn>
                  </a:cxnLst>
                  <a:rect l="0" t="0" r="r" b="b"/>
                  <a:pathLst>
                    <a:path w="42" h="73">
                      <a:moveTo>
                        <a:pt x="42" y="5"/>
                      </a:moveTo>
                      <a:lnTo>
                        <a:pt x="38" y="5"/>
                      </a:lnTo>
                      <a:lnTo>
                        <a:pt x="0" y="70"/>
                      </a:lnTo>
                      <a:lnTo>
                        <a:pt x="6" y="73"/>
                      </a:lnTo>
                      <a:lnTo>
                        <a:pt x="42" y="8"/>
                      </a:lnTo>
                      <a:lnTo>
                        <a:pt x="38" y="8"/>
                      </a:lnTo>
                      <a:lnTo>
                        <a:pt x="42" y="5"/>
                      </a:lnTo>
                      <a:lnTo>
                        <a:pt x="40" y="0"/>
                      </a:lnTo>
                      <a:lnTo>
                        <a:pt x="38" y="5"/>
                      </a:lnTo>
                      <a:lnTo>
                        <a:pt x="42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811" name="Freeform 187"/>
                <p:cNvSpPr>
                  <a:spLocks/>
                </p:cNvSpPr>
                <p:nvPr/>
              </p:nvSpPr>
              <p:spPr bwMode="auto">
                <a:xfrm>
                  <a:off x="1483" y="3027"/>
                  <a:ext cx="44" cy="48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155" y="1"/>
                    </a:cxn>
                    <a:cxn ang="0">
                      <a:pos x="153" y="5"/>
                    </a:cxn>
                    <a:cxn ang="0">
                      <a:pos x="148" y="9"/>
                    </a:cxn>
                    <a:cxn ang="0">
                      <a:pos x="142" y="15"/>
                    </a:cxn>
                    <a:cxn ang="0">
                      <a:pos x="134" y="22"/>
                    </a:cxn>
                    <a:cxn ang="0">
                      <a:pos x="126" y="30"/>
                    </a:cxn>
                    <a:cxn ang="0">
                      <a:pos x="116" y="38"/>
                    </a:cxn>
                    <a:cxn ang="0">
                      <a:pos x="106" y="47"/>
                    </a:cxn>
                    <a:cxn ang="0">
                      <a:pos x="94" y="54"/>
                    </a:cxn>
                    <a:cxn ang="0">
                      <a:pos x="81" y="63"/>
                    </a:cxn>
                    <a:cxn ang="0">
                      <a:pos x="68" y="70"/>
                    </a:cxn>
                    <a:cxn ang="0">
                      <a:pos x="55" y="76"/>
                    </a:cxn>
                    <a:cxn ang="0">
                      <a:pos x="42" y="82"/>
                    </a:cxn>
                    <a:cxn ang="0">
                      <a:pos x="27" y="85"/>
                    </a:cxn>
                    <a:cxn ang="0">
                      <a:pos x="14" y="87"/>
                    </a:cxn>
                    <a:cxn ang="0">
                      <a:pos x="0" y="87"/>
                    </a:cxn>
                    <a:cxn ang="0">
                      <a:pos x="1" y="86"/>
                    </a:cxn>
                    <a:cxn ang="0">
                      <a:pos x="3" y="86"/>
                    </a:cxn>
                    <a:cxn ang="0">
                      <a:pos x="7" y="86"/>
                    </a:cxn>
                    <a:cxn ang="0">
                      <a:pos x="12" y="87"/>
                    </a:cxn>
                    <a:cxn ang="0">
                      <a:pos x="17" y="90"/>
                    </a:cxn>
                    <a:cxn ang="0">
                      <a:pos x="24" y="94"/>
                    </a:cxn>
                    <a:cxn ang="0">
                      <a:pos x="31" y="101"/>
                    </a:cxn>
                    <a:cxn ang="0">
                      <a:pos x="38" y="111"/>
                    </a:cxn>
                    <a:cxn ang="0">
                      <a:pos x="43" y="118"/>
                    </a:cxn>
                    <a:cxn ang="0">
                      <a:pos x="47" y="126"/>
                    </a:cxn>
                    <a:cxn ang="0">
                      <a:pos x="52" y="133"/>
                    </a:cxn>
                    <a:cxn ang="0">
                      <a:pos x="56" y="139"/>
                    </a:cxn>
                    <a:cxn ang="0">
                      <a:pos x="60" y="146"/>
                    </a:cxn>
                    <a:cxn ang="0">
                      <a:pos x="64" y="153"/>
                    </a:cxn>
                    <a:cxn ang="0">
                      <a:pos x="67" y="158"/>
                    </a:cxn>
                    <a:cxn ang="0">
                      <a:pos x="69" y="164"/>
                    </a:cxn>
                    <a:cxn ang="0">
                      <a:pos x="73" y="168"/>
                    </a:cxn>
                    <a:cxn ang="0">
                      <a:pos x="75" y="174"/>
                    </a:cxn>
                    <a:cxn ang="0">
                      <a:pos x="77" y="178"/>
                    </a:cxn>
                    <a:cxn ang="0">
                      <a:pos x="78" y="182"/>
                    </a:cxn>
                    <a:cxn ang="0">
                      <a:pos x="79" y="186"/>
                    </a:cxn>
                    <a:cxn ang="0">
                      <a:pos x="80" y="189"/>
                    </a:cxn>
                    <a:cxn ang="0">
                      <a:pos x="81" y="192"/>
                    </a:cxn>
                    <a:cxn ang="0">
                      <a:pos x="81" y="196"/>
                    </a:cxn>
                    <a:cxn ang="0">
                      <a:pos x="97" y="182"/>
                    </a:cxn>
                    <a:cxn ang="0">
                      <a:pos x="111" y="170"/>
                    </a:cxn>
                    <a:cxn ang="0">
                      <a:pos x="122" y="158"/>
                    </a:cxn>
                    <a:cxn ang="0">
                      <a:pos x="133" y="145"/>
                    </a:cxn>
                    <a:cxn ang="0">
                      <a:pos x="142" y="134"/>
                    </a:cxn>
                    <a:cxn ang="0">
                      <a:pos x="151" y="122"/>
                    </a:cxn>
                    <a:cxn ang="0">
                      <a:pos x="158" y="112"/>
                    </a:cxn>
                    <a:cxn ang="0">
                      <a:pos x="162" y="101"/>
                    </a:cxn>
                    <a:cxn ang="0">
                      <a:pos x="166" y="92"/>
                    </a:cxn>
                    <a:cxn ang="0">
                      <a:pos x="171" y="84"/>
                    </a:cxn>
                    <a:cxn ang="0">
                      <a:pos x="173" y="76"/>
                    </a:cxn>
                    <a:cxn ang="0">
                      <a:pos x="175" y="71"/>
                    </a:cxn>
                    <a:cxn ang="0">
                      <a:pos x="176" y="65"/>
                    </a:cxn>
                    <a:cxn ang="0">
                      <a:pos x="177" y="62"/>
                    </a:cxn>
                    <a:cxn ang="0">
                      <a:pos x="177" y="60"/>
                    </a:cxn>
                    <a:cxn ang="0">
                      <a:pos x="177" y="59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77" h="196">
                      <a:moveTo>
                        <a:pt x="156" y="0"/>
                      </a:moveTo>
                      <a:lnTo>
                        <a:pt x="155" y="1"/>
                      </a:lnTo>
                      <a:lnTo>
                        <a:pt x="153" y="5"/>
                      </a:lnTo>
                      <a:lnTo>
                        <a:pt x="148" y="9"/>
                      </a:lnTo>
                      <a:lnTo>
                        <a:pt x="142" y="15"/>
                      </a:lnTo>
                      <a:lnTo>
                        <a:pt x="134" y="22"/>
                      </a:lnTo>
                      <a:lnTo>
                        <a:pt x="126" y="30"/>
                      </a:lnTo>
                      <a:lnTo>
                        <a:pt x="116" y="38"/>
                      </a:lnTo>
                      <a:lnTo>
                        <a:pt x="106" y="47"/>
                      </a:lnTo>
                      <a:lnTo>
                        <a:pt x="94" y="54"/>
                      </a:lnTo>
                      <a:lnTo>
                        <a:pt x="81" y="63"/>
                      </a:lnTo>
                      <a:lnTo>
                        <a:pt x="68" y="70"/>
                      </a:lnTo>
                      <a:lnTo>
                        <a:pt x="55" y="76"/>
                      </a:lnTo>
                      <a:lnTo>
                        <a:pt x="42" y="82"/>
                      </a:lnTo>
                      <a:lnTo>
                        <a:pt x="27" y="85"/>
                      </a:lnTo>
                      <a:lnTo>
                        <a:pt x="14" y="87"/>
                      </a:lnTo>
                      <a:lnTo>
                        <a:pt x="0" y="87"/>
                      </a:lnTo>
                      <a:lnTo>
                        <a:pt x="1" y="86"/>
                      </a:lnTo>
                      <a:lnTo>
                        <a:pt x="3" y="86"/>
                      </a:lnTo>
                      <a:lnTo>
                        <a:pt x="7" y="86"/>
                      </a:lnTo>
                      <a:lnTo>
                        <a:pt x="12" y="87"/>
                      </a:lnTo>
                      <a:lnTo>
                        <a:pt x="17" y="90"/>
                      </a:lnTo>
                      <a:lnTo>
                        <a:pt x="24" y="94"/>
                      </a:lnTo>
                      <a:lnTo>
                        <a:pt x="31" y="101"/>
                      </a:lnTo>
                      <a:lnTo>
                        <a:pt x="38" y="111"/>
                      </a:lnTo>
                      <a:lnTo>
                        <a:pt x="43" y="118"/>
                      </a:lnTo>
                      <a:lnTo>
                        <a:pt x="47" y="126"/>
                      </a:lnTo>
                      <a:lnTo>
                        <a:pt x="52" y="133"/>
                      </a:lnTo>
                      <a:lnTo>
                        <a:pt x="56" y="139"/>
                      </a:lnTo>
                      <a:lnTo>
                        <a:pt x="60" y="146"/>
                      </a:lnTo>
                      <a:lnTo>
                        <a:pt x="64" y="153"/>
                      </a:lnTo>
                      <a:lnTo>
                        <a:pt x="67" y="158"/>
                      </a:lnTo>
                      <a:lnTo>
                        <a:pt x="69" y="164"/>
                      </a:lnTo>
                      <a:lnTo>
                        <a:pt x="73" y="168"/>
                      </a:lnTo>
                      <a:lnTo>
                        <a:pt x="75" y="174"/>
                      </a:lnTo>
                      <a:lnTo>
                        <a:pt x="77" y="178"/>
                      </a:lnTo>
                      <a:lnTo>
                        <a:pt x="78" y="182"/>
                      </a:lnTo>
                      <a:lnTo>
                        <a:pt x="79" y="186"/>
                      </a:lnTo>
                      <a:lnTo>
                        <a:pt x="80" y="189"/>
                      </a:lnTo>
                      <a:lnTo>
                        <a:pt x="81" y="192"/>
                      </a:lnTo>
                      <a:lnTo>
                        <a:pt x="81" y="196"/>
                      </a:lnTo>
                      <a:lnTo>
                        <a:pt x="97" y="182"/>
                      </a:lnTo>
                      <a:lnTo>
                        <a:pt x="111" y="170"/>
                      </a:lnTo>
                      <a:lnTo>
                        <a:pt x="122" y="158"/>
                      </a:lnTo>
                      <a:lnTo>
                        <a:pt x="133" y="145"/>
                      </a:lnTo>
                      <a:lnTo>
                        <a:pt x="142" y="134"/>
                      </a:lnTo>
                      <a:lnTo>
                        <a:pt x="151" y="122"/>
                      </a:lnTo>
                      <a:lnTo>
                        <a:pt x="158" y="112"/>
                      </a:lnTo>
                      <a:lnTo>
                        <a:pt x="162" y="101"/>
                      </a:lnTo>
                      <a:lnTo>
                        <a:pt x="166" y="92"/>
                      </a:lnTo>
                      <a:lnTo>
                        <a:pt x="171" y="84"/>
                      </a:lnTo>
                      <a:lnTo>
                        <a:pt x="173" y="76"/>
                      </a:lnTo>
                      <a:lnTo>
                        <a:pt x="175" y="71"/>
                      </a:lnTo>
                      <a:lnTo>
                        <a:pt x="176" y="65"/>
                      </a:lnTo>
                      <a:lnTo>
                        <a:pt x="177" y="62"/>
                      </a:lnTo>
                      <a:lnTo>
                        <a:pt x="177" y="60"/>
                      </a:lnTo>
                      <a:lnTo>
                        <a:pt x="177" y="59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812" name="Freeform 188"/>
                <p:cNvSpPr>
                  <a:spLocks/>
                </p:cNvSpPr>
                <p:nvPr/>
              </p:nvSpPr>
              <p:spPr bwMode="auto">
                <a:xfrm>
                  <a:off x="1480" y="3026"/>
                  <a:ext cx="43" cy="23"/>
                </a:xfrm>
                <a:custGeom>
                  <a:avLst/>
                  <a:gdLst/>
                  <a:ahLst/>
                  <a:cxnLst>
                    <a:cxn ang="0">
                      <a:pos x="12" y="86"/>
                    </a:cxn>
                    <a:cxn ang="0">
                      <a:pos x="13" y="92"/>
                    </a:cxn>
                    <a:cxn ang="0">
                      <a:pos x="27" y="93"/>
                    </a:cxn>
                    <a:cxn ang="0">
                      <a:pos x="40" y="91"/>
                    </a:cxn>
                    <a:cxn ang="0">
                      <a:pos x="56" y="87"/>
                    </a:cxn>
                    <a:cxn ang="0">
                      <a:pos x="69" y="82"/>
                    </a:cxn>
                    <a:cxn ang="0">
                      <a:pos x="82" y="75"/>
                    </a:cxn>
                    <a:cxn ang="0">
                      <a:pos x="95" y="67"/>
                    </a:cxn>
                    <a:cxn ang="0">
                      <a:pos x="109" y="60"/>
                    </a:cxn>
                    <a:cxn ang="0">
                      <a:pos x="120" y="51"/>
                    </a:cxn>
                    <a:cxn ang="0">
                      <a:pos x="131" y="42"/>
                    </a:cxn>
                    <a:cxn ang="0">
                      <a:pos x="141" y="34"/>
                    </a:cxn>
                    <a:cxn ang="0">
                      <a:pos x="150" y="27"/>
                    </a:cxn>
                    <a:cxn ang="0">
                      <a:pos x="157" y="19"/>
                    </a:cxn>
                    <a:cxn ang="0">
                      <a:pos x="163" y="13"/>
                    </a:cxn>
                    <a:cxn ang="0">
                      <a:pos x="168" y="9"/>
                    </a:cxn>
                    <a:cxn ang="0">
                      <a:pos x="171" y="6"/>
                    </a:cxn>
                    <a:cxn ang="0">
                      <a:pos x="172" y="4"/>
                    </a:cxn>
                    <a:cxn ang="0">
                      <a:pos x="167" y="0"/>
                    </a:cxn>
                    <a:cxn ang="0">
                      <a:pos x="166" y="1"/>
                    </a:cxn>
                    <a:cxn ang="0">
                      <a:pos x="164" y="4"/>
                    </a:cxn>
                    <a:cxn ang="0">
                      <a:pos x="158" y="9"/>
                    </a:cxn>
                    <a:cxn ang="0">
                      <a:pos x="153" y="14"/>
                    </a:cxn>
                    <a:cxn ang="0">
                      <a:pos x="145" y="22"/>
                    </a:cxn>
                    <a:cxn ang="0">
                      <a:pos x="136" y="30"/>
                    </a:cxn>
                    <a:cxn ang="0">
                      <a:pos x="127" y="38"/>
                    </a:cxn>
                    <a:cxn ang="0">
                      <a:pos x="116" y="45"/>
                    </a:cxn>
                    <a:cxn ang="0">
                      <a:pos x="104" y="54"/>
                    </a:cxn>
                    <a:cxn ang="0">
                      <a:pos x="92" y="62"/>
                    </a:cxn>
                    <a:cxn ang="0">
                      <a:pos x="80" y="70"/>
                    </a:cxn>
                    <a:cxn ang="0">
                      <a:pos x="67" y="76"/>
                    </a:cxn>
                    <a:cxn ang="0">
                      <a:pos x="53" y="81"/>
                    </a:cxn>
                    <a:cxn ang="0">
                      <a:pos x="40" y="84"/>
                    </a:cxn>
                    <a:cxn ang="0">
                      <a:pos x="27" y="86"/>
                    </a:cxn>
                    <a:cxn ang="0">
                      <a:pos x="14" y="86"/>
                    </a:cxn>
                    <a:cxn ang="0">
                      <a:pos x="14" y="92"/>
                    </a:cxn>
                    <a:cxn ang="0">
                      <a:pos x="12" y="86"/>
                    </a:cxn>
                    <a:cxn ang="0">
                      <a:pos x="0" y="91"/>
                    </a:cxn>
                    <a:cxn ang="0">
                      <a:pos x="13" y="92"/>
                    </a:cxn>
                    <a:cxn ang="0">
                      <a:pos x="12" y="86"/>
                    </a:cxn>
                  </a:cxnLst>
                  <a:rect l="0" t="0" r="r" b="b"/>
                  <a:pathLst>
                    <a:path w="172" h="93">
                      <a:moveTo>
                        <a:pt x="12" y="86"/>
                      </a:moveTo>
                      <a:lnTo>
                        <a:pt x="13" y="92"/>
                      </a:lnTo>
                      <a:lnTo>
                        <a:pt x="27" y="93"/>
                      </a:lnTo>
                      <a:lnTo>
                        <a:pt x="40" y="91"/>
                      </a:lnTo>
                      <a:lnTo>
                        <a:pt x="56" y="87"/>
                      </a:lnTo>
                      <a:lnTo>
                        <a:pt x="69" y="82"/>
                      </a:lnTo>
                      <a:lnTo>
                        <a:pt x="82" y="75"/>
                      </a:lnTo>
                      <a:lnTo>
                        <a:pt x="95" y="67"/>
                      </a:lnTo>
                      <a:lnTo>
                        <a:pt x="109" y="60"/>
                      </a:lnTo>
                      <a:lnTo>
                        <a:pt x="120" y="51"/>
                      </a:lnTo>
                      <a:lnTo>
                        <a:pt x="131" y="42"/>
                      </a:lnTo>
                      <a:lnTo>
                        <a:pt x="141" y="34"/>
                      </a:lnTo>
                      <a:lnTo>
                        <a:pt x="150" y="27"/>
                      </a:lnTo>
                      <a:lnTo>
                        <a:pt x="157" y="19"/>
                      </a:lnTo>
                      <a:lnTo>
                        <a:pt x="163" y="13"/>
                      </a:lnTo>
                      <a:lnTo>
                        <a:pt x="168" y="9"/>
                      </a:lnTo>
                      <a:lnTo>
                        <a:pt x="171" y="6"/>
                      </a:lnTo>
                      <a:lnTo>
                        <a:pt x="172" y="4"/>
                      </a:lnTo>
                      <a:lnTo>
                        <a:pt x="167" y="0"/>
                      </a:lnTo>
                      <a:lnTo>
                        <a:pt x="166" y="1"/>
                      </a:lnTo>
                      <a:lnTo>
                        <a:pt x="164" y="4"/>
                      </a:lnTo>
                      <a:lnTo>
                        <a:pt x="158" y="9"/>
                      </a:lnTo>
                      <a:lnTo>
                        <a:pt x="153" y="14"/>
                      </a:lnTo>
                      <a:lnTo>
                        <a:pt x="145" y="22"/>
                      </a:lnTo>
                      <a:lnTo>
                        <a:pt x="136" y="30"/>
                      </a:lnTo>
                      <a:lnTo>
                        <a:pt x="127" y="38"/>
                      </a:lnTo>
                      <a:lnTo>
                        <a:pt x="116" y="45"/>
                      </a:lnTo>
                      <a:lnTo>
                        <a:pt x="104" y="54"/>
                      </a:lnTo>
                      <a:lnTo>
                        <a:pt x="92" y="62"/>
                      </a:lnTo>
                      <a:lnTo>
                        <a:pt x="80" y="70"/>
                      </a:lnTo>
                      <a:lnTo>
                        <a:pt x="67" y="76"/>
                      </a:lnTo>
                      <a:lnTo>
                        <a:pt x="53" y="81"/>
                      </a:lnTo>
                      <a:lnTo>
                        <a:pt x="40" y="84"/>
                      </a:lnTo>
                      <a:lnTo>
                        <a:pt x="27" y="86"/>
                      </a:lnTo>
                      <a:lnTo>
                        <a:pt x="14" y="86"/>
                      </a:lnTo>
                      <a:lnTo>
                        <a:pt x="14" y="92"/>
                      </a:lnTo>
                      <a:lnTo>
                        <a:pt x="12" y="86"/>
                      </a:lnTo>
                      <a:lnTo>
                        <a:pt x="0" y="91"/>
                      </a:lnTo>
                      <a:lnTo>
                        <a:pt x="13" y="92"/>
                      </a:lnTo>
                      <a:lnTo>
                        <a:pt x="12" y="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813" name="Freeform 189"/>
                <p:cNvSpPr>
                  <a:spLocks/>
                </p:cNvSpPr>
                <p:nvPr/>
              </p:nvSpPr>
              <p:spPr bwMode="auto">
                <a:xfrm>
                  <a:off x="1483" y="3047"/>
                  <a:ext cx="10" cy="8"/>
                </a:xfrm>
                <a:custGeom>
                  <a:avLst/>
                  <a:gdLst/>
                  <a:ahLst/>
                  <a:cxnLst>
                    <a:cxn ang="0">
                      <a:pos x="41" y="27"/>
                    </a:cxn>
                    <a:cxn ang="0">
                      <a:pos x="41" y="27"/>
                    </a:cxn>
                    <a:cxn ang="0">
                      <a:pos x="34" y="17"/>
                    </a:cxn>
                    <a:cxn ang="0">
                      <a:pos x="26" y="9"/>
                    </a:cxn>
                    <a:cxn ang="0">
                      <a:pos x="19" y="4"/>
                    </a:cxn>
                    <a:cxn ang="0">
                      <a:pos x="14" y="1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2" y="7"/>
                    </a:cxn>
                    <a:cxn ang="0">
                      <a:pos x="2" y="7"/>
                    </a:cxn>
                    <a:cxn ang="0">
                      <a:pos x="4" y="7"/>
                    </a:cxn>
                    <a:cxn ang="0">
                      <a:pos x="7" y="7"/>
                    </a:cxn>
                    <a:cxn ang="0">
                      <a:pos x="12" y="8"/>
                    </a:cxn>
                    <a:cxn ang="0">
                      <a:pos x="16" y="10"/>
                    </a:cxn>
                    <a:cxn ang="0">
                      <a:pos x="23" y="13"/>
                    </a:cxn>
                    <a:cxn ang="0">
                      <a:pos x="29" y="20"/>
                    </a:cxn>
                    <a:cxn ang="0">
                      <a:pos x="36" y="30"/>
                    </a:cxn>
                    <a:cxn ang="0">
                      <a:pos x="36" y="30"/>
                    </a:cxn>
                    <a:cxn ang="0">
                      <a:pos x="41" y="27"/>
                    </a:cxn>
                  </a:cxnLst>
                  <a:rect l="0" t="0" r="r" b="b"/>
                  <a:pathLst>
                    <a:path w="41" h="30">
                      <a:moveTo>
                        <a:pt x="41" y="27"/>
                      </a:moveTo>
                      <a:lnTo>
                        <a:pt x="41" y="27"/>
                      </a:lnTo>
                      <a:lnTo>
                        <a:pt x="34" y="17"/>
                      </a:lnTo>
                      <a:lnTo>
                        <a:pt x="26" y="9"/>
                      </a:lnTo>
                      <a:lnTo>
                        <a:pt x="19" y="4"/>
                      </a:lnTo>
                      <a:lnTo>
                        <a:pt x="14" y="1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1"/>
                      </a:lnTo>
                      <a:lnTo>
                        <a:pt x="2" y="7"/>
                      </a:lnTo>
                      <a:lnTo>
                        <a:pt x="2" y="7"/>
                      </a:lnTo>
                      <a:lnTo>
                        <a:pt x="4" y="7"/>
                      </a:lnTo>
                      <a:lnTo>
                        <a:pt x="7" y="7"/>
                      </a:lnTo>
                      <a:lnTo>
                        <a:pt x="12" y="8"/>
                      </a:lnTo>
                      <a:lnTo>
                        <a:pt x="16" y="10"/>
                      </a:lnTo>
                      <a:lnTo>
                        <a:pt x="23" y="13"/>
                      </a:lnTo>
                      <a:lnTo>
                        <a:pt x="29" y="20"/>
                      </a:lnTo>
                      <a:lnTo>
                        <a:pt x="36" y="30"/>
                      </a:lnTo>
                      <a:lnTo>
                        <a:pt x="36" y="30"/>
                      </a:lnTo>
                      <a:lnTo>
                        <a:pt x="41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814" name="Freeform 190"/>
                <p:cNvSpPr>
                  <a:spLocks/>
                </p:cNvSpPr>
                <p:nvPr/>
              </p:nvSpPr>
              <p:spPr bwMode="auto">
                <a:xfrm>
                  <a:off x="1492" y="3054"/>
                  <a:ext cx="12" cy="23"/>
                </a:xfrm>
                <a:custGeom>
                  <a:avLst/>
                  <a:gdLst/>
                  <a:ahLst/>
                  <a:cxnLst>
                    <a:cxn ang="0">
                      <a:pos x="44" y="83"/>
                    </a:cxn>
                    <a:cxn ang="0">
                      <a:pos x="50" y="86"/>
                    </a:cxn>
                    <a:cxn ang="0">
                      <a:pos x="50" y="82"/>
                    </a:cxn>
                    <a:cxn ang="0">
                      <a:pos x="49" y="79"/>
                    </a:cxn>
                    <a:cxn ang="0">
                      <a:pos x="47" y="75"/>
                    </a:cxn>
                    <a:cxn ang="0">
                      <a:pos x="46" y="71"/>
                    </a:cxn>
                    <a:cxn ang="0">
                      <a:pos x="44" y="67"/>
                    </a:cxn>
                    <a:cxn ang="0">
                      <a:pos x="42" y="61"/>
                    </a:cxn>
                    <a:cxn ang="0">
                      <a:pos x="40" y="57"/>
                    </a:cxn>
                    <a:cxn ang="0">
                      <a:pos x="38" y="53"/>
                    </a:cxn>
                    <a:cxn ang="0">
                      <a:pos x="34" y="47"/>
                    </a:cxn>
                    <a:cxn ang="0">
                      <a:pos x="31" y="42"/>
                    </a:cxn>
                    <a:cxn ang="0">
                      <a:pos x="28" y="35"/>
                    </a:cxn>
                    <a:cxn ang="0">
                      <a:pos x="23" y="28"/>
                    </a:cxn>
                    <a:cxn ang="0">
                      <a:pos x="20" y="22"/>
                    </a:cxn>
                    <a:cxn ang="0">
                      <a:pos x="15" y="14"/>
                    </a:cxn>
                    <a:cxn ang="0">
                      <a:pos x="10" y="6"/>
                    </a:cxn>
                    <a:cxn ang="0">
                      <a:pos x="5" y="0"/>
                    </a:cxn>
                    <a:cxn ang="0">
                      <a:pos x="0" y="3"/>
                    </a:cxn>
                    <a:cxn ang="0">
                      <a:pos x="5" y="11"/>
                    </a:cxn>
                    <a:cxn ang="0">
                      <a:pos x="10" y="17"/>
                    </a:cxn>
                    <a:cxn ang="0">
                      <a:pos x="14" y="25"/>
                    </a:cxn>
                    <a:cxn ang="0">
                      <a:pos x="19" y="32"/>
                    </a:cxn>
                    <a:cxn ang="0">
                      <a:pos x="22" y="38"/>
                    </a:cxn>
                    <a:cxn ang="0">
                      <a:pos x="25" y="44"/>
                    </a:cxn>
                    <a:cxn ang="0">
                      <a:pos x="29" y="49"/>
                    </a:cxn>
                    <a:cxn ang="0">
                      <a:pos x="32" y="55"/>
                    </a:cxn>
                    <a:cxn ang="0">
                      <a:pos x="34" y="59"/>
                    </a:cxn>
                    <a:cxn ang="0">
                      <a:pos x="36" y="65"/>
                    </a:cxn>
                    <a:cxn ang="0">
                      <a:pos x="39" y="69"/>
                    </a:cxn>
                    <a:cxn ang="0">
                      <a:pos x="40" y="72"/>
                    </a:cxn>
                    <a:cxn ang="0">
                      <a:pos x="41" y="77"/>
                    </a:cxn>
                    <a:cxn ang="0">
                      <a:pos x="42" y="80"/>
                    </a:cxn>
                    <a:cxn ang="0">
                      <a:pos x="43" y="83"/>
                    </a:cxn>
                    <a:cxn ang="0">
                      <a:pos x="43" y="86"/>
                    </a:cxn>
                    <a:cxn ang="0">
                      <a:pos x="47" y="88"/>
                    </a:cxn>
                    <a:cxn ang="0">
                      <a:pos x="43" y="86"/>
                    </a:cxn>
                    <a:cxn ang="0">
                      <a:pos x="43" y="92"/>
                    </a:cxn>
                    <a:cxn ang="0">
                      <a:pos x="47" y="88"/>
                    </a:cxn>
                    <a:cxn ang="0">
                      <a:pos x="44" y="83"/>
                    </a:cxn>
                  </a:cxnLst>
                  <a:rect l="0" t="0" r="r" b="b"/>
                  <a:pathLst>
                    <a:path w="50" h="92">
                      <a:moveTo>
                        <a:pt x="44" y="83"/>
                      </a:moveTo>
                      <a:lnTo>
                        <a:pt x="50" y="86"/>
                      </a:lnTo>
                      <a:lnTo>
                        <a:pt x="50" y="82"/>
                      </a:lnTo>
                      <a:lnTo>
                        <a:pt x="49" y="79"/>
                      </a:lnTo>
                      <a:lnTo>
                        <a:pt x="47" y="75"/>
                      </a:lnTo>
                      <a:lnTo>
                        <a:pt x="46" y="71"/>
                      </a:lnTo>
                      <a:lnTo>
                        <a:pt x="44" y="67"/>
                      </a:lnTo>
                      <a:lnTo>
                        <a:pt x="42" y="61"/>
                      </a:lnTo>
                      <a:lnTo>
                        <a:pt x="40" y="57"/>
                      </a:lnTo>
                      <a:lnTo>
                        <a:pt x="38" y="53"/>
                      </a:lnTo>
                      <a:lnTo>
                        <a:pt x="34" y="47"/>
                      </a:lnTo>
                      <a:lnTo>
                        <a:pt x="31" y="42"/>
                      </a:lnTo>
                      <a:lnTo>
                        <a:pt x="28" y="35"/>
                      </a:lnTo>
                      <a:lnTo>
                        <a:pt x="23" y="28"/>
                      </a:lnTo>
                      <a:lnTo>
                        <a:pt x="20" y="22"/>
                      </a:lnTo>
                      <a:lnTo>
                        <a:pt x="15" y="14"/>
                      </a:lnTo>
                      <a:lnTo>
                        <a:pt x="10" y="6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5" y="11"/>
                      </a:lnTo>
                      <a:lnTo>
                        <a:pt x="10" y="17"/>
                      </a:lnTo>
                      <a:lnTo>
                        <a:pt x="14" y="25"/>
                      </a:lnTo>
                      <a:lnTo>
                        <a:pt x="19" y="32"/>
                      </a:lnTo>
                      <a:lnTo>
                        <a:pt x="22" y="38"/>
                      </a:lnTo>
                      <a:lnTo>
                        <a:pt x="25" y="44"/>
                      </a:lnTo>
                      <a:lnTo>
                        <a:pt x="29" y="49"/>
                      </a:lnTo>
                      <a:lnTo>
                        <a:pt x="32" y="55"/>
                      </a:lnTo>
                      <a:lnTo>
                        <a:pt x="34" y="59"/>
                      </a:lnTo>
                      <a:lnTo>
                        <a:pt x="36" y="65"/>
                      </a:lnTo>
                      <a:lnTo>
                        <a:pt x="39" y="69"/>
                      </a:lnTo>
                      <a:lnTo>
                        <a:pt x="40" y="72"/>
                      </a:lnTo>
                      <a:lnTo>
                        <a:pt x="41" y="77"/>
                      </a:lnTo>
                      <a:lnTo>
                        <a:pt x="42" y="80"/>
                      </a:lnTo>
                      <a:lnTo>
                        <a:pt x="43" y="83"/>
                      </a:lnTo>
                      <a:lnTo>
                        <a:pt x="43" y="86"/>
                      </a:lnTo>
                      <a:lnTo>
                        <a:pt x="47" y="88"/>
                      </a:lnTo>
                      <a:lnTo>
                        <a:pt x="43" y="86"/>
                      </a:lnTo>
                      <a:lnTo>
                        <a:pt x="43" y="92"/>
                      </a:lnTo>
                      <a:lnTo>
                        <a:pt x="47" y="88"/>
                      </a:lnTo>
                      <a:lnTo>
                        <a:pt x="44" y="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815" name="Freeform 191"/>
                <p:cNvSpPr>
                  <a:spLocks/>
                </p:cNvSpPr>
                <p:nvPr/>
              </p:nvSpPr>
              <p:spPr bwMode="auto">
                <a:xfrm>
                  <a:off x="1503" y="3041"/>
                  <a:ext cx="25" cy="35"/>
                </a:xfrm>
                <a:custGeom>
                  <a:avLst/>
                  <a:gdLst/>
                  <a:ahLst/>
                  <a:cxnLst>
                    <a:cxn ang="0">
                      <a:pos x="96" y="2"/>
                    </a:cxn>
                    <a:cxn ang="0">
                      <a:pos x="96" y="1"/>
                    </a:cxn>
                    <a:cxn ang="0">
                      <a:pos x="96" y="1"/>
                    </a:cxn>
                    <a:cxn ang="0">
                      <a:pos x="95" y="3"/>
                    </a:cxn>
                    <a:cxn ang="0">
                      <a:pos x="94" y="6"/>
                    </a:cxn>
                    <a:cxn ang="0">
                      <a:pos x="93" y="12"/>
                    </a:cxn>
                    <a:cxn ang="0">
                      <a:pos x="91" y="18"/>
                    </a:cxn>
                    <a:cxn ang="0">
                      <a:pos x="89" y="25"/>
                    </a:cxn>
                    <a:cxn ang="0">
                      <a:pos x="85" y="33"/>
                    </a:cxn>
                    <a:cxn ang="0">
                      <a:pos x="81" y="42"/>
                    </a:cxn>
                    <a:cxn ang="0">
                      <a:pos x="75" y="52"/>
                    </a:cxn>
                    <a:cxn ang="0">
                      <a:pos x="69" y="63"/>
                    </a:cxn>
                    <a:cxn ang="0">
                      <a:pos x="61" y="74"/>
                    </a:cxn>
                    <a:cxn ang="0">
                      <a:pos x="52" y="86"/>
                    </a:cxn>
                    <a:cxn ang="0">
                      <a:pos x="41" y="98"/>
                    </a:cxn>
                    <a:cxn ang="0">
                      <a:pos x="30" y="110"/>
                    </a:cxn>
                    <a:cxn ang="0">
                      <a:pos x="16" y="122"/>
                    </a:cxn>
                    <a:cxn ang="0">
                      <a:pos x="0" y="135"/>
                    </a:cxn>
                    <a:cxn ang="0">
                      <a:pos x="3" y="140"/>
                    </a:cxn>
                    <a:cxn ang="0">
                      <a:pos x="20" y="127"/>
                    </a:cxn>
                    <a:cxn ang="0">
                      <a:pos x="34" y="114"/>
                    </a:cxn>
                    <a:cxn ang="0">
                      <a:pos x="45" y="102"/>
                    </a:cxn>
                    <a:cxn ang="0">
                      <a:pos x="56" y="89"/>
                    </a:cxn>
                    <a:cxn ang="0">
                      <a:pos x="66" y="77"/>
                    </a:cxn>
                    <a:cxn ang="0">
                      <a:pos x="74" y="66"/>
                    </a:cxn>
                    <a:cxn ang="0">
                      <a:pos x="81" y="55"/>
                    </a:cxn>
                    <a:cxn ang="0">
                      <a:pos x="86" y="45"/>
                    </a:cxn>
                    <a:cxn ang="0">
                      <a:pos x="91" y="36"/>
                    </a:cxn>
                    <a:cxn ang="0">
                      <a:pos x="94" y="27"/>
                    </a:cxn>
                    <a:cxn ang="0">
                      <a:pos x="97" y="20"/>
                    </a:cxn>
                    <a:cxn ang="0">
                      <a:pos x="100" y="14"/>
                    </a:cxn>
                    <a:cxn ang="0">
                      <a:pos x="101" y="9"/>
                    </a:cxn>
                    <a:cxn ang="0">
                      <a:pos x="102" y="5"/>
                    </a:cxn>
                    <a:cxn ang="0">
                      <a:pos x="102" y="2"/>
                    </a:cxn>
                    <a:cxn ang="0">
                      <a:pos x="102" y="1"/>
                    </a:cxn>
                    <a:cxn ang="0">
                      <a:pos x="102" y="0"/>
                    </a:cxn>
                    <a:cxn ang="0">
                      <a:pos x="102" y="1"/>
                    </a:cxn>
                    <a:cxn ang="0">
                      <a:pos x="102" y="1"/>
                    </a:cxn>
                    <a:cxn ang="0">
                      <a:pos x="102" y="0"/>
                    </a:cxn>
                    <a:cxn ang="0">
                      <a:pos x="96" y="2"/>
                    </a:cxn>
                  </a:cxnLst>
                  <a:rect l="0" t="0" r="r" b="b"/>
                  <a:pathLst>
                    <a:path w="102" h="140">
                      <a:moveTo>
                        <a:pt x="96" y="2"/>
                      </a:moveTo>
                      <a:lnTo>
                        <a:pt x="96" y="1"/>
                      </a:lnTo>
                      <a:lnTo>
                        <a:pt x="96" y="1"/>
                      </a:lnTo>
                      <a:lnTo>
                        <a:pt x="95" y="3"/>
                      </a:lnTo>
                      <a:lnTo>
                        <a:pt x="94" y="6"/>
                      </a:lnTo>
                      <a:lnTo>
                        <a:pt x="93" y="12"/>
                      </a:lnTo>
                      <a:lnTo>
                        <a:pt x="91" y="18"/>
                      </a:lnTo>
                      <a:lnTo>
                        <a:pt x="89" y="25"/>
                      </a:lnTo>
                      <a:lnTo>
                        <a:pt x="85" y="33"/>
                      </a:lnTo>
                      <a:lnTo>
                        <a:pt x="81" y="42"/>
                      </a:lnTo>
                      <a:lnTo>
                        <a:pt x="75" y="52"/>
                      </a:lnTo>
                      <a:lnTo>
                        <a:pt x="69" y="63"/>
                      </a:lnTo>
                      <a:lnTo>
                        <a:pt x="61" y="74"/>
                      </a:lnTo>
                      <a:lnTo>
                        <a:pt x="52" y="86"/>
                      </a:lnTo>
                      <a:lnTo>
                        <a:pt x="41" y="98"/>
                      </a:lnTo>
                      <a:lnTo>
                        <a:pt x="30" y="110"/>
                      </a:lnTo>
                      <a:lnTo>
                        <a:pt x="16" y="122"/>
                      </a:lnTo>
                      <a:lnTo>
                        <a:pt x="0" y="135"/>
                      </a:lnTo>
                      <a:lnTo>
                        <a:pt x="3" y="140"/>
                      </a:lnTo>
                      <a:lnTo>
                        <a:pt x="20" y="127"/>
                      </a:lnTo>
                      <a:lnTo>
                        <a:pt x="34" y="114"/>
                      </a:lnTo>
                      <a:lnTo>
                        <a:pt x="45" y="102"/>
                      </a:lnTo>
                      <a:lnTo>
                        <a:pt x="56" y="89"/>
                      </a:lnTo>
                      <a:lnTo>
                        <a:pt x="66" y="77"/>
                      </a:lnTo>
                      <a:lnTo>
                        <a:pt x="74" y="66"/>
                      </a:lnTo>
                      <a:lnTo>
                        <a:pt x="81" y="55"/>
                      </a:lnTo>
                      <a:lnTo>
                        <a:pt x="86" y="45"/>
                      </a:lnTo>
                      <a:lnTo>
                        <a:pt x="91" y="36"/>
                      </a:lnTo>
                      <a:lnTo>
                        <a:pt x="94" y="27"/>
                      </a:lnTo>
                      <a:lnTo>
                        <a:pt x="97" y="20"/>
                      </a:lnTo>
                      <a:lnTo>
                        <a:pt x="100" y="14"/>
                      </a:lnTo>
                      <a:lnTo>
                        <a:pt x="101" y="9"/>
                      </a:lnTo>
                      <a:lnTo>
                        <a:pt x="102" y="5"/>
                      </a:lnTo>
                      <a:lnTo>
                        <a:pt x="102" y="2"/>
                      </a:lnTo>
                      <a:lnTo>
                        <a:pt x="102" y="1"/>
                      </a:lnTo>
                      <a:lnTo>
                        <a:pt x="102" y="0"/>
                      </a:lnTo>
                      <a:lnTo>
                        <a:pt x="102" y="1"/>
                      </a:lnTo>
                      <a:lnTo>
                        <a:pt x="102" y="1"/>
                      </a:lnTo>
                      <a:lnTo>
                        <a:pt x="102" y="0"/>
                      </a:lnTo>
                      <a:lnTo>
                        <a:pt x="96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816" name="Freeform 192"/>
                <p:cNvSpPr>
                  <a:spLocks/>
                </p:cNvSpPr>
                <p:nvPr/>
              </p:nvSpPr>
              <p:spPr bwMode="auto">
                <a:xfrm>
                  <a:off x="1521" y="3025"/>
                  <a:ext cx="7" cy="16"/>
                </a:xfrm>
                <a:custGeom>
                  <a:avLst/>
                  <a:gdLst/>
                  <a:ahLst/>
                  <a:cxnLst>
                    <a:cxn ang="0">
                      <a:pos x="6" y="7"/>
                    </a:cxn>
                    <a:cxn ang="0">
                      <a:pos x="0" y="6"/>
                    </a:cxn>
                    <a:cxn ang="0">
                      <a:pos x="22" y="65"/>
                    </a:cxn>
                    <a:cxn ang="0">
                      <a:pos x="28" y="63"/>
                    </a:cxn>
                    <a:cxn ang="0">
                      <a:pos x="7" y="4"/>
                    </a:cxn>
                    <a:cxn ang="0">
                      <a:pos x="1" y="3"/>
                    </a:cxn>
                    <a:cxn ang="0">
                      <a:pos x="7" y="4"/>
                    </a:cxn>
                    <a:cxn ang="0">
                      <a:pos x="5" y="0"/>
                    </a:cxn>
                    <a:cxn ang="0">
                      <a:pos x="1" y="3"/>
                    </a:cxn>
                    <a:cxn ang="0">
                      <a:pos x="6" y="7"/>
                    </a:cxn>
                  </a:cxnLst>
                  <a:rect l="0" t="0" r="r" b="b"/>
                  <a:pathLst>
                    <a:path w="28" h="65">
                      <a:moveTo>
                        <a:pt x="6" y="7"/>
                      </a:moveTo>
                      <a:lnTo>
                        <a:pt x="0" y="6"/>
                      </a:lnTo>
                      <a:lnTo>
                        <a:pt x="22" y="65"/>
                      </a:lnTo>
                      <a:lnTo>
                        <a:pt x="28" y="63"/>
                      </a:lnTo>
                      <a:lnTo>
                        <a:pt x="7" y="4"/>
                      </a:lnTo>
                      <a:lnTo>
                        <a:pt x="1" y="3"/>
                      </a:lnTo>
                      <a:lnTo>
                        <a:pt x="7" y="4"/>
                      </a:lnTo>
                      <a:lnTo>
                        <a:pt x="5" y="0"/>
                      </a:lnTo>
                      <a:lnTo>
                        <a:pt x="1" y="3"/>
                      </a:lnTo>
                      <a:lnTo>
                        <a:pt x="6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817" name="Freeform 193"/>
                <p:cNvSpPr>
                  <a:spLocks/>
                </p:cNvSpPr>
                <p:nvPr/>
              </p:nvSpPr>
              <p:spPr bwMode="auto">
                <a:xfrm>
                  <a:off x="1465" y="3074"/>
                  <a:ext cx="43" cy="165"/>
                </a:xfrm>
                <a:custGeom>
                  <a:avLst/>
                  <a:gdLst/>
                  <a:ahLst/>
                  <a:cxnLst>
                    <a:cxn ang="0">
                      <a:pos x="105" y="660"/>
                    </a:cxn>
                    <a:cxn ang="0">
                      <a:pos x="173" y="450"/>
                    </a:cxn>
                    <a:cxn ang="0">
                      <a:pos x="107" y="0"/>
                    </a:cxn>
                    <a:cxn ang="0">
                      <a:pos x="48" y="0"/>
                    </a:cxn>
                    <a:cxn ang="0">
                      <a:pos x="0" y="442"/>
                    </a:cxn>
                    <a:cxn ang="0">
                      <a:pos x="105" y="660"/>
                    </a:cxn>
                  </a:cxnLst>
                  <a:rect l="0" t="0" r="r" b="b"/>
                  <a:pathLst>
                    <a:path w="173" h="660">
                      <a:moveTo>
                        <a:pt x="105" y="660"/>
                      </a:moveTo>
                      <a:lnTo>
                        <a:pt x="173" y="450"/>
                      </a:lnTo>
                      <a:lnTo>
                        <a:pt x="107" y="0"/>
                      </a:lnTo>
                      <a:lnTo>
                        <a:pt x="48" y="0"/>
                      </a:lnTo>
                      <a:lnTo>
                        <a:pt x="0" y="442"/>
                      </a:lnTo>
                      <a:lnTo>
                        <a:pt x="105" y="66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818" name="Freeform 194"/>
                <p:cNvSpPr>
                  <a:spLocks/>
                </p:cNvSpPr>
                <p:nvPr/>
              </p:nvSpPr>
              <p:spPr bwMode="auto">
                <a:xfrm>
                  <a:off x="1490" y="3186"/>
                  <a:ext cx="19" cy="54"/>
                </a:xfrm>
                <a:custGeom>
                  <a:avLst/>
                  <a:gdLst/>
                  <a:ahLst/>
                  <a:cxnLst>
                    <a:cxn ang="0">
                      <a:pos x="69" y="2"/>
                    </a:cxn>
                    <a:cxn ang="0">
                      <a:pos x="69" y="0"/>
                    </a:cxn>
                    <a:cxn ang="0">
                      <a:pos x="0" y="211"/>
                    </a:cxn>
                    <a:cxn ang="0">
                      <a:pos x="7" y="214"/>
                    </a:cxn>
                    <a:cxn ang="0">
                      <a:pos x="76" y="3"/>
                    </a:cxn>
                    <a:cxn ang="0">
                      <a:pos x="76" y="0"/>
                    </a:cxn>
                    <a:cxn ang="0">
                      <a:pos x="76" y="3"/>
                    </a:cxn>
                    <a:cxn ang="0">
                      <a:pos x="76" y="2"/>
                    </a:cxn>
                    <a:cxn ang="0">
                      <a:pos x="76" y="0"/>
                    </a:cxn>
                    <a:cxn ang="0">
                      <a:pos x="69" y="2"/>
                    </a:cxn>
                  </a:cxnLst>
                  <a:rect l="0" t="0" r="r" b="b"/>
                  <a:pathLst>
                    <a:path w="76" h="214">
                      <a:moveTo>
                        <a:pt x="69" y="2"/>
                      </a:moveTo>
                      <a:lnTo>
                        <a:pt x="69" y="0"/>
                      </a:lnTo>
                      <a:lnTo>
                        <a:pt x="0" y="211"/>
                      </a:lnTo>
                      <a:lnTo>
                        <a:pt x="7" y="214"/>
                      </a:lnTo>
                      <a:lnTo>
                        <a:pt x="76" y="3"/>
                      </a:lnTo>
                      <a:lnTo>
                        <a:pt x="76" y="0"/>
                      </a:lnTo>
                      <a:lnTo>
                        <a:pt x="76" y="3"/>
                      </a:lnTo>
                      <a:lnTo>
                        <a:pt x="76" y="2"/>
                      </a:lnTo>
                      <a:lnTo>
                        <a:pt x="76" y="0"/>
                      </a:lnTo>
                      <a:lnTo>
                        <a:pt x="69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819" name="Freeform 195"/>
                <p:cNvSpPr>
                  <a:spLocks/>
                </p:cNvSpPr>
                <p:nvPr/>
              </p:nvSpPr>
              <p:spPr bwMode="auto">
                <a:xfrm>
                  <a:off x="1491" y="3073"/>
                  <a:ext cx="18" cy="114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0" y="3"/>
                    </a:cxn>
                    <a:cxn ang="0">
                      <a:pos x="66" y="453"/>
                    </a:cxn>
                    <a:cxn ang="0">
                      <a:pos x="73" y="451"/>
                    </a:cxn>
                    <a:cxn ang="0">
                      <a:pos x="6" y="2"/>
                    </a:cxn>
                    <a:cxn ang="0">
                      <a:pos x="3" y="0"/>
                    </a:cxn>
                    <a:cxn ang="0">
                      <a:pos x="6" y="2"/>
                    </a:cxn>
                    <a:cxn ang="0">
                      <a:pos x="6" y="0"/>
                    </a:cxn>
                    <a:cxn ang="0">
                      <a:pos x="3" y="0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73" h="453">
                      <a:moveTo>
                        <a:pt x="3" y="5"/>
                      </a:moveTo>
                      <a:lnTo>
                        <a:pt x="0" y="3"/>
                      </a:lnTo>
                      <a:lnTo>
                        <a:pt x="66" y="453"/>
                      </a:lnTo>
                      <a:lnTo>
                        <a:pt x="73" y="451"/>
                      </a:lnTo>
                      <a:lnTo>
                        <a:pt x="6" y="2"/>
                      </a:lnTo>
                      <a:lnTo>
                        <a:pt x="3" y="0"/>
                      </a:lnTo>
                      <a:lnTo>
                        <a:pt x="6" y="2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820" name="Freeform 196"/>
                <p:cNvSpPr>
                  <a:spLocks/>
                </p:cNvSpPr>
                <p:nvPr/>
              </p:nvSpPr>
              <p:spPr bwMode="auto">
                <a:xfrm>
                  <a:off x="1477" y="3073"/>
                  <a:ext cx="15" cy="2"/>
                </a:xfrm>
                <a:custGeom>
                  <a:avLst/>
                  <a:gdLst/>
                  <a:ahLst/>
                  <a:cxnLst>
                    <a:cxn ang="0">
                      <a:pos x="6" y="3"/>
                    </a:cxn>
                    <a:cxn ang="0">
                      <a:pos x="2" y="5"/>
                    </a:cxn>
                    <a:cxn ang="0">
                      <a:pos x="61" y="5"/>
                    </a:cxn>
                    <a:cxn ang="0">
                      <a:pos x="61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6" y="3"/>
                    </a:cxn>
                  </a:cxnLst>
                  <a:rect l="0" t="0" r="r" b="b"/>
                  <a:pathLst>
                    <a:path w="61" h="5">
                      <a:moveTo>
                        <a:pt x="6" y="3"/>
                      </a:moveTo>
                      <a:lnTo>
                        <a:pt x="2" y="5"/>
                      </a:lnTo>
                      <a:lnTo>
                        <a:pt x="61" y="5"/>
                      </a:lnTo>
                      <a:lnTo>
                        <a:pt x="61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6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821" name="Freeform 197"/>
                <p:cNvSpPr>
                  <a:spLocks/>
                </p:cNvSpPr>
                <p:nvPr/>
              </p:nvSpPr>
              <p:spPr bwMode="auto">
                <a:xfrm>
                  <a:off x="1464" y="3074"/>
                  <a:ext cx="14" cy="111"/>
                </a:xfrm>
                <a:custGeom>
                  <a:avLst/>
                  <a:gdLst/>
                  <a:ahLst/>
                  <a:cxnLst>
                    <a:cxn ang="0">
                      <a:pos x="5" y="441"/>
                    </a:cxn>
                    <a:cxn ang="0">
                      <a:pos x="5" y="443"/>
                    </a:cxn>
                    <a:cxn ang="0">
                      <a:pos x="54" y="1"/>
                    </a:cxn>
                    <a:cxn ang="0">
                      <a:pos x="48" y="0"/>
                    </a:cxn>
                    <a:cxn ang="0">
                      <a:pos x="0" y="442"/>
                    </a:cxn>
                    <a:cxn ang="0">
                      <a:pos x="0" y="444"/>
                    </a:cxn>
                    <a:cxn ang="0">
                      <a:pos x="0" y="442"/>
                    </a:cxn>
                    <a:cxn ang="0">
                      <a:pos x="0" y="443"/>
                    </a:cxn>
                    <a:cxn ang="0">
                      <a:pos x="0" y="444"/>
                    </a:cxn>
                    <a:cxn ang="0">
                      <a:pos x="5" y="441"/>
                    </a:cxn>
                  </a:cxnLst>
                  <a:rect l="0" t="0" r="r" b="b"/>
                  <a:pathLst>
                    <a:path w="54" h="444">
                      <a:moveTo>
                        <a:pt x="5" y="441"/>
                      </a:moveTo>
                      <a:lnTo>
                        <a:pt x="5" y="443"/>
                      </a:lnTo>
                      <a:lnTo>
                        <a:pt x="54" y="1"/>
                      </a:lnTo>
                      <a:lnTo>
                        <a:pt x="48" y="0"/>
                      </a:lnTo>
                      <a:lnTo>
                        <a:pt x="0" y="442"/>
                      </a:lnTo>
                      <a:lnTo>
                        <a:pt x="0" y="444"/>
                      </a:lnTo>
                      <a:lnTo>
                        <a:pt x="0" y="442"/>
                      </a:lnTo>
                      <a:lnTo>
                        <a:pt x="0" y="443"/>
                      </a:lnTo>
                      <a:lnTo>
                        <a:pt x="0" y="444"/>
                      </a:lnTo>
                      <a:lnTo>
                        <a:pt x="5" y="4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822" name="Freeform 198"/>
                <p:cNvSpPr>
                  <a:spLocks/>
                </p:cNvSpPr>
                <p:nvPr/>
              </p:nvSpPr>
              <p:spPr bwMode="auto">
                <a:xfrm>
                  <a:off x="1464" y="3184"/>
                  <a:ext cx="28" cy="58"/>
                </a:xfrm>
                <a:custGeom>
                  <a:avLst/>
                  <a:gdLst/>
                  <a:ahLst/>
                  <a:cxnLst>
                    <a:cxn ang="0">
                      <a:pos x="103" y="219"/>
                    </a:cxn>
                    <a:cxn ang="0">
                      <a:pos x="110" y="219"/>
                    </a:cxn>
                    <a:cxn ang="0">
                      <a:pos x="5" y="0"/>
                    </a:cxn>
                    <a:cxn ang="0">
                      <a:pos x="0" y="3"/>
                    </a:cxn>
                    <a:cxn ang="0">
                      <a:pos x="105" y="222"/>
                    </a:cxn>
                    <a:cxn ang="0">
                      <a:pos x="110" y="222"/>
                    </a:cxn>
                    <a:cxn ang="0">
                      <a:pos x="105" y="222"/>
                    </a:cxn>
                    <a:cxn ang="0">
                      <a:pos x="108" y="229"/>
                    </a:cxn>
                    <a:cxn ang="0">
                      <a:pos x="110" y="222"/>
                    </a:cxn>
                    <a:cxn ang="0">
                      <a:pos x="103" y="219"/>
                    </a:cxn>
                  </a:cxnLst>
                  <a:rect l="0" t="0" r="r" b="b"/>
                  <a:pathLst>
                    <a:path w="110" h="229">
                      <a:moveTo>
                        <a:pt x="103" y="219"/>
                      </a:moveTo>
                      <a:lnTo>
                        <a:pt x="110" y="219"/>
                      </a:lnTo>
                      <a:lnTo>
                        <a:pt x="5" y="0"/>
                      </a:lnTo>
                      <a:lnTo>
                        <a:pt x="0" y="3"/>
                      </a:lnTo>
                      <a:lnTo>
                        <a:pt x="105" y="222"/>
                      </a:lnTo>
                      <a:lnTo>
                        <a:pt x="110" y="222"/>
                      </a:lnTo>
                      <a:lnTo>
                        <a:pt x="105" y="222"/>
                      </a:lnTo>
                      <a:lnTo>
                        <a:pt x="108" y="229"/>
                      </a:lnTo>
                      <a:lnTo>
                        <a:pt x="110" y="222"/>
                      </a:lnTo>
                      <a:lnTo>
                        <a:pt x="103" y="2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823" name="Freeform 199"/>
                <p:cNvSpPr>
                  <a:spLocks/>
                </p:cNvSpPr>
                <p:nvPr/>
              </p:nvSpPr>
              <p:spPr bwMode="auto">
                <a:xfrm>
                  <a:off x="1356" y="3040"/>
                  <a:ext cx="264" cy="421"/>
                </a:xfrm>
                <a:custGeom>
                  <a:avLst/>
                  <a:gdLst/>
                  <a:ahLst/>
                  <a:cxnLst>
                    <a:cxn ang="0">
                      <a:pos x="524" y="574"/>
                    </a:cxn>
                    <a:cxn ang="0">
                      <a:pos x="1043" y="91"/>
                    </a:cxn>
                    <a:cxn ang="0">
                      <a:pos x="1053" y="1645"/>
                    </a:cxn>
                    <a:cxn ang="0">
                      <a:pos x="1049" y="1646"/>
                    </a:cxn>
                    <a:cxn ang="0">
                      <a:pos x="1039" y="1647"/>
                    </a:cxn>
                    <a:cxn ang="0">
                      <a:pos x="1022" y="1651"/>
                    </a:cxn>
                    <a:cxn ang="0">
                      <a:pos x="1001" y="1654"/>
                    </a:cxn>
                    <a:cxn ang="0">
                      <a:pos x="976" y="1658"/>
                    </a:cxn>
                    <a:cxn ang="0">
                      <a:pos x="947" y="1663"/>
                    </a:cxn>
                    <a:cxn ang="0">
                      <a:pos x="914" y="1667"/>
                    </a:cxn>
                    <a:cxn ang="0">
                      <a:pos x="881" y="1672"/>
                    </a:cxn>
                    <a:cxn ang="0">
                      <a:pos x="846" y="1676"/>
                    </a:cxn>
                    <a:cxn ang="0">
                      <a:pos x="809" y="1679"/>
                    </a:cxn>
                    <a:cxn ang="0">
                      <a:pos x="774" y="1683"/>
                    </a:cxn>
                    <a:cxn ang="0">
                      <a:pos x="740" y="1684"/>
                    </a:cxn>
                    <a:cxn ang="0">
                      <a:pos x="707" y="1685"/>
                    </a:cxn>
                    <a:cxn ang="0">
                      <a:pos x="677" y="1684"/>
                    </a:cxn>
                    <a:cxn ang="0">
                      <a:pos x="650" y="1682"/>
                    </a:cxn>
                    <a:cxn ang="0">
                      <a:pos x="627" y="1677"/>
                    </a:cxn>
                    <a:cxn ang="0">
                      <a:pos x="515" y="1683"/>
                    </a:cxn>
                    <a:cxn ang="0">
                      <a:pos x="473" y="1684"/>
                    </a:cxn>
                    <a:cxn ang="0">
                      <a:pos x="432" y="1685"/>
                    </a:cxn>
                    <a:cxn ang="0">
                      <a:pos x="391" y="1684"/>
                    </a:cxn>
                    <a:cxn ang="0">
                      <a:pos x="350" y="1683"/>
                    </a:cxn>
                    <a:cxn ang="0">
                      <a:pos x="310" y="1681"/>
                    </a:cxn>
                    <a:cxn ang="0">
                      <a:pos x="272" y="1677"/>
                    </a:cxn>
                    <a:cxn ang="0">
                      <a:pos x="238" y="1674"/>
                    </a:cxn>
                    <a:cxn ang="0">
                      <a:pos x="204" y="1670"/>
                    </a:cxn>
                    <a:cxn ang="0">
                      <a:pos x="173" y="1666"/>
                    </a:cxn>
                    <a:cxn ang="0">
                      <a:pos x="145" y="1662"/>
                    </a:cxn>
                    <a:cxn ang="0">
                      <a:pos x="121" y="1658"/>
                    </a:cxn>
                    <a:cxn ang="0">
                      <a:pos x="99" y="1654"/>
                    </a:cxn>
                    <a:cxn ang="0">
                      <a:pos x="83" y="1652"/>
                    </a:cxn>
                    <a:cxn ang="0">
                      <a:pos x="70" y="1650"/>
                    </a:cxn>
                    <a:cxn ang="0">
                      <a:pos x="63" y="1647"/>
                    </a:cxn>
                    <a:cxn ang="0">
                      <a:pos x="59" y="1647"/>
                    </a:cxn>
                    <a:cxn ang="0">
                      <a:pos x="0" y="124"/>
                    </a:cxn>
                  </a:cxnLst>
                  <a:rect l="0" t="0" r="r" b="b"/>
                  <a:pathLst>
                    <a:path w="1053" h="1685">
                      <a:moveTo>
                        <a:pt x="337" y="0"/>
                      </a:moveTo>
                      <a:lnTo>
                        <a:pt x="524" y="574"/>
                      </a:lnTo>
                      <a:lnTo>
                        <a:pt x="684" y="5"/>
                      </a:lnTo>
                      <a:lnTo>
                        <a:pt x="1043" y="91"/>
                      </a:lnTo>
                      <a:lnTo>
                        <a:pt x="967" y="909"/>
                      </a:lnTo>
                      <a:lnTo>
                        <a:pt x="1053" y="1645"/>
                      </a:lnTo>
                      <a:lnTo>
                        <a:pt x="1052" y="1645"/>
                      </a:lnTo>
                      <a:lnTo>
                        <a:pt x="1049" y="1646"/>
                      </a:lnTo>
                      <a:lnTo>
                        <a:pt x="1044" y="1646"/>
                      </a:lnTo>
                      <a:lnTo>
                        <a:pt x="1039" y="1647"/>
                      </a:lnTo>
                      <a:lnTo>
                        <a:pt x="1031" y="1650"/>
                      </a:lnTo>
                      <a:lnTo>
                        <a:pt x="1022" y="1651"/>
                      </a:lnTo>
                      <a:lnTo>
                        <a:pt x="1012" y="1652"/>
                      </a:lnTo>
                      <a:lnTo>
                        <a:pt x="1001" y="1654"/>
                      </a:lnTo>
                      <a:lnTo>
                        <a:pt x="989" y="1656"/>
                      </a:lnTo>
                      <a:lnTo>
                        <a:pt x="976" y="1658"/>
                      </a:lnTo>
                      <a:lnTo>
                        <a:pt x="962" y="1661"/>
                      </a:lnTo>
                      <a:lnTo>
                        <a:pt x="947" y="1663"/>
                      </a:lnTo>
                      <a:lnTo>
                        <a:pt x="931" y="1665"/>
                      </a:lnTo>
                      <a:lnTo>
                        <a:pt x="914" y="1667"/>
                      </a:lnTo>
                      <a:lnTo>
                        <a:pt x="898" y="1670"/>
                      </a:lnTo>
                      <a:lnTo>
                        <a:pt x="881" y="1672"/>
                      </a:lnTo>
                      <a:lnTo>
                        <a:pt x="863" y="1674"/>
                      </a:lnTo>
                      <a:lnTo>
                        <a:pt x="846" y="1676"/>
                      </a:lnTo>
                      <a:lnTo>
                        <a:pt x="828" y="1678"/>
                      </a:lnTo>
                      <a:lnTo>
                        <a:pt x="809" y="1679"/>
                      </a:lnTo>
                      <a:lnTo>
                        <a:pt x="792" y="1681"/>
                      </a:lnTo>
                      <a:lnTo>
                        <a:pt x="774" y="1683"/>
                      </a:lnTo>
                      <a:lnTo>
                        <a:pt x="756" y="1683"/>
                      </a:lnTo>
                      <a:lnTo>
                        <a:pt x="740" y="1684"/>
                      </a:lnTo>
                      <a:lnTo>
                        <a:pt x="723" y="1685"/>
                      </a:lnTo>
                      <a:lnTo>
                        <a:pt x="707" y="1685"/>
                      </a:lnTo>
                      <a:lnTo>
                        <a:pt x="691" y="1685"/>
                      </a:lnTo>
                      <a:lnTo>
                        <a:pt x="677" y="1684"/>
                      </a:lnTo>
                      <a:lnTo>
                        <a:pt x="662" y="1683"/>
                      </a:lnTo>
                      <a:lnTo>
                        <a:pt x="650" y="1682"/>
                      </a:lnTo>
                      <a:lnTo>
                        <a:pt x="638" y="1679"/>
                      </a:lnTo>
                      <a:lnTo>
                        <a:pt x="627" y="1677"/>
                      </a:lnTo>
                      <a:lnTo>
                        <a:pt x="556" y="1469"/>
                      </a:lnTo>
                      <a:lnTo>
                        <a:pt x="515" y="1683"/>
                      </a:lnTo>
                      <a:lnTo>
                        <a:pt x="494" y="1683"/>
                      </a:lnTo>
                      <a:lnTo>
                        <a:pt x="473" y="1684"/>
                      </a:lnTo>
                      <a:lnTo>
                        <a:pt x="453" y="1685"/>
                      </a:lnTo>
                      <a:lnTo>
                        <a:pt x="432" y="1685"/>
                      </a:lnTo>
                      <a:lnTo>
                        <a:pt x="411" y="1685"/>
                      </a:lnTo>
                      <a:lnTo>
                        <a:pt x="391" y="1684"/>
                      </a:lnTo>
                      <a:lnTo>
                        <a:pt x="370" y="1684"/>
                      </a:lnTo>
                      <a:lnTo>
                        <a:pt x="350" y="1683"/>
                      </a:lnTo>
                      <a:lnTo>
                        <a:pt x="330" y="1682"/>
                      </a:lnTo>
                      <a:lnTo>
                        <a:pt x="310" y="1681"/>
                      </a:lnTo>
                      <a:lnTo>
                        <a:pt x="291" y="1678"/>
                      </a:lnTo>
                      <a:lnTo>
                        <a:pt x="272" y="1677"/>
                      </a:lnTo>
                      <a:lnTo>
                        <a:pt x="254" y="1675"/>
                      </a:lnTo>
                      <a:lnTo>
                        <a:pt x="238" y="1674"/>
                      </a:lnTo>
                      <a:lnTo>
                        <a:pt x="221" y="1672"/>
                      </a:lnTo>
                      <a:lnTo>
                        <a:pt x="204" y="1670"/>
                      </a:lnTo>
                      <a:lnTo>
                        <a:pt x="189" y="1667"/>
                      </a:lnTo>
                      <a:lnTo>
                        <a:pt x="173" y="1666"/>
                      </a:lnTo>
                      <a:lnTo>
                        <a:pt x="159" y="1664"/>
                      </a:lnTo>
                      <a:lnTo>
                        <a:pt x="145" y="1662"/>
                      </a:lnTo>
                      <a:lnTo>
                        <a:pt x="132" y="1660"/>
                      </a:lnTo>
                      <a:lnTo>
                        <a:pt x="121" y="1658"/>
                      </a:lnTo>
                      <a:lnTo>
                        <a:pt x="110" y="1656"/>
                      </a:lnTo>
                      <a:lnTo>
                        <a:pt x="99" y="1654"/>
                      </a:lnTo>
                      <a:lnTo>
                        <a:pt x="90" y="1653"/>
                      </a:lnTo>
                      <a:lnTo>
                        <a:pt x="83" y="1652"/>
                      </a:lnTo>
                      <a:lnTo>
                        <a:pt x="76" y="1650"/>
                      </a:lnTo>
                      <a:lnTo>
                        <a:pt x="70" y="1650"/>
                      </a:lnTo>
                      <a:lnTo>
                        <a:pt x="66" y="1649"/>
                      </a:lnTo>
                      <a:lnTo>
                        <a:pt x="63" y="1647"/>
                      </a:lnTo>
                      <a:lnTo>
                        <a:pt x="60" y="1647"/>
                      </a:lnTo>
                      <a:lnTo>
                        <a:pt x="59" y="1647"/>
                      </a:lnTo>
                      <a:lnTo>
                        <a:pt x="130" y="1036"/>
                      </a:lnTo>
                      <a:lnTo>
                        <a:pt x="0" y="124"/>
                      </a:lnTo>
                      <a:lnTo>
                        <a:pt x="337" y="0"/>
                      </a:lnTo>
                      <a:close/>
                    </a:path>
                  </a:pathLst>
                </a:custGeom>
                <a:solidFill>
                  <a:srgbClr val="024C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824" name="Freeform 200"/>
                <p:cNvSpPr>
                  <a:spLocks/>
                </p:cNvSpPr>
                <p:nvPr/>
              </p:nvSpPr>
              <p:spPr bwMode="auto">
                <a:xfrm>
                  <a:off x="1439" y="3040"/>
                  <a:ext cx="50" cy="149"/>
                </a:xfrm>
                <a:custGeom>
                  <a:avLst/>
                  <a:gdLst/>
                  <a:ahLst/>
                  <a:cxnLst>
                    <a:cxn ang="0">
                      <a:pos x="188" y="574"/>
                    </a:cxn>
                    <a:cxn ang="0">
                      <a:pos x="199" y="574"/>
                    </a:cxn>
                    <a:cxn ang="0">
                      <a:pos x="11" y="0"/>
                    </a:cxn>
                    <a:cxn ang="0">
                      <a:pos x="0" y="5"/>
                    </a:cxn>
                    <a:cxn ang="0">
                      <a:pos x="188" y="578"/>
                    </a:cxn>
                    <a:cxn ang="0">
                      <a:pos x="199" y="578"/>
                    </a:cxn>
                    <a:cxn ang="0">
                      <a:pos x="188" y="578"/>
                    </a:cxn>
                    <a:cxn ang="0">
                      <a:pos x="194" y="596"/>
                    </a:cxn>
                    <a:cxn ang="0">
                      <a:pos x="199" y="578"/>
                    </a:cxn>
                    <a:cxn ang="0">
                      <a:pos x="188" y="574"/>
                    </a:cxn>
                  </a:cxnLst>
                  <a:rect l="0" t="0" r="r" b="b"/>
                  <a:pathLst>
                    <a:path w="199" h="596">
                      <a:moveTo>
                        <a:pt x="188" y="574"/>
                      </a:moveTo>
                      <a:lnTo>
                        <a:pt x="199" y="574"/>
                      </a:lnTo>
                      <a:lnTo>
                        <a:pt x="11" y="0"/>
                      </a:lnTo>
                      <a:lnTo>
                        <a:pt x="0" y="5"/>
                      </a:lnTo>
                      <a:lnTo>
                        <a:pt x="188" y="578"/>
                      </a:lnTo>
                      <a:lnTo>
                        <a:pt x="199" y="578"/>
                      </a:lnTo>
                      <a:lnTo>
                        <a:pt x="188" y="578"/>
                      </a:lnTo>
                      <a:lnTo>
                        <a:pt x="194" y="596"/>
                      </a:lnTo>
                      <a:lnTo>
                        <a:pt x="199" y="578"/>
                      </a:lnTo>
                      <a:lnTo>
                        <a:pt x="188" y="5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825" name="Freeform 201"/>
                <p:cNvSpPr>
                  <a:spLocks/>
                </p:cNvSpPr>
                <p:nvPr/>
              </p:nvSpPr>
              <p:spPr bwMode="auto">
                <a:xfrm>
                  <a:off x="1486" y="3039"/>
                  <a:ext cx="43" cy="145"/>
                </a:xfrm>
                <a:custGeom>
                  <a:avLst/>
                  <a:gdLst/>
                  <a:ahLst/>
                  <a:cxnLst>
                    <a:cxn ang="0">
                      <a:pos x="168" y="1"/>
                    </a:cxn>
                    <a:cxn ang="0">
                      <a:pos x="160" y="6"/>
                    </a:cxn>
                    <a:cxn ang="0">
                      <a:pos x="0" y="575"/>
                    </a:cxn>
                    <a:cxn ang="0">
                      <a:pos x="11" y="579"/>
                    </a:cxn>
                    <a:cxn ang="0">
                      <a:pos x="172" y="10"/>
                    </a:cxn>
                    <a:cxn ang="0">
                      <a:pos x="164" y="14"/>
                    </a:cxn>
                    <a:cxn ang="0">
                      <a:pos x="168" y="1"/>
                    </a:cxn>
                    <a:cxn ang="0">
                      <a:pos x="161" y="0"/>
                    </a:cxn>
                    <a:cxn ang="0">
                      <a:pos x="160" y="6"/>
                    </a:cxn>
                    <a:cxn ang="0">
                      <a:pos x="168" y="1"/>
                    </a:cxn>
                  </a:cxnLst>
                  <a:rect l="0" t="0" r="r" b="b"/>
                  <a:pathLst>
                    <a:path w="172" h="579">
                      <a:moveTo>
                        <a:pt x="168" y="1"/>
                      </a:moveTo>
                      <a:lnTo>
                        <a:pt x="160" y="6"/>
                      </a:lnTo>
                      <a:lnTo>
                        <a:pt x="0" y="575"/>
                      </a:lnTo>
                      <a:lnTo>
                        <a:pt x="11" y="579"/>
                      </a:lnTo>
                      <a:lnTo>
                        <a:pt x="172" y="10"/>
                      </a:lnTo>
                      <a:lnTo>
                        <a:pt x="164" y="14"/>
                      </a:lnTo>
                      <a:lnTo>
                        <a:pt x="168" y="1"/>
                      </a:lnTo>
                      <a:lnTo>
                        <a:pt x="161" y="0"/>
                      </a:lnTo>
                      <a:lnTo>
                        <a:pt x="160" y="6"/>
                      </a:lnTo>
                      <a:lnTo>
                        <a:pt x="168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826" name="Freeform 202"/>
                <p:cNvSpPr>
                  <a:spLocks/>
                </p:cNvSpPr>
                <p:nvPr/>
              </p:nvSpPr>
              <p:spPr bwMode="auto">
                <a:xfrm>
                  <a:off x="1527" y="3040"/>
                  <a:ext cx="92" cy="24"/>
                </a:xfrm>
                <a:custGeom>
                  <a:avLst/>
                  <a:gdLst/>
                  <a:ahLst/>
                  <a:cxnLst>
                    <a:cxn ang="0">
                      <a:pos x="367" y="93"/>
                    </a:cxn>
                    <a:cxn ang="0">
                      <a:pos x="361" y="86"/>
                    </a:cxn>
                    <a:cxn ang="0">
                      <a:pos x="4" y="0"/>
                    </a:cxn>
                    <a:cxn ang="0">
                      <a:pos x="0" y="13"/>
                    </a:cxn>
                    <a:cxn ang="0">
                      <a:pos x="359" y="100"/>
                    </a:cxn>
                    <a:cxn ang="0">
                      <a:pos x="355" y="93"/>
                    </a:cxn>
                    <a:cxn ang="0">
                      <a:pos x="367" y="93"/>
                    </a:cxn>
                    <a:cxn ang="0">
                      <a:pos x="367" y="88"/>
                    </a:cxn>
                    <a:cxn ang="0">
                      <a:pos x="361" y="86"/>
                    </a:cxn>
                    <a:cxn ang="0">
                      <a:pos x="367" y="93"/>
                    </a:cxn>
                  </a:cxnLst>
                  <a:rect l="0" t="0" r="r" b="b"/>
                  <a:pathLst>
                    <a:path w="367" h="100">
                      <a:moveTo>
                        <a:pt x="367" y="93"/>
                      </a:moveTo>
                      <a:lnTo>
                        <a:pt x="361" y="86"/>
                      </a:lnTo>
                      <a:lnTo>
                        <a:pt x="4" y="0"/>
                      </a:lnTo>
                      <a:lnTo>
                        <a:pt x="0" y="13"/>
                      </a:lnTo>
                      <a:lnTo>
                        <a:pt x="359" y="100"/>
                      </a:lnTo>
                      <a:lnTo>
                        <a:pt x="355" y="93"/>
                      </a:lnTo>
                      <a:lnTo>
                        <a:pt x="367" y="93"/>
                      </a:lnTo>
                      <a:lnTo>
                        <a:pt x="367" y="88"/>
                      </a:lnTo>
                      <a:lnTo>
                        <a:pt x="361" y="86"/>
                      </a:lnTo>
                      <a:lnTo>
                        <a:pt x="367" y="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827" name="Freeform 203"/>
                <p:cNvSpPr>
                  <a:spLocks/>
                </p:cNvSpPr>
                <p:nvPr/>
              </p:nvSpPr>
              <p:spPr bwMode="auto">
                <a:xfrm>
                  <a:off x="1596" y="3063"/>
                  <a:ext cx="23" cy="205"/>
                </a:xfrm>
                <a:custGeom>
                  <a:avLst/>
                  <a:gdLst/>
                  <a:ahLst/>
                  <a:cxnLst>
                    <a:cxn ang="0">
                      <a:pos x="13" y="817"/>
                    </a:cxn>
                    <a:cxn ang="0">
                      <a:pos x="13" y="819"/>
                    </a:cxn>
                    <a:cxn ang="0">
                      <a:pos x="89" y="0"/>
                    </a:cxn>
                    <a:cxn ang="0">
                      <a:pos x="77" y="0"/>
                    </a:cxn>
                    <a:cxn ang="0">
                      <a:pos x="0" y="818"/>
                    </a:cxn>
                    <a:cxn ang="0">
                      <a:pos x="0" y="819"/>
                    </a:cxn>
                    <a:cxn ang="0">
                      <a:pos x="0" y="818"/>
                    </a:cxn>
                    <a:cxn ang="0">
                      <a:pos x="0" y="818"/>
                    </a:cxn>
                    <a:cxn ang="0">
                      <a:pos x="0" y="819"/>
                    </a:cxn>
                    <a:cxn ang="0">
                      <a:pos x="13" y="817"/>
                    </a:cxn>
                  </a:cxnLst>
                  <a:rect l="0" t="0" r="r" b="b"/>
                  <a:pathLst>
                    <a:path w="89" h="819">
                      <a:moveTo>
                        <a:pt x="13" y="817"/>
                      </a:moveTo>
                      <a:lnTo>
                        <a:pt x="13" y="819"/>
                      </a:lnTo>
                      <a:lnTo>
                        <a:pt x="89" y="0"/>
                      </a:lnTo>
                      <a:lnTo>
                        <a:pt x="77" y="0"/>
                      </a:lnTo>
                      <a:lnTo>
                        <a:pt x="0" y="818"/>
                      </a:lnTo>
                      <a:lnTo>
                        <a:pt x="0" y="819"/>
                      </a:lnTo>
                      <a:lnTo>
                        <a:pt x="0" y="818"/>
                      </a:lnTo>
                      <a:lnTo>
                        <a:pt x="0" y="818"/>
                      </a:lnTo>
                      <a:lnTo>
                        <a:pt x="0" y="819"/>
                      </a:lnTo>
                      <a:lnTo>
                        <a:pt x="13" y="8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828" name="Freeform 204"/>
                <p:cNvSpPr>
                  <a:spLocks/>
                </p:cNvSpPr>
                <p:nvPr/>
              </p:nvSpPr>
              <p:spPr bwMode="auto">
                <a:xfrm>
                  <a:off x="1596" y="3267"/>
                  <a:ext cx="25" cy="186"/>
                </a:xfrm>
                <a:custGeom>
                  <a:avLst/>
                  <a:gdLst/>
                  <a:ahLst/>
                  <a:cxnLst>
                    <a:cxn ang="0">
                      <a:pos x="93" y="744"/>
                    </a:cxn>
                    <a:cxn ang="0">
                      <a:pos x="98" y="736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86" y="738"/>
                    </a:cxn>
                    <a:cxn ang="0">
                      <a:pos x="90" y="731"/>
                    </a:cxn>
                    <a:cxn ang="0">
                      <a:pos x="93" y="744"/>
                    </a:cxn>
                    <a:cxn ang="0">
                      <a:pos x="99" y="742"/>
                    </a:cxn>
                    <a:cxn ang="0">
                      <a:pos x="98" y="736"/>
                    </a:cxn>
                    <a:cxn ang="0">
                      <a:pos x="93" y="744"/>
                    </a:cxn>
                  </a:cxnLst>
                  <a:rect l="0" t="0" r="r" b="b"/>
                  <a:pathLst>
                    <a:path w="99" h="744">
                      <a:moveTo>
                        <a:pt x="93" y="744"/>
                      </a:moveTo>
                      <a:lnTo>
                        <a:pt x="98" y="736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86" y="738"/>
                      </a:lnTo>
                      <a:lnTo>
                        <a:pt x="90" y="731"/>
                      </a:lnTo>
                      <a:lnTo>
                        <a:pt x="93" y="744"/>
                      </a:lnTo>
                      <a:lnTo>
                        <a:pt x="99" y="742"/>
                      </a:lnTo>
                      <a:lnTo>
                        <a:pt x="98" y="736"/>
                      </a:lnTo>
                      <a:lnTo>
                        <a:pt x="93" y="74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829" name="Freeform 205"/>
                <p:cNvSpPr>
                  <a:spLocks/>
                </p:cNvSpPr>
                <p:nvPr/>
              </p:nvSpPr>
              <p:spPr bwMode="auto">
                <a:xfrm>
                  <a:off x="1512" y="3450"/>
                  <a:ext cx="108" cy="13"/>
                </a:xfrm>
                <a:custGeom>
                  <a:avLst/>
                  <a:gdLst/>
                  <a:ahLst/>
                  <a:cxnLst>
                    <a:cxn ang="0">
                      <a:pos x="5" y="44"/>
                    </a:cxn>
                    <a:cxn ang="0">
                      <a:pos x="28" y="48"/>
                    </a:cxn>
                    <a:cxn ang="0">
                      <a:pos x="56" y="51"/>
                    </a:cxn>
                    <a:cxn ang="0">
                      <a:pos x="86" y="51"/>
                    </a:cxn>
                    <a:cxn ang="0">
                      <a:pos x="119" y="51"/>
                    </a:cxn>
                    <a:cxn ang="0">
                      <a:pos x="154" y="49"/>
                    </a:cxn>
                    <a:cxn ang="0">
                      <a:pos x="189" y="47"/>
                    </a:cxn>
                    <a:cxn ang="0">
                      <a:pos x="225" y="44"/>
                    </a:cxn>
                    <a:cxn ang="0">
                      <a:pos x="260" y="39"/>
                    </a:cxn>
                    <a:cxn ang="0">
                      <a:pos x="294" y="35"/>
                    </a:cxn>
                    <a:cxn ang="0">
                      <a:pos x="326" y="31"/>
                    </a:cxn>
                    <a:cxn ang="0">
                      <a:pos x="356" y="26"/>
                    </a:cxn>
                    <a:cxn ang="0">
                      <a:pos x="382" y="22"/>
                    </a:cxn>
                    <a:cxn ang="0">
                      <a:pos x="403" y="17"/>
                    </a:cxn>
                    <a:cxn ang="0">
                      <a:pos x="419" y="15"/>
                    </a:cxn>
                    <a:cxn ang="0">
                      <a:pos x="430" y="13"/>
                    </a:cxn>
                    <a:cxn ang="0">
                      <a:pos x="433" y="13"/>
                    </a:cxn>
                    <a:cxn ang="0">
                      <a:pos x="430" y="0"/>
                    </a:cxn>
                    <a:cxn ang="0">
                      <a:pos x="423" y="2"/>
                    </a:cxn>
                    <a:cxn ang="0">
                      <a:pos x="410" y="4"/>
                    </a:cxn>
                    <a:cxn ang="0">
                      <a:pos x="390" y="7"/>
                    </a:cxn>
                    <a:cxn ang="0">
                      <a:pos x="367" y="11"/>
                    </a:cxn>
                    <a:cxn ang="0">
                      <a:pos x="340" y="15"/>
                    </a:cxn>
                    <a:cxn ang="0">
                      <a:pos x="309" y="19"/>
                    </a:cxn>
                    <a:cxn ang="0">
                      <a:pos x="275" y="24"/>
                    </a:cxn>
                    <a:cxn ang="0">
                      <a:pos x="241" y="28"/>
                    </a:cxn>
                    <a:cxn ang="0">
                      <a:pos x="206" y="33"/>
                    </a:cxn>
                    <a:cxn ang="0">
                      <a:pos x="171" y="36"/>
                    </a:cxn>
                    <a:cxn ang="0">
                      <a:pos x="135" y="38"/>
                    </a:cxn>
                    <a:cxn ang="0">
                      <a:pos x="102" y="39"/>
                    </a:cxn>
                    <a:cxn ang="0">
                      <a:pos x="70" y="39"/>
                    </a:cxn>
                    <a:cxn ang="0">
                      <a:pos x="42" y="37"/>
                    </a:cxn>
                    <a:cxn ang="0">
                      <a:pos x="18" y="35"/>
                    </a:cxn>
                    <a:cxn ang="0">
                      <a:pos x="13" y="36"/>
                    </a:cxn>
                    <a:cxn ang="0">
                      <a:pos x="2" y="44"/>
                    </a:cxn>
                    <a:cxn ang="0">
                      <a:pos x="0" y="39"/>
                    </a:cxn>
                  </a:cxnLst>
                  <a:rect l="0" t="0" r="r" b="b"/>
                  <a:pathLst>
                    <a:path w="433" h="51">
                      <a:moveTo>
                        <a:pt x="0" y="39"/>
                      </a:moveTo>
                      <a:lnTo>
                        <a:pt x="5" y="44"/>
                      </a:lnTo>
                      <a:lnTo>
                        <a:pt x="16" y="47"/>
                      </a:lnTo>
                      <a:lnTo>
                        <a:pt x="28" y="48"/>
                      </a:lnTo>
                      <a:lnTo>
                        <a:pt x="41" y="50"/>
                      </a:lnTo>
                      <a:lnTo>
                        <a:pt x="56" y="51"/>
                      </a:lnTo>
                      <a:lnTo>
                        <a:pt x="70" y="51"/>
                      </a:lnTo>
                      <a:lnTo>
                        <a:pt x="86" y="51"/>
                      </a:lnTo>
                      <a:lnTo>
                        <a:pt x="102" y="51"/>
                      </a:lnTo>
                      <a:lnTo>
                        <a:pt x="119" y="51"/>
                      </a:lnTo>
                      <a:lnTo>
                        <a:pt x="136" y="50"/>
                      </a:lnTo>
                      <a:lnTo>
                        <a:pt x="154" y="49"/>
                      </a:lnTo>
                      <a:lnTo>
                        <a:pt x="172" y="48"/>
                      </a:lnTo>
                      <a:lnTo>
                        <a:pt x="189" y="47"/>
                      </a:lnTo>
                      <a:lnTo>
                        <a:pt x="207" y="45"/>
                      </a:lnTo>
                      <a:lnTo>
                        <a:pt x="225" y="44"/>
                      </a:lnTo>
                      <a:lnTo>
                        <a:pt x="243" y="42"/>
                      </a:lnTo>
                      <a:lnTo>
                        <a:pt x="260" y="39"/>
                      </a:lnTo>
                      <a:lnTo>
                        <a:pt x="278" y="37"/>
                      </a:lnTo>
                      <a:lnTo>
                        <a:pt x="294" y="35"/>
                      </a:lnTo>
                      <a:lnTo>
                        <a:pt x="311" y="33"/>
                      </a:lnTo>
                      <a:lnTo>
                        <a:pt x="326" y="31"/>
                      </a:lnTo>
                      <a:lnTo>
                        <a:pt x="342" y="28"/>
                      </a:lnTo>
                      <a:lnTo>
                        <a:pt x="356" y="26"/>
                      </a:lnTo>
                      <a:lnTo>
                        <a:pt x="369" y="24"/>
                      </a:lnTo>
                      <a:lnTo>
                        <a:pt x="382" y="22"/>
                      </a:lnTo>
                      <a:lnTo>
                        <a:pt x="393" y="19"/>
                      </a:lnTo>
                      <a:lnTo>
                        <a:pt x="403" y="17"/>
                      </a:lnTo>
                      <a:lnTo>
                        <a:pt x="411" y="16"/>
                      </a:lnTo>
                      <a:lnTo>
                        <a:pt x="419" y="15"/>
                      </a:lnTo>
                      <a:lnTo>
                        <a:pt x="425" y="14"/>
                      </a:lnTo>
                      <a:lnTo>
                        <a:pt x="430" y="13"/>
                      </a:lnTo>
                      <a:lnTo>
                        <a:pt x="432" y="13"/>
                      </a:lnTo>
                      <a:lnTo>
                        <a:pt x="433" y="13"/>
                      </a:lnTo>
                      <a:lnTo>
                        <a:pt x="430" y="0"/>
                      </a:lnTo>
                      <a:lnTo>
                        <a:pt x="430" y="0"/>
                      </a:lnTo>
                      <a:lnTo>
                        <a:pt x="427" y="1"/>
                      </a:lnTo>
                      <a:lnTo>
                        <a:pt x="423" y="2"/>
                      </a:lnTo>
                      <a:lnTo>
                        <a:pt x="417" y="3"/>
                      </a:lnTo>
                      <a:lnTo>
                        <a:pt x="410" y="4"/>
                      </a:lnTo>
                      <a:lnTo>
                        <a:pt x="401" y="5"/>
                      </a:lnTo>
                      <a:lnTo>
                        <a:pt x="390" y="7"/>
                      </a:lnTo>
                      <a:lnTo>
                        <a:pt x="379" y="8"/>
                      </a:lnTo>
                      <a:lnTo>
                        <a:pt x="367" y="11"/>
                      </a:lnTo>
                      <a:lnTo>
                        <a:pt x="354" y="13"/>
                      </a:lnTo>
                      <a:lnTo>
                        <a:pt x="340" y="15"/>
                      </a:lnTo>
                      <a:lnTo>
                        <a:pt x="325" y="17"/>
                      </a:lnTo>
                      <a:lnTo>
                        <a:pt x="309" y="19"/>
                      </a:lnTo>
                      <a:lnTo>
                        <a:pt x="293" y="22"/>
                      </a:lnTo>
                      <a:lnTo>
                        <a:pt x="275" y="24"/>
                      </a:lnTo>
                      <a:lnTo>
                        <a:pt x="259" y="26"/>
                      </a:lnTo>
                      <a:lnTo>
                        <a:pt x="241" y="28"/>
                      </a:lnTo>
                      <a:lnTo>
                        <a:pt x="224" y="31"/>
                      </a:lnTo>
                      <a:lnTo>
                        <a:pt x="206" y="33"/>
                      </a:lnTo>
                      <a:lnTo>
                        <a:pt x="188" y="35"/>
                      </a:lnTo>
                      <a:lnTo>
                        <a:pt x="171" y="36"/>
                      </a:lnTo>
                      <a:lnTo>
                        <a:pt x="153" y="37"/>
                      </a:lnTo>
                      <a:lnTo>
                        <a:pt x="135" y="38"/>
                      </a:lnTo>
                      <a:lnTo>
                        <a:pt x="119" y="39"/>
                      </a:lnTo>
                      <a:lnTo>
                        <a:pt x="102" y="39"/>
                      </a:lnTo>
                      <a:lnTo>
                        <a:pt x="86" y="39"/>
                      </a:lnTo>
                      <a:lnTo>
                        <a:pt x="70" y="39"/>
                      </a:lnTo>
                      <a:lnTo>
                        <a:pt x="57" y="39"/>
                      </a:lnTo>
                      <a:lnTo>
                        <a:pt x="42" y="37"/>
                      </a:lnTo>
                      <a:lnTo>
                        <a:pt x="30" y="36"/>
                      </a:lnTo>
                      <a:lnTo>
                        <a:pt x="18" y="35"/>
                      </a:lnTo>
                      <a:lnTo>
                        <a:pt x="8" y="32"/>
                      </a:lnTo>
                      <a:lnTo>
                        <a:pt x="13" y="36"/>
                      </a:lnTo>
                      <a:lnTo>
                        <a:pt x="0" y="39"/>
                      </a:lnTo>
                      <a:lnTo>
                        <a:pt x="2" y="44"/>
                      </a:lnTo>
                      <a:lnTo>
                        <a:pt x="5" y="44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830" name="Freeform 206"/>
                <p:cNvSpPr>
                  <a:spLocks/>
                </p:cNvSpPr>
                <p:nvPr/>
              </p:nvSpPr>
              <p:spPr bwMode="auto">
                <a:xfrm>
                  <a:off x="1494" y="3401"/>
                  <a:ext cx="21" cy="59"/>
                </a:xfrm>
                <a:custGeom>
                  <a:avLst/>
                  <a:gdLst/>
                  <a:ahLst/>
                  <a:cxnLst>
                    <a:cxn ang="0">
                      <a:pos x="13" y="26"/>
                    </a:cxn>
                    <a:cxn ang="0">
                      <a:pos x="1" y="26"/>
                    </a:cxn>
                    <a:cxn ang="0">
                      <a:pos x="71" y="233"/>
                    </a:cxn>
                    <a:cxn ang="0">
                      <a:pos x="84" y="230"/>
                    </a:cxn>
                    <a:cxn ang="0">
                      <a:pos x="12" y="22"/>
                    </a:cxn>
                    <a:cxn ang="0">
                      <a:pos x="0" y="22"/>
                    </a:cxn>
                    <a:cxn ang="0">
                      <a:pos x="12" y="22"/>
                    </a:cxn>
                    <a:cxn ang="0">
                      <a:pos x="4" y="0"/>
                    </a:cxn>
                    <a:cxn ang="0">
                      <a:pos x="0" y="22"/>
                    </a:cxn>
                    <a:cxn ang="0">
                      <a:pos x="13" y="26"/>
                    </a:cxn>
                  </a:cxnLst>
                  <a:rect l="0" t="0" r="r" b="b"/>
                  <a:pathLst>
                    <a:path w="84" h="233">
                      <a:moveTo>
                        <a:pt x="13" y="26"/>
                      </a:moveTo>
                      <a:lnTo>
                        <a:pt x="1" y="26"/>
                      </a:lnTo>
                      <a:lnTo>
                        <a:pt x="71" y="233"/>
                      </a:lnTo>
                      <a:lnTo>
                        <a:pt x="84" y="230"/>
                      </a:lnTo>
                      <a:lnTo>
                        <a:pt x="12" y="22"/>
                      </a:lnTo>
                      <a:lnTo>
                        <a:pt x="0" y="22"/>
                      </a:lnTo>
                      <a:lnTo>
                        <a:pt x="12" y="22"/>
                      </a:lnTo>
                      <a:lnTo>
                        <a:pt x="4" y="0"/>
                      </a:lnTo>
                      <a:lnTo>
                        <a:pt x="0" y="22"/>
                      </a:lnTo>
                      <a:lnTo>
                        <a:pt x="13" y="2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831" name="Freeform 207"/>
                <p:cNvSpPr>
                  <a:spLocks/>
                </p:cNvSpPr>
                <p:nvPr/>
              </p:nvSpPr>
              <p:spPr bwMode="auto">
                <a:xfrm>
                  <a:off x="1484" y="3407"/>
                  <a:ext cx="13" cy="55"/>
                </a:xfrm>
                <a:custGeom>
                  <a:avLst/>
                  <a:gdLst/>
                  <a:ahLst/>
                  <a:cxnLst>
                    <a:cxn ang="0">
                      <a:pos x="7" y="221"/>
                    </a:cxn>
                    <a:cxn ang="0">
                      <a:pos x="12" y="217"/>
                    </a:cxn>
                    <a:cxn ang="0">
                      <a:pos x="53" y="4"/>
                    </a:cxn>
                    <a:cxn ang="0">
                      <a:pos x="40" y="0"/>
                    </a:cxn>
                    <a:cxn ang="0">
                      <a:pos x="0" y="214"/>
                    </a:cxn>
                    <a:cxn ang="0">
                      <a:pos x="5" y="209"/>
                    </a:cxn>
                    <a:cxn ang="0">
                      <a:pos x="7" y="221"/>
                    </a:cxn>
                    <a:cxn ang="0">
                      <a:pos x="11" y="221"/>
                    </a:cxn>
                    <a:cxn ang="0">
                      <a:pos x="12" y="217"/>
                    </a:cxn>
                    <a:cxn ang="0">
                      <a:pos x="7" y="221"/>
                    </a:cxn>
                  </a:cxnLst>
                  <a:rect l="0" t="0" r="r" b="b"/>
                  <a:pathLst>
                    <a:path w="53" h="221">
                      <a:moveTo>
                        <a:pt x="7" y="221"/>
                      </a:moveTo>
                      <a:lnTo>
                        <a:pt x="12" y="217"/>
                      </a:lnTo>
                      <a:lnTo>
                        <a:pt x="53" y="4"/>
                      </a:lnTo>
                      <a:lnTo>
                        <a:pt x="40" y="0"/>
                      </a:lnTo>
                      <a:lnTo>
                        <a:pt x="0" y="214"/>
                      </a:lnTo>
                      <a:lnTo>
                        <a:pt x="5" y="209"/>
                      </a:lnTo>
                      <a:lnTo>
                        <a:pt x="7" y="221"/>
                      </a:lnTo>
                      <a:lnTo>
                        <a:pt x="11" y="221"/>
                      </a:lnTo>
                      <a:lnTo>
                        <a:pt x="12" y="217"/>
                      </a:lnTo>
                      <a:lnTo>
                        <a:pt x="7" y="2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832" name="Freeform 208"/>
                <p:cNvSpPr>
                  <a:spLocks/>
                </p:cNvSpPr>
                <p:nvPr/>
              </p:nvSpPr>
              <p:spPr bwMode="auto">
                <a:xfrm>
                  <a:off x="1369" y="3450"/>
                  <a:ext cx="116" cy="13"/>
                </a:xfrm>
                <a:custGeom>
                  <a:avLst/>
                  <a:gdLst/>
                  <a:ahLst/>
                  <a:cxnLst>
                    <a:cxn ang="0">
                      <a:pos x="5" y="12"/>
                    </a:cxn>
                    <a:cxn ang="0">
                      <a:pos x="7" y="13"/>
                    </a:cxn>
                    <a:cxn ang="0">
                      <a:pos x="16" y="14"/>
                    </a:cxn>
                    <a:cxn ang="0">
                      <a:pos x="28" y="16"/>
                    </a:cxn>
                    <a:cxn ang="0">
                      <a:pos x="45" y="20"/>
                    </a:cxn>
                    <a:cxn ang="0">
                      <a:pos x="67" y="23"/>
                    </a:cxn>
                    <a:cxn ang="0">
                      <a:pos x="91" y="26"/>
                    </a:cxn>
                    <a:cxn ang="0">
                      <a:pos x="119" y="31"/>
                    </a:cxn>
                    <a:cxn ang="0">
                      <a:pos x="150" y="35"/>
                    </a:cxn>
                    <a:cxn ang="0">
                      <a:pos x="184" y="38"/>
                    </a:cxn>
                    <a:cxn ang="0">
                      <a:pos x="218" y="42"/>
                    </a:cxn>
                    <a:cxn ang="0">
                      <a:pos x="257" y="45"/>
                    </a:cxn>
                    <a:cxn ang="0">
                      <a:pos x="296" y="48"/>
                    </a:cxn>
                    <a:cxn ang="0">
                      <a:pos x="338" y="49"/>
                    </a:cxn>
                    <a:cxn ang="0">
                      <a:pos x="379" y="49"/>
                    </a:cxn>
                    <a:cxn ang="0">
                      <a:pos x="420" y="49"/>
                    </a:cxn>
                    <a:cxn ang="0">
                      <a:pos x="464" y="47"/>
                    </a:cxn>
                    <a:cxn ang="0">
                      <a:pos x="441" y="36"/>
                    </a:cxn>
                    <a:cxn ang="0">
                      <a:pos x="400" y="37"/>
                    </a:cxn>
                    <a:cxn ang="0">
                      <a:pos x="358" y="37"/>
                    </a:cxn>
                    <a:cxn ang="0">
                      <a:pos x="317" y="36"/>
                    </a:cxn>
                    <a:cxn ang="0">
                      <a:pos x="277" y="34"/>
                    </a:cxn>
                    <a:cxn ang="0">
                      <a:pos x="238" y="32"/>
                    </a:cxn>
                    <a:cxn ang="0">
                      <a:pos x="202" y="29"/>
                    </a:cxn>
                    <a:cxn ang="0">
                      <a:pos x="168" y="24"/>
                    </a:cxn>
                    <a:cxn ang="0">
                      <a:pos x="137" y="21"/>
                    </a:cxn>
                    <a:cxn ang="0">
                      <a:pos x="107" y="16"/>
                    </a:cxn>
                    <a:cxn ang="0">
                      <a:pos x="80" y="13"/>
                    </a:cxn>
                    <a:cxn ang="0">
                      <a:pos x="57" y="9"/>
                    </a:cxn>
                    <a:cxn ang="0">
                      <a:pos x="39" y="5"/>
                    </a:cxn>
                    <a:cxn ang="0">
                      <a:pos x="24" y="3"/>
                    </a:cxn>
                    <a:cxn ang="0">
                      <a:pos x="14" y="1"/>
                    </a:cxn>
                    <a:cxn ang="0">
                      <a:pos x="9" y="0"/>
                    </a:cxn>
                    <a:cxn ang="0">
                      <a:pos x="13" y="6"/>
                    </a:cxn>
                    <a:cxn ang="0">
                      <a:pos x="0" y="11"/>
                    </a:cxn>
                    <a:cxn ang="0">
                      <a:pos x="1" y="5"/>
                    </a:cxn>
                  </a:cxnLst>
                  <a:rect l="0" t="0" r="r" b="b"/>
                  <a:pathLst>
                    <a:path w="464" h="49">
                      <a:moveTo>
                        <a:pt x="1" y="5"/>
                      </a:moveTo>
                      <a:lnTo>
                        <a:pt x="5" y="12"/>
                      </a:lnTo>
                      <a:lnTo>
                        <a:pt x="6" y="12"/>
                      </a:lnTo>
                      <a:lnTo>
                        <a:pt x="7" y="13"/>
                      </a:lnTo>
                      <a:lnTo>
                        <a:pt x="11" y="13"/>
                      </a:lnTo>
                      <a:lnTo>
                        <a:pt x="16" y="14"/>
                      </a:lnTo>
                      <a:lnTo>
                        <a:pt x="22" y="15"/>
                      </a:lnTo>
                      <a:lnTo>
                        <a:pt x="28" y="16"/>
                      </a:lnTo>
                      <a:lnTo>
                        <a:pt x="36" y="17"/>
                      </a:lnTo>
                      <a:lnTo>
                        <a:pt x="45" y="20"/>
                      </a:lnTo>
                      <a:lnTo>
                        <a:pt x="56" y="22"/>
                      </a:lnTo>
                      <a:lnTo>
                        <a:pt x="67" y="23"/>
                      </a:lnTo>
                      <a:lnTo>
                        <a:pt x="79" y="25"/>
                      </a:lnTo>
                      <a:lnTo>
                        <a:pt x="91" y="26"/>
                      </a:lnTo>
                      <a:lnTo>
                        <a:pt x="105" y="29"/>
                      </a:lnTo>
                      <a:lnTo>
                        <a:pt x="119" y="31"/>
                      </a:lnTo>
                      <a:lnTo>
                        <a:pt x="134" y="33"/>
                      </a:lnTo>
                      <a:lnTo>
                        <a:pt x="150" y="35"/>
                      </a:lnTo>
                      <a:lnTo>
                        <a:pt x="168" y="37"/>
                      </a:lnTo>
                      <a:lnTo>
                        <a:pt x="184" y="38"/>
                      </a:lnTo>
                      <a:lnTo>
                        <a:pt x="201" y="41"/>
                      </a:lnTo>
                      <a:lnTo>
                        <a:pt x="218" y="42"/>
                      </a:lnTo>
                      <a:lnTo>
                        <a:pt x="238" y="44"/>
                      </a:lnTo>
                      <a:lnTo>
                        <a:pt x="257" y="45"/>
                      </a:lnTo>
                      <a:lnTo>
                        <a:pt x="276" y="46"/>
                      </a:lnTo>
                      <a:lnTo>
                        <a:pt x="296" y="48"/>
                      </a:lnTo>
                      <a:lnTo>
                        <a:pt x="317" y="48"/>
                      </a:lnTo>
                      <a:lnTo>
                        <a:pt x="338" y="49"/>
                      </a:lnTo>
                      <a:lnTo>
                        <a:pt x="358" y="49"/>
                      </a:lnTo>
                      <a:lnTo>
                        <a:pt x="379" y="49"/>
                      </a:lnTo>
                      <a:lnTo>
                        <a:pt x="400" y="49"/>
                      </a:lnTo>
                      <a:lnTo>
                        <a:pt x="420" y="49"/>
                      </a:lnTo>
                      <a:lnTo>
                        <a:pt x="441" y="48"/>
                      </a:lnTo>
                      <a:lnTo>
                        <a:pt x="464" y="47"/>
                      </a:lnTo>
                      <a:lnTo>
                        <a:pt x="462" y="35"/>
                      </a:lnTo>
                      <a:lnTo>
                        <a:pt x="441" y="36"/>
                      </a:lnTo>
                      <a:lnTo>
                        <a:pt x="420" y="37"/>
                      </a:lnTo>
                      <a:lnTo>
                        <a:pt x="400" y="37"/>
                      </a:lnTo>
                      <a:lnTo>
                        <a:pt x="379" y="37"/>
                      </a:lnTo>
                      <a:lnTo>
                        <a:pt x="358" y="37"/>
                      </a:lnTo>
                      <a:lnTo>
                        <a:pt x="338" y="37"/>
                      </a:lnTo>
                      <a:lnTo>
                        <a:pt x="317" y="36"/>
                      </a:lnTo>
                      <a:lnTo>
                        <a:pt x="297" y="35"/>
                      </a:lnTo>
                      <a:lnTo>
                        <a:pt x="277" y="34"/>
                      </a:lnTo>
                      <a:lnTo>
                        <a:pt x="258" y="33"/>
                      </a:lnTo>
                      <a:lnTo>
                        <a:pt x="238" y="32"/>
                      </a:lnTo>
                      <a:lnTo>
                        <a:pt x="219" y="30"/>
                      </a:lnTo>
                      <a:lnTo>
                        <a:pt x="202" y="29"/>
                      </a:lnTo>
                      <a:lnTo>
                        <a:pt x="185" y="26"/>
                      </a:lnTo>
                      <a:lnTo>
                        <a:pt x="168" y="24"/>
                      </a:lnTo>
                      <a:lnTo>
                        <a:pt x="152" y="23"/>
                      </a:lnTo>
                      <a:lnTo>
                        <a:pt x="137" y="21"/>
                      </a:lnTo>
                      <a:lnTo>
                        <a:pt x="121" y="19"/>
                      </a:lnTo>
                      <a:lnTo>
                        <a:pt x="107" y="16"/>
                      </a:lnTo>
                      <a:lnTo>
                        <a:pt x="94" y="14"/>
                      </a:lnTo>
                      <a:lnTo>
                        <a:pt x="80" y="13"/>
                      </a:lnTo>
                      <a:lnTo>
                        <a:pt x="68" y="11"/>
                      </a:lnTo>
                      <a:lnTo>
                        <a:pt x="57" y="9"/>
                      </a:lnTo>
                      <a:lnTo>
                        <a:pt x="48" y="8"/>
                      </a:lnTo>
                      <a:lnTo>
                        <a:pt x="39" y="5"/>
                      </a:lnTo>
                      <a:lnTo>
                        <a:pt x="31" y="4"/>
                      </a:lnTo>
                      <a:lnTo>
                        <a:pt x="24" y="3"/>
                      </a:lnTo>
                      <a:lnTo>
                        <a:pt x="18" y="2"/>
                      </a:lnTo>
                      <a:lnTo>
                        <a:pt x="14" y="1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13" y="6"/>
                      </a:lnTo>
                      <a:lnTo>
                        <a:pt x="1" y="5"/>
                      </a:lnTo>
                      <a:lnTo>
                        <a:pt x="0" y="11"/>
                      </a:lnTo>
                      <a:lnTo>
                        <a:pt x="5" y="12"/>
                      </a:lnTo>
                      <a:lnTo>
                        <a:pt x="1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833" name="Freeform 209"/>
                <p:cNvSpPr>
                  <a:spLocks/>
                </p:cNvSpPr>
                <p:nvPr/>
              </p:nvSpPr>
              <p:spPr bwMode="auto">
                <a:xfrm>
                  <a:off x="1370" y="3299"/>
                  <a:ext cx="20" cy="153"/>
                </a:xfrm>
                <a:custGeom>
                  <a:avLst/>
                  <a:gdLst/>
                  <a:ahLst/>
                  <a:cxnLst>
                    <a:cxn ang="0">
                      <a:pos x="70" y="1"/>
                    </a:cxn>
                    <a:cxn ang="0">
                      <a:pos x="70" y="0"/>
                    </a:cxn>
                    <a:cxn ang="0">
                      <a:pos x="0" y="611"/>
                    </a:cxn>
                    <a:cxn ang="0">
                      <a:pos x="12" y="612"/>
                    </a:cxn>
                    <a:cxn ang="0">
                      <a:pos x="83" y="1"/>
                    </a:cxn>
                    <a:cxn ang="0">
                      <a:pos x="83" y="0"/>
                    </a:cxn>
                    <a:cxn ang="0">
                      <a:pos x="83" y="1"/>
                    </a:cxn>
                    <a:cxn ang="0">
                      <a:pos x="83" y="1"/>
                    </a:cxn>
                    <a:cxn ang="0">
                      <a:pos x="83" y="0"/>
                    </a:cxn>
                    <a:cxn ang="0">
                      <a:pos x="70" y="1"/>
                    </a:cxn>
                  </a:cxnLst>
                  <a:rect l="0" t="0" r="r" b="b"/>
                  <a:pathLst>
                    <a:path w="83" h="612">
                      <a:moveTo>
                        <a:pt x="70" y="1"/>
                      </a:moveTo>
                      <a:lnTo>
                        <a:pt x="70" y="0"/>
                      </a:lnTo>
                      <a:lnTo>
                        <a:pt x="0" y="611"/>
                      </a:lnTo>
                      <a:lnTo>
                        <a:pt x="12" y="612"/>
                      </a:lnTo>
                      <a:lnTo>
                        <a:pt x="83" y="1"/>
                      </a:lnTo>
                      <a:lnTo>
                        <a:pt x="83" y="0"/>
                      </a:lnTo>
                      <a:lnTo>
                        <a:pt x="83" y="1"/>
                      </a:lnTo>
                      <a:lnTo>
                        <a:pt x="83" y="1"/>
                      </a:lnTo>
                      <a:lnTo>
                        <a:pt x="83" y="0"/>
                      </a:lnTo>
                      <a:lnTo>
                        <a:pt x="7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834" name="Freeform 210"/>
                <p:cNvSpPr>
                  <a:spLocks/>
                </p:cNvSpPr>
                <p:nvPr/>
              </p:nvSpPr>
              <p:spPr bwMode="auto">
                <a:xfrm>
                  <a:off x="1355" y="3069"/>
                  <a:ext cx="35" cy="230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7"/>
                    </a:cxn>
                    <a:cxn ang="0">
                      <a:pos x="131" y="919"/>
                    </a:cxn>
                    <a:cxn ang="0">
                      <a:pos x="144" y="918"/>
                    </a:cxn>
                    <a:cxn ang="0">
                      <a:pos x="13" y="6"/>
                    </a:cxn>
                    <a:cxn ang="0">
                      <a:pos x="9" y="13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0" y="7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44" h="919">
                      <a:moveTo>
                        <a:pt x="4" y="0"/>
                      </a:moveTo>
                      <a:lnTo>
                        <a:pt x="0" y="7"/>
                      </a:lnTo>
                      <a:lnTo>
                        <a:pt x="131" y="919"/>
                      </a:lnTo>
                      <a:lnTo>
                        <a:pt x="144" y="918"/>
                      </a:lnTo>
                      <a:lnTo>
                        <a:pt x="13" y="6"/>
                      </a:lnTo>
                      <a:lnTo>
                        <a:pt x="9" y="13"/>
                      </a:lnTo>
                      <a:lnTo>
                        <a:pt x="4" y="0"/>
                      </a:lnTo>
                      <a:lnTo>
                        <a:pt x="0" y="3"/>
                      </a:lnTo>
                      <a:lnTo>
                        <a:pt x="0" y="7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835" name="Freeform 211"/>
                <p:cNvSpPr>
                  <a:spLocks/>
                </p:cNvSpPr>
                <p:nvPr/>
              </p:nvSpPr>
              <p:spPr bwMode="auto">
                <a:xfrm>
                  <a:off x="1356" y="3038"/>
                  <a:ext cx="86" cy="34"/>
                </a:xfrm>
                <a:custGeom>
                  <a:avLst/>
                  <a:gdLst/>
                  <a:ahLst/>
                  <a:cxnLst>
                    <a:cxn ang="0">
                      <a:pos x="345" y="5"/>
                    </a:cxn>
                    <a:cxn ang="0">
                      <a:pos x="337" y="2"/>
                    </a:cxn>
                    <a:cxn ang="0">
                      <a:pos x="0" y="124"/>
                    </a:cxn>
                    <a:cxn ang="0">
                      <a:pos x="5" y="137"/>
                    </a:cxn>
                    <a:cxn ang="0">
                      <a:pos x="342" y="13"/>
                    </a:cxn>
                    <a:cxn ang="0">
                      <a:pos x="334" y="10"/>
                    </a:cxn>
                    <a:cxn ang="0">
                      <a:pos x="345" y="5"/>
                    </a:cxn>
                    <a:cxn ang="0">
                      <a:pos x="343" y="0"/>
                    </a:cxn>
                    <a:cxn ang="0">
                      <a:pos x="337" y="2"/>
                    </a:cxn>
                    <a:cxn ang="0">
                      <a:pos x="345" y="5"/>
                    </a:cxn>
                  </a:cxnLst>
                  <a:rect l="0" t="0" r="r" b="b"/>
                  <a:pathLst>
                    <a:path w="345" h="137">
                      <a:moveTo>
                        <a:pt x="345" y="5"/>
                      </a:moveTo>
                      <a:lnTo>
                        <a:pt x="337" y="2"/>
                      </a:lnTo>
                      <a:lnTo>
                        <a:pt x="0" y="124"/>
                      </a:lnTo>
                      <a:lnTo>
                        <a:pt x="5" y="137"/>
                      </a:lnTo>
                      <a:lnTo>
                        <a:pt x="342" y="13"/>
                      </a:lnTo>
                      <a:lnTo>
                        <a:pt x="334" y="10"/>
                      </a:lnTo>
                      <a:lnTo>
                        <a:pt x="345" y="5"/>
                      </a:lnTo>
                      <a:lnTo>
                        <a:pt x="343" y="0"/>
                      </a:lnTo>
                      <a:lnTo>
                        <a:pt x="337" y="2"/>
                      </a:lnTo>
                      <a:lnTo>
                        <a:pt x="345" y="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836" name="Freeform 212"/>
                <p:cNvSpPr>
                  <a:spLocks/>
                </p:cNvSpPr>
                <p:nvPr/>
              </p:nvSpPr>
              <p:spPr bwMode="auto">
                <a:xfrm>
                  <a:off x="1486" y="3003"/>
                  <a:ext cx="103" cy="139"/>
                </a:xfrm>
                <a:custGeom>
                  <a:avLst/>
                  <a:gdLst/>
                  <a:ahLst/>
                  <a:cxnLst>
                    <a:cxn ang="0">
                      <a:pos x="0" y="108"/>
                    </a:cxn>
                    <a:cxn ang="0">
                      <a:pos x="294" y="0"/>
                    </a:cxn>
                    <a:cxn ang="0">
                      <a:pos x="412" y="439"/>
                    </a:cxn>
                    <a:cxn ang="0">
                      <a:pos x="126" y="557"/>
                    </a:cxn>
                    <a:cxn ang="0">
                      <a:pos x="0" y="108"/>
                    </a:cxn>
                  </a:cxnLst>
                  <a:rect l="0" t="0" r="r" b="b"/>
                  <a:pathLst>
                    <a:path w="412" h="557">
                      <a:moveTo>
                        <a:pt x="0" y="108"/>
                      </a:moveTo>
                      <a:lnTo>
                        <a:pt x="294" y="0"/>
                      </a:lnTo>
                      <a:lnTo>
                        <a:pt x="412" y="439"/>
                      </a:lnTo>
                      <a:lnTo>
                        <a:pt x="126" y="557"/>
                      </a:lnTo>
                      <a:lnTo>
                        <a:pt x="0" y="108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837" name="Freeform 213"/>
                <p:cNvSpPr>
                  <a:spLocks/>
                </p:cNvSpPr>
                <p:nvPr/>
              </p:nvSpPr>
              <p:spPr bwMode="auto">
                <a:xfrm>
                  <a:off x="1486" y="3002"/>
                  <a:ext cx="74" cy="29"/>
                </a:xfrm>
                <a:custGeom>
                  <a:avLst/>
                  <a:gdLst/>
                  <a:ahLst/>
                  <a:cxnLst>
                    <a:cxn ang="0">
                      <a:pos x="298" y="3"/>
                    </a:cxn>
                    <a:cxn ang="0">
                      <a:pos x="294" y="1"/>
                    </a:cxn>
                    <a:cxn ang="0">
                      <a:pos x="0" y="107"/>
                    </a:cxn>
                    <a:cxn ang="0">
                      <a:pos x="2" y="114"/>
                    </a:cxn>
                    <a:cxn ang="0">
                      <a:pos x="296" y="7"/>
                    </a:cxn>
                    <a:cxn ang="0">
                      <a:pos x="291" y="5"/>
                    </a:cxn>
                    <a:cxn ang="0">
                      <a:pos x="298" y="3"/>
                    </a:cxn>
                    <a:cxn ang="0">
                      <a:pos x="297" y="0"/>
                    </a:cxn>
                    <a:cxn ang="0">
                      <a:pos x="294" y="1"/>
                    </a:cxn>
                    <a:cxn ang="0">
                      <a:pos x="298" y="3"/>
                    </a:cxn>
                  </a:cxnLst>
                  <a:rect l="0" t="0" r="r" b="b"/>
                  <a:pathLst>
                    <a:path w="298" h="114">
                      <a:moveTo>
                        <a:pt x="298" y="3"/>
                      </a:moveTo>
                      <a:lnTo>
                        <a:pt x="294" y="1"/>
                      </a:lnTo>
                      <a:lnTo>
                        <a:pt x="0" y="107"/>
                      </a:lnTo>
                      <a:lnTo>
                        <a:pt x="2" y="114"/>
                      </a:lnTo>
                      <a:lnTo>
                        <a:pt x="296" y="7"/>
                      </a:lnTo>
                      <a:lnTo>
                        <a:pt x="291" y="5"/>
                      </a:lnTo>
                      <a:lnTo>
                        <a:pt x="298" y="3"/>
                      </a:lnTo>
                      <a:lnTo>
                        <a:pt x="297" y="0"/>
                      </a:lnTo>
                      <a:lnTo>
                        <a:pt x="294" y="1"/>
                      </a:lnTo>
                      <a:lnTo>
                        <a:pt x="298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838" name="Freeform 214"/>
                <p:cNvSpPr>
                  <a:spLocks/>
                </p:cNvSpPr>
                <p:nvPr/>
              </p:nvSpPr>
              <p:spPr bwMode="auto">
                <a:xfrm>
                  <a:off x="1559" y="3003"/>
                  <a:ext cx="31" cy="111"/>
                </a:xfrm>
                <a:custGeom>
                  <a:avLst/>
                  <a:gdLst/>
                  <a:ahLst/>
                  <a:cxnLst>
                    <a:cxn ang="0">
                      <a:pos x="124" y="442"/>
                    </a:cxn>
                    <a:cxn ang="0">
                      <a:pos x="125" y="438"/>
                    </a:cxn>
                    <a:cxn ang="0">
                      <a:pos x="7" y="0"/>
                    </a:cxn>
                    <a:cxn ang="0">
                      <a:pos x="0" y="2"/>
                    </a:cxn>
                    <a:cxn ang="0">
                      <a:pos x="120" y="440"/>
                    </a:cxn>
                    <a:cxn ang="0">
                      <a:pos x="121" y="436"/>
                    </a:cxn>
                    <a:cxn ang="0">
                      <a:pos x="124" y="442"/>
                    </a:cxn>
                    <a:cxn ang="0">
                      <a:pos x="126" y="441"/>
                    </a:cxn>
                    <a:cxn ang="0">
                      <a:pos x="125" y="438"/>
                    </a:cxn>
                    <a:cxn ang="0">
                      <a:pos x="124" y="442"/>
                    </a:cxn>
                  </a:cxnLst>
                  <a:rect l="0" t="0" r="r" b="b"/>
                  <a:pathLst>
                    <a:path w="126" h="442">
                      <a:moveTo>
                        <a:pt x="124" y="442"/>
                      </a:moveTo>
                      <a:lnTo>
                        <a:pt x="125" y="438"/>
                      </a:lnTo>
                      <a:lnTo>
                        <a:pt x="7" y="0"/>
                      </a:lnTo>
                      <a:lnTo>
                        <a:pt x="0" y="2"/>
                      </a:lnTo>
                      <a:lnTo>
                        <a:pt x="120" y="440"/>
                      </a:lnTo>
                      <a:lnTo>
                        <a:pt x="121" y="436"/>
                      </a:lnTo>
                      <a:lnTo>
                        <a:pt x="124" y="442"/>
                      </a:lnTo>
                      <a:lnTo>
                        <a:pt x="126" y="441"/>
                      </a:lnTo>
                      <a:lnTo>
                        <a:pt x="125" y="438"/>
                      </a:lnTo>
                      <a:lnTo>
                        <a:pt x="124" y="44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839" name="Freeform 215"/>
                <p:cNvSpPr>
                  <a:spLocks/>
                </p:cNvSpPr>
                <p:nvPr/>
              </p:nvSpPr>
              <p:spPr bwMode="auto">
                <a:xfrm>
                  <a:off x="1517" y="3112"/>
                  <a:ext cx="73" cy="31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5" y="123"/>
                    </a:cxn>
                    <a:cxn ang="0">
                      <a:pos x="292" y="6"/>
                    </a:cxn>
                    <a:cxn ang="0">
                      <a:pos x="289" y="0"/>
                    </a:cxn>
                    <a:cxn ang="0">
                      <a:pos x="3" y="119"/>
                    </a:cxn>
                    <a:cxn ang="0">
                      <a:pos x="7" y="120"/>
                    </a:cxn>
                    <a:cxn ang="0">
                      <a:pos x="0" y="122"/>
                    </a:cxn>
                    <a:cxn ang="0">
                      <a:pos x="2" y="125"/>
                    </a:cxn>
                    <a:cxn ang="0">
                      <a:pos x="5" y="123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2" h="125">
                      <a:moveTo>
                        <a:pt x="0" y="122"/>
                      </a:moveTo>
                      <a:lnTo>
                        <a:pt x="5" y="123"/>
                      </a:lnTo>
                      <a:lnTo>
                        <a:pt x="292" y="6"/>
                      </a:lnTo>
                      <a:lnTo>
                        <a:pt x="289" y="0"/>
                      </a:lnTo>
                      <a:lnTo>
                        <a:pt x="3" y="119"/>
                      </a:lnTo>
                      <a:lnTo>
                        <a:pt x="7" y="120"/>
                      </a:lnTo>
                      <a:lnTo>
                        <a:pt x="0" y="122"/>
                      </a:lnTo>
                      <a:lnTo>
                        <a:pt x="2" y="125"/>
                      </a:lnTo>
                      <a:lnTo>
                        <a:pt x="5" y="123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840" name="Freeform 216"/>
                <p:cNvSpPr>
                  <a:spLocks/>
                </p:cNvSpPr>
                <p:nvPr/>
              </p:nvSpPr>
              <p:spPr bwMode="auto">
                <a:xfrm>
                  <a:off x="1485" y="3029"/>
                  <a:ext cx="34" cy="113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125" y="454"/>
                    </a:cxn>
                    <a:cxn ang="0">
                      <a:pos x="132" y="452"/>
                    </a:cxn>
                    <a:cxn ang="0">
                      <a:pos x="6" y="2"/>
                    </a:cxn>
                    <a:cxn ang="0">
                      <a:pos x="4" y="7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32" h="454">
                      <a:moveTo>
                        <a:pt x="2" y="0"/>
                      </a:moveTo>
                      <a:lnTo>
                        <a:pt x="0" y="5"/>
                      </a:lnTo>
                      <a:lnTo>
                        <a:pt x="125" y="454"/>
                      </a:lnTo>
                      <a:lnTo>
                        <a:pt x="132" y="452"/>
                      </a:lnTo>
                      <a:lnTo>
                        <a:pt x="6" y="2"/>
                      </a:lnTo>
                      <a:lnTo>
                        <a:pt x="4" y="7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5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841" name="Freeform 217"/>
                <p:cNvSpPr>
                  <a:spLocks/>
                </p:cNvSpPr>
                <p:nvPr/>
              </p:nvSpPr>
              <p:spPr bwMode="auto">
                <a:xfrm>
                  <a:off x="1508" y="3003"/>
                  <a:ext cx="83" cy="142"/>
                </a:xfrm>
                <a:custGeom>
                  <a:avLst/>
                  <a:gdLst/>
                  <a:ahLst/>
                  <a:cxnLst>
                    <a:cxn ang="0">
                      <a:pos x="226" y="13"/>
                    </a:cxn>
                    <a:cxn ang="0">
                      <a:pos x="226" y="15"/>
                    </a:cxn>
                    <a:cxn ang="0">
                      <a:pos x="227" y="23"/>
                    </a:cxn>
                    <a:cxn ang="0">
                      <a:pos x="227" y="32"/>
                    </a:cxn>
                    <a:cxn ang="0">
                      <a:pos x="226" y="45"/>
                    </a:cxn>
                    <a:cxn ang="0">
                      <a:pos x="222" y="59"/>
                    </a:cxn>
                    <a:cxn ang="0">
                      <a:pos x="217" y="72"/>
                    </a:cxn>
                    <a:cxn ang="0">
                      <a:pos x="208" y="83"/>
                    </a:cxn>
                    <a:cxn ang="0">
                      <a:pos x="195" y="92"/>
                    </a:cxn>
                    <a:cxn ang="0">
                      <a:pos x="185" y="95"/>
                    </a:cxn>
                    <a:cxn ang="0">
                      <a:pos x="171" y="98"/>
                    </a:cxn>
                    <a:cxn ang="0">
                      <a:pos x="157" y="98"/>
                    </a:cxn>
                    <a:cxn ang="0">
                      <a:pos x="141" y="99"/>
                    </a:cxn>
                    <a:cxn ang="0">
                      <a:pos x="123" y="100"/>
                    </a:cxn>
                    <a:cxn ang="0">
                      <a:pos x="104" y="101"/>
                    </a:cxn>
                    <a:cxn ang="0">
                      <a:pos x="86" y="104"/>
                    </a:cxn>
                    <a:cxn ang="0">
                      <a:pos x="69" y="108"/>
                    </a:cxn>
                    <a:cxn ang="0">
                      <a:pos x="41" y="120"/>
                    </a:cxn>
                    <a:cxn ang="0">
                      <a:pos x="19" y="135"/>
                    </a:cxn>
                    <a:cxn ang="0">
                      <a:pos x="6" y="148"/>
                    </a:cxn>
                    <a:cxn ang="0">
                      <a:pos x="0" y="153"/>
                    </a:cxn>
                    <a:cxn ang="0">
                      <a:pos x="89" y="568"/>
                    </a:cxn>
                    <a:cxn ang="0">
                      <a:pos x="91" y="566"/>
                    </a:cxn>
                    <a:cxn ang="0">
                      <a:pos x="96" y="561"/>
                    </a:cxn>
                    <a:cxn ang="0">
                      <a:pos x="103" y="556"/>
                    </a:cxn>
                    <a:cxn ang="0">
                      <a:pos x="113" y="549"/>
                    </a:cxn>
                    <a:cxn ang="0">
                      <a:pos x="124" y="541"/>
                    </a:cxn>
                    <a:cxn ang="0">
                      <a:pos x="137" y="535"/>
                    </a:cxn>
                    <a:cxn ang="0">
                      <a:pos x="153" y="529"/>
                    </a:cxn>
                    <a:cxn ang="0">
                      <a:pos x="174" y="523"/>
                    </a:cxn>
                    <a:cxn ang="0">
                      <a:pos x="200" y="515"/>
                    </a:cxn>
                    <a:cxn ang="0">
                      <a:pos x="229" y="508"/>
                    </a:cxn>
                    <a:cxn ang="0">
                      <a:pos x="255" y="502"/>
                    </a:cxn>
                    <a:cxn ang="0">
                      <a:pos x="280" y="493"/>
                    </a:cxn>
                    <a:cxn ang="0">
                      <a:pos x="302" y="484"/>
                    </a:cxn>
                    <a:cxn ang="0">
                      <a:pos x="318" y="474"/>
                    </a:cxn>
                    <a:cxn ang="0">
                      <a:pos x="329" y="462"/>
                    </a:cxn>
                    <a:cxn ang="0">
                      <a:pos x="333" y="450"/>
                    </a:cxn>
                    <a:cxn ang="0">
                      <a:pos x="330" y="435"/>
                    </a:cxn>
                    <a:cxn ang="0">
                      <a:pos x="326" y="413"/>
                    </a:cxn>
                    <a:cxn ang="0">
                      <a:pos x="321" y="387"/>
                    </a:cxn>
                    <a:cxn ang="0">
                      <a:pos x="313" y="354"/>
                    </a:cxn>
                    <a:cxn ang="0">
                      <a:pos x="304" y="318"/>
                    </a:cxn>
                    <a:cxn ang="0">
                      <a:pos x="295" y="280"/>
                    </a:cxn>
                    <a:cxn ang="0">
                      <a:pos x="285" y="240"/>
                    </a:cxn>
                    <a:cxn ang="0">
                      <a:pos x="275" y="200"/>
                    </a:cxn>
                    <a:cxn ang="0">
                      <a:pos x="265" y="162"/>
                    </a:cxn>
                    <a:cxn ang="0">
                      <a:pos x="255" y="125"/>
                    </a:cxn>
                    <a:cxn ang="0">
                      <a:pos x="247" y="92"/>
                    </a:cxn>
                    <a:cxn ang="0">
                      <a:pos x="239" y="62"/>
                    </a:cxn>
                    <a:cxn ang="0">
                      <a:pos x="232" y="39"/>
                    </a:cxn>
                    <a:cxn ang="0">
                      <a:pos x="228" y="23"/>
                    </a:cxn>
                    <a:cxn ang="0">
                      <a:pos x="226" y="14"/>
                    </a:cxn>
                    <a:cxn ang="0">
                      <a:pos x="206" y="0"/>
                    </a:cxn>
                  </a:cxnLst>
                  <a:rect l="0" t="0" r="r" b="b"/>
                  <a:pathLst>
                    <a:path w="333" h="568">
                      <a:moveTo>
                        <a:pt x="206" y="0"/>
                      </a:moveTo>
                      <a:lnTo>
                        <a:pt x="226" y="13"/>
                      </a:lnTo>
                      <a:lnTo>
                        <a:pt x="226" y="14"/>
                      </a:lnTo>
                      <a:lnTo>
                        <a:pt x="226" y="15"/>
                      </a:lnTo>
                      <a:lnTo>
                        <a:pt x="227" y="18"/>
                      </a:lnTo>
                      <a:lnTo>
                        <a:pt x="227" y="23"/>
                      </a:lnTo>
                      <a:lnTo>
                        <a:pt x="227" y="27"/>
                      </a:lnTo>
                      <a:lnTo>
                        <a:pt x="227" y="32"/>
                      </a:lnTo>
                      <a:lnTo>
                        <a:pt x="227" y="39"/>
                      </a:lnTo>
                      <a:lnTo>
                        <a:pt x="226" y="45"/>
                      </a:lnTo>
                      <a:lnTo>
                        <a:pt x="224" y="52"/>
                      </a:lnTo>
                      <a:lnTo>
                        <a:pt x="222" y="59"/>
                      </a:lnTo>
                      <a:lnTo>
                        <a:pt x="220" y="66"/>
                      </a:lnTo>
                      <a:lnTo>
                        <a:pt x="217" y="72"/>
                      </a:lnTo>
                      <a:lnTo>
                        <a:pt x="213" y="78"/>
                      </a:lnTo>
                      <a:lnTo>
                        <a:pt x="208" y="83"/>
                      </a:lnTo>
                      <a:lnTo>
                        <a:pt x="202" y="89"/>
                      </a:lnTo>
                      <a:lnTo>
                        <a:pt x="195" y="92"/>
                      </a:lnTo>
                      <a:lnTo>
                        <a:pt x="190" y="94"/>
                      </a:lnTo>
                      <a:lnTo>
                        <a:pt x="185" y="95"/>
                      </a:lnTo>
                      <a:lnTo>
                        <a:pt x="178" y="96"/>
                      </a:lnTo>
                      <a:lnTo>
                        <a:pt x="171" y="98"/>
                      </a:lnTo>
                      <a:lnTo>
                        <a:pt x="165" y="98"/>
                      </a:lnTo>
                      <a:lnTo>
                        <a:pt x="157" y="98"/>
                      </a:lnTo>
                      <a:lnTo>
                        <a:pt x="149" y="99"/>
                      </a:lnTo>
                      <a:lnTo>
                        <a:pt x="141" y="99"/>
                      </a:lnTo>
                      <a:lnTo>
                        <a:pt x="132" y="99"/>
                      </a:lnTo>
                      <a:lnTo>
                        <a:pt x="123" y="100"/>
                      </a:lnTo>
                      <a:lnTo>
                        <a:pt x="114" y="100"/>
                      </a:lnTo>
                      <a:lnTo>
                        <a:pt x="104" y="101"/>
                      </a:lnTo>
                      <a:lnTo>
                        <a:pt x="95" y="102"/>
                      </a:lnTo>
                      <a:lnTo>
                        <a:pt x="86" y="104"/>
                      </a:lnTo>
                      <a:lnTo>
                        <a:pt x="78" y="105"/>
                      </a:lnTo>
                      <a:lnTo>
                        <a:pt x="69" y="108"/>
                      </a:lnTo>
                      <a:lnTo>
                        <a:pt x="54" y="113"/>
                      </a:lnTo>
                      <a:lnTo>
                        <a:pt x="41" y="120"/>
                      </a:lnTo>
                      <a:lnTo>
                        <a:pt x="29" y="127"/>
                      </a:lnTo>
                      <a:lnTo>
                        <a:pt x="19" y="135"/>
                      </a:lnTo>
                      <a:lnTo>
                        <a:pt x="11" y="142"/>
                      </a:lnTo>
                      <a:lnTo>
                        <a:pt x="6" y="148"/>
                      </a:lnTo>
                      <a:lnTo>
                        <a:pt x="1" y="152"/>
                      </a:lnTo>
                      <a:lnTo>
                        <a:pt x="0" y="153"/>
                      </a:lnTo>
                      <a:lnTo>
                        <a:pt x="87" y="568"/>
                      </a:lnTo>
                      <a:lnTo>
                        <a:pt x="89" y="568"/>
                      </a:lnTo>
                      <a:lnTo>
                        <a:pt x="90" y="567"/>
                      </a:lnTo>
                      <a:lnTo>
                        <a:pt x="91" y="566"/>
                      </a:lnTo>
                      <a:lnTo>
                        <a:pt x="93" y="563"/>
                      </a:lnTo>
                      <a:lnTo>
                        <a:pt x="96" y="561"/>
                      </a:lnTo>
                      <a:lnTo>
                        <a:pt x="100" y="559"/>
                      </a:lnTo>
                      <a:lnTo>
                        <a:pt x="103" y="556"/>
                      </a:lnTo>
                      <a:lnTo>
                        <a:pt x="107" y="552"/>
                      </a:lnTo>
                      <a:lnTo>
                        <a:pt x="113" y="549"/>
                      </a:lnTo>
                      <a:lnTo>
                        <a:pt x="118" y="546"/>
                      </a:lnTo>
                      <a:lnTo>
                        <a:pt x="124" y="541"/>
                      </a:lnTo>
                      <a:lnTo>
                        <a:pt x="131" y="538"/>
                      </a:lnTo>
                      <a:lnTo>
                        <a:pt x="137" y="535"/>
                      </a:lnTo>
                      <a:lnTo>
                        <a:pt x="145" y="533"/>
                      </a:lnTo>
                      <a:lnTo>
                        <a:pt x="153" y="529"/>
                      </a:lnTo>
                      <a:lnTo>
                        <a:pt x="160" y="526"/>
                      </a:lnTo>
                      <a:lnTo>
                        <a:pt x="174" y="523"/>
                      </a:lnTo>
                      <a:lnTo>
                        <a:pt x="187" y="519"/>
                      </a:lnTo>
                      <a:lnTo>
                        <a:pt x="200" y="515"/>
                      </a:lnTo>
                      <a:lnTo>
                        <a:pt x="215" y="512"/>
                      </a:lnTo>
                      <a:lnTo>
                        <a:pt x="229" y="508"/>
                      </a:lnTo>
                      <a:lnTo>
                        <a:pt x="242" y="505"/>
                      </a:lnTo>
                      <a:lnTo>
                        <a:pt x="255" y="502"/>
                      </a:lnTo>
                      <a:lnTo>
                        <a:pt x="269" y="497"/>
                      </a:lnTo>
                      <a:lnTo>
                        <a:pt x="280" y="493"/>
                      </a:lnTo>
                      <a:lnTo>
                        <a:pt x="292" y="488"/>
                      </a:lnTo>
                      <a:lnTo>
                        <a:pt x="302" y="484"/>
                      </a:lnTo>
                      <a:lnTo>
                        <a:pt x="311" y="480"/>
                      </a:lnTo>
                      <a:lnTo>
                        <a:pt x="318" y="474"/>
                      </a:lnTo>
                      <a:lnTo>
                        <a:pt x="325" y="469"/>
                      </a:lnTo>
                      <a:lnTo>
                        <a:pt x="329" y="462"/>
                      </a:lnTo>
                      <a:lnTo>
                        <a:pt x="333" y="454"/>
                      </a:lnTo>
                      <a:lnTo>
                        <a:pt x="333" y="450"/>
                      </a:lnTo>
                      <a:lnTo>
                        <a:pt x="332" y="444"/>
                      </a:lnTo>
                      <a:lnTo>
                        <a:pt x="330" y="435"/>
                      </a:lnTo>
                      <a:lnTo>
                        <a:pt x="328" y="425"/>
                      </a:lnTo>
                      <a:lnTo>
                        <a:pt x="326" y="413"/>
                      </a:lnTo>
                      <a:lnTo>
                        <a:pt x="324" y="401"/>
                      </a:lnTo>
                      <a:lnTo>
                        <a:pt x="321" y="387"/>
                      </a:lnTo>
                      <a:lnTo>
                        <a:pt x="317" y="371"/>
                      </a:lnTo>
                      <a:lnTo>
                        <a:pt x="313" y="354"/>
                      </a:lnTo>
                      <a:lnTo>
                        <a:pt x="308" y="336"/>
                      </a:lnTo>
                      <a:lnTo>
                        <a:pt x="304" y="318"/>
                      </a:lnTo>
                      <a:lnTo>
                        <a:pt x="300" y="300"/>
                      </a:lnTo>
                      <a:lnTo>
                        <a:pt x="295" y="280"/>
                      </a:lnTo>
                      <a:lnTo>
                        <a:pt x="291" y="260"/>
                      </a:lnTo>
                      <a:lnTo>
                        <a:pt x="285" y="240"/>
                      </a:lnTo>
                      <a:lnTo>
                        <a:pt x="280" y="220"/>
                      </a:lnTo>
                      <a:lnTo>
                        <a:pt x="275" y="200"/>
                      </a:lnTo>
                      <a:lnTo>
                        <a:pt x="270" y="181"/>
                      </a:lnTo>
                      <a:lnTo>
                        <a:pt x="265" y="162"/>
                      </a:lnTo>
                      <a:lnTo>
                        <a:pt x="260" y="143"/>
                      </a:lnTo>
                      <a:lnTo>
                        <a:pt x="255" y="125"/>
                      </a:lnTo>
                      <a:lnTo>
                        <a:pt x="251" y="109"/>
                      </a:lnTo>
                      <a:lnTo>
                        <a:pt x="247" y="92"/>
                      </a:lnTo>
                      <a:lnTo>
                        <a:pt x="242" y="77"/>
                      </a:lnTo>
                      <a:lnTo>
                        <a:pt x="239" y="62"/>
                      </a:lnTo>
                      <a:lnTo>
                        <a:pt x="235" y="50"/>
                      </a:lnTo>
                      <a:lnTo>
                        <a:pt x="232" y="39"/>
                      </a:lnTo>
                      <a:lnTo>
                        <a:pt x="230" y="30"/>
                      </a:lnTo>
                      <a:lnTo>
                        <a:pt x="228" y="23"/>
                      </a:lnTo>
                      <a:lnTo>
                        <a:pt x="227" y="17"/>
                      </a:lnTo>
                      <a:lnTo>
                        <a:pt x="226" y="14"/>
                      </a:lnTo>
                      <a:lnTo>
                        <a:pt x="226" y="13"/>
                      </a:lnTo>
                      <a:lnTo>
                        <a:pt x="20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842" name="Freeform 218"/>
                <p:cNvSpPr>
                  <a:spLocks/>
                </p:cNvSpPr>
                <p:nvPr/>
              </p:nvSpPr>
              <p:spPr bwMode="auto">
                <a:xfrm>
                  <a:off x="1559" y="3003"/>
                  <a:ext cx="6" cy="4"/>
                </a:xfrm>
                <a:custGeom>
                  <a:avLst/>
                  <a:gdLst/>
                  <a:ahLst/>
                  <a:cxnLst>
                    <a:cxn ang="0">
                      <a:pos x="24" y="13"/>
                    </a:cxn>
                    <a:cxn ang="0">
                      <a:pos x="22" y="11"/>
                    </a:cxn>
                    <a:cxn ang="0">
                      <a:pos x="3" y="0"/>
                    </a:cxn>
                    <a:cxn ang="0">
                      <a:pos x="0" y="6"/>
                    </a:cxn>
                    <a:cxn ang="0">
                      <a:pos x="18" y="17"/>
                    </a:cxn>
                    <a:cxn ang="0">
                      <a:pos x="17" y="15"/>
                    </a:cxn>
                    <a:cxn ang="0">
                      <a:pos x="24" y="13"/>
                    </a:cxn>
                    <a:cxn ang="0">
                      <a:pos x="23" y="12"/>
                    </a:cxn>
                    <a:cxn ang="0">
                      <a:pos x="22" y="11"/>
                    </a:cxn>
                    <a:cxn ang="0">
                      <a:pos x="24" y="13"/>
                    </a:cxn>
                  </a:cxnLst>
                  <a:rect l="0" t="0" r="r" b="b"/>
                  <a:pathLst>
                    <a:path w="24" h="17">
                      <a:moveTo>
                        <a:pt x="24" y="13"/>
                      </a:moveTo>
                      <a:lnTo>
                        <a:pt x="22" y="11"/>
                      </a:lnTo>
                      <a:lnTo>
                        <a:pt x="3" y="0"/>
                      </a:lnTo>
                      <a:lnTo>
                        <a:pt x="0" y="6"/>
                      </a:lnTo>
                      <a:lnTo>
                        <a:pt x="18" y="17"/>
                      </a:lnTo>
                      <a:lnTo>
                        <a:pt x="17" y="15"/>
                      </a:lnTo>
                      <a:lnTo>
                        <a:pt x="24" y="13"/>
                      </a:lnTo>
                      <a:lnTo>
                        <a:pt x="23" y="12"/>
                      </a:lnTo>
                      <a:lnTo>
                        <a:pt x="22" y="11"/>
                      </a:lnTo>
                      <a:lnTo>
                        <a:pt x="24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843" name="Freeform 219"/>
                <p:cNvSpPr>
                  <a:spLocks/>
                </p:cNvSpPr>
                <p:nvPr/>
              </p:nvSpPr>
              <p:spPr bwMode="auto">
                <a:xfrm>
                  <a:off x="1557" y="3006"/>
                  <a:ext cx="9" cy="21"/>
                </a:xfrm>
                <a:custGeom>
                  <a:avLst/>
                  <a:gdLst/>
                  <a:ahLst/>
                  <a:cxnLst>
                    <a:cxn ang="0">
                      <a:pos x="2" y="84"/>
                    </a:cxn>
                    <a:cxn ang="0">
                      <a:pos x="2" y="84"/>
                    </a:cxn>
                    <a:cxn ang="0">
                      <a:pos x="9" y="80"/>
                    </a:cxn>
                    <a:cxn ang="0">
                      <a:pos x="16" y="74"/>
                    </a:cxn>
                    <a:cxn ang="0">
                      <a:pos x="22" y="69"/>
                    </a:cxn>
                    <a:cxn ang="0">
                      <a:pos x="26" y="62"/>
                    </a:cxn>
                    <a:cxn ang="0">
                      <a:pos x="29" y="56"/>
                    </a:cxn>
                    <a:cxn ang="0">
                      <a:pos x="32" y="49"/>
                    </a:cxn>
                    <a:cxn ang="0">
                      <a:pos x="34" y="42"/>
                    </a:cxn>
                    <a:cxn ang="0">
                      <a:pos x="35" y="35"/>
                    </a:cxn>
                    <a:cxn ang="0">
                      <a:pos x="36" y="28"/>
                    </a:cxn>
                    <a:cxn ang="0">
                      <a:pos x="36" y="21"/>
                    </a:cxn>
                    <a:cxn ang="0">
                      <a:pos x="36" y="16"/>
                    </a:cxn>
                    <a:cxn ang="0">
                      <a:pos x="36" y="12"/>
                    </a:cxn>
                    <a:cxn ang="0">
                      <a:pos x="35" y="7"/>
                    </a:cxn>
                    <a:cxn ang="0">
                      <a:pos x="35" y="4"/>
                    </a:cxn>
                    <a:cxn ang="0">
                      <a:pos x="35" y="2"/>
                    </a:cxn>
                    <a:cxn ang="0">
                      <a:pos x="35" y="0"/>
                    </a:cxn>
                    <a:cxn ang="0">
                      <a:pos x="28" y="2"/>
                    </a:cxn>
                    <a:cxn ang="0">
                      <a:pos x="28" y="3"/>
                    </a:cxn>
                    <a:cxn ang="0">
                      <a:pos x="28" y="5"/>
                    </a:cxn>
                    <a:cxn ang="0">
                      <a:pos x="29" y="7"/>
                    </a:cxn>
                    <a:cxn ang="0">
                      <a:pos x="29" y="12"/>
                    </a:cxn>
                    <a:cxn ang="0">
                      <a:pos x="29" y="16"/>
                    </a:cxn>
                    <a:cxn ang="0">
                      <a:pos x="29" y="21"/>
                    </a:cxn>
                    <a:cxn ang="0">
                      <a:pos x="29" y="28"/>
                    </a:cxn>
                    <a:cxn ang="0">
                      <a:pos x="28" y="34"/>
                    </a:cxn>
                    <a:cxn ang="0">
                      <a:pos x="27" y="40"/>
                    </a:cxn>
                    <a:cxn ang="0">
                      <a:pos x="26" y="47"/>
                    </a:cxn>
                    <a:cxn ang="0">
                      <a:pos x="24" y="53"/>
                    </a:cxn>
                    <a:cxn ang="0">
                      <a:pos x="21" y="59"/>
                    </a:cxn>
                    <a:cxn ang="0">
                      <a:pos x="16" y="65"/>
                    </a:cxn>
                    <a:cxn ang="0">
                      <a:pos x="12" y="70"/>
                    </a:cxn>
                    <a:cxn ang="0">
                      <a:pos x="6" y="74"/>
                    </a:cxn>
                    <a:cxn ang="0">
                      <a:pos x="0" y="79"/>
                    </a:cxn>
                    <a:cxn ang="0">
                      <a:pos x="0" y="79"/>
                    </a:cxn>
                    <a:cxn ang="0">
                      <a:pos x="2" y="84"/>
                    </a:cxn>
                  </a:cxnLst>
                  <a:rect l="0" t="0" r="r" b="b"/>
                  <a:pathLst>
                    <a:path w="36" h="84">
                      <a:moveTo>
                        <a:pt x="2" y="84"/>
                      </a:moveTo>
                      <a:lnTo>
                        <a:pt x="2" y="84"/>
                      </a:lnTo>
                      <a:lnTo>
                        <a:pt x="9" y="80"/>
                      </a:lnTo>
                      <a:lnTo>
                        <a:pt x="16" y="74"/>
                      </a:lnTo>
                      <a:lnTo>
                        <a:pt x="22" y="69"/>
                      </a:lnTo>
                      <a:lnTo>
                        <a:pt x="26" y="62"/>
                      </a:lnTo>
                      <a:lnTo>
                        <a:pt x="29" y="56"/>
                      </a:lnTo>
                      <a:lnTo>
                        <a:pt x="32" y="49"/>
                      </a:lnTo>
                      <a:lnTo>
                        <a:pt x="34" y="42"/>
                      </a:lnTo>
                      <a:lnTo>
                        <a:pt x="35" y="35"/>
                      </a:lnTo>
                      <a:lnTo>
                        <a:pt x="36" y="28"/>
                      </a:lnTo>
                      <a:lnTo>
                        <a:pt x="36" y="21"/>
                      </a:lnTo>
                      <a:lnTo>
                        <a:pt x="36" y="16"/>
                      </a:lnTo>
                      <a:lnTo>
                        <a:pt x="36" y="12"/>
                      </a:lnTo>
                      <a:lnTo>
                        <a:pt x="35" y="7"/>
                      </a:lnTo>
                      <a:lnTo>
                        <a:pt x="35" y="4"/>
                      </a:lnTo>
                      <a:lnTo>
                        <a:pt x="35" y="2"/>
                      </a:lnTo>
                      <a:lnTo>
                        <a:pt x="35" y="0"/>
                      </a:lnTo>
                      <a:lnTo>
                        <a:pt x="28" y="2"/>
                      </a:lnTo>
                      <a:lnTo>
                        <a:pt x="28" y="3"/>
                      </a:lnTo>
                      <a:lnTo>
                        <a:pt x="28" y="5"/>
                      </a:lnTo>
                      <a:lnTo>
                        <a:pt x="29" y="7"/>
                      </a:lnTo>
                      <a:lnTo>
                        <a:pt x="29" y="12"/>
                      </a:lnTo>
                      <a:lnTo>
                        <a:pt x="29" y="16"/>
                      </a:lnTo>
                      <a:lnTo>
                        <a:pt x="29" y="21"/>
                      </a:lnTo>
                      <a:lnTo>
                        <a:pt x="29" y="28"/>
                      </a:lnTo>
                      <a:lnTo>
                        <a:pt x="28" y="34"/>
                      </a:lnTo>
                      <a:lnTo>
                        <a:pt x="27" y="40"/>
                      </a:lnTo>
                      <a:lnTo>
                        <a:pt x="26" y="47"/>
                      </a:lnTo>
                      <a:lnTo>
                        <a:pt x="24" y="53"/>
                      </a:lnTo>
                      <a:lnTo>
                        <a:pt x="21" y="59"/>
                      </a:lnTo>
                      <a:lnTo>
                        <a:pt x="16" y="65"/>
                      </a:lnTo>
                      <a:lnTo>
                        <a:pt x="12" y="70"/>
                      </a:lnTo>
                      <a:lnTo>
                        <a:pt x="6" y="74"/>
                      </a:lnTo>
                      <a:lnTo>
                        <a:pt x="0" y="79"/>
                      </a:lnTo>
                      <a:lnTo>
                        <a:pt x="0" y="79"/>
                      </a:lnTo>
                      <a:lnTo>
                        <a:pt x="2" y="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844" name="Freeform 220"/>
                <p:cNvSpPr>
                  <a:spLocks/>
                </p:cNvSpPr>
                <p:nvPr/>
              </p:nvSpPr>
              <p:spPr bwMode="auto">
                <a:xfrm>
                  <a:off x="1525" y="3025"/>
                  <a:ext cx="32" cy="6"/>
                </a:xfrm>
                <a:custGeom>
                  <a:avLst/>
                  <a:gdLst/>
                  <a:ahLst/>
                  <a:cxnLst>
                    <a:cxn ang="0">
                      <a:pos x="2" y="21"/>
                    </a:cxn>
                    <a:cxn ang="0">
                      <a:pos x="2" y="21"/>
                    </a:cxn>
                    <a:cxn ang="0">
                      <a:pos x="11" y="19"/>
                    </a:cxn>
                    <a:cxn ang="0">
                      <a:pos x="18" y="16"/>
                    </a:cxn>
                    <a:cxn ang="0">
                      <a:pos x="27" y="15"/>
                    </a:cxn>
                    <a:cxn ang="0">
                      <a:pos x="37" y="14"/>
                    </a:cxn>
                    <a:cxn ang="0">
                      <a:pos x="46" y="13"/>
                    </a:cxn>
                    <a:cxn ang="0">
                      <a:pos x="55" y="12"/>
                    </a:cxn>
                    <a:cxn ang="0">
                      <a:pos x="64" y="12"/>
                    </a:cxn>
                    <a:cxn ang="0">
                      <a:pos x="73" y="12"/>
                    </a:cxn>
                    <a:cxn ang="0">
                      <a:pos x="81" y="12"/>
                    </a:cxn>
                    <a:cxn ang="0">
                      <a:pos x="89" y="11"/>
                    </a:cxn>
                    <a:cxn ang="0">
                      <a:pos x="97" y="11"/>
                    </a:cxn>
                    <a:cxn ang="0">
                      <a:pos x="105" y="10"/>
                    </a:cxn>
                    <a:cxn ang="0">
                      <a:pos x="111" y="10"/>
                    </a:cxn>
                    <a:cxn ang="0">
                      <a:pos x="117" y="9"/>
                    </a:cxn>
                    <a:cxn ang="0">
                      <a:pos x="123" y="8"/>
                    </a:cxn>
                    <a:cxn ang="0">
                      <a:pos x="128" y="5"/>
                    </a:cxn>
                    <a:cxn ang="0">
                      <a:pos x="126" y="0"/>
                    </a:cxn>
                    <a:cxn ang="0">
                      <a:pos x="121" y="1"/>
                    </a:cxn>
                    <a:cxn ang="0">
                      <a:pos x="117" y="2"/>
                    </a:cxn>
                    <a:cxn ang="0">
                      <a:pos x="110" y="3"/>
                    </a:cxn>
                    <a:cxn ang="0">
                      <a:pos x="103" y="4"/>
                    </a:cxn>
                    <a:cxn ang="0">
                      <a:pos x="97" y="4"/>
                    </a:cxn>
                    <a:cxn ang="0">
                      <a:pos x="89" y="5"/>
                    </a:cxn>
                    <a:cxn ang="0">
                      <a:pos x="81" y="5"/>
                    </a:cxn>
                    <a:cxn ang="0">
                      <a:pos x="73" y="5"/>
                    </a:cxn>
                    <a:cxn ang="0">
                      <a:pos x="64" y="5"/>
                    </a:cxn>
                    <a:cxn ang="0">
                      <a:pos x="55" y="6"/>
                    </a:cxn>
                    <a:cxn ang="0">
                      <a:pos x="45" y="8"/>
                    </a:cxn>
                    <a:cxn ang="0">
                      <a:pos x="36" y="8"/>
                    </a:cxn>
                    <a:cxn ang="0">
                      <a:pos x="26" y="9"/>
                    </a:cxn>
                    <a:cxn ang="0">
                      <a:pos x="17" y="11"/>
                    </a:cxn>
                    <a:cxn ang="0">
                      <a:pos x="8" y="12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2" y="21"/>
                    </a:cxn>
                  </a:cxnLst>
                  <a:rect l="0" t="0" r="r" b="b"/>
                  <a:pathLst>
                    <a:path w="128" h="21">
                      <a:moveTo>
                        <a:pt x="2" y="21"/>
                      </a:moveTo>
                      <a:lnTo>
                        <a:pt x="2" y="21"/>
                      </a:lnTo>
                      <a:lnTo>
                        <a:pt x="11" y="19"/>
                      </a:lnTo>
                      <a:lnTo>
                        <a:pt x="18" y="16"/>
                      </a:lnTo>
                      <a:lnTo>
                        <a:pt x="27" y="15"/>
                      </a:lnTo>
                      <a:lnTo>
                        <a:pt x="37" y="14"/>
                      </a:lnTo>
                      <a:lnTo>
                        <a:pt x="46" y="13"/>
                      </a:lnTo>
                      <a:lnTo>
                        <a:pt x="55" y="12"/>
                      </a:lnTo>
                      <a:lnTo>
                        <a:pt x="64" y="12"/>
                      </a:lnTo>
                      <a:lnTo>
                        <a:pt x="73" y="12"/>
                      </a:lnTo>
                      <a:lnTo>
                        <a:pt x="81" y="12"/>
                      </a:lnTo>
                      <a:lnTo>
                        <a:pt x="89" y="11"/>
                      </a:lnTo>
                      <a:lnTo>
                        <a:pt x="97" y="11"/>
                      </a:lnTo>
                      <a:lnTo>
                        <a:pt x="105" y="10"/>
                      </a:lnTo>
                      <a:lnTo>
                        <a:pt x="111" y="10"/>
                      </a:lnTo>
                      <a:lnTo>
                        <a:pt x="117" y="9"/>
                      </a:lnTo>
                      <a:lnTo>
                        <a:pt x="123" y="8"/>
                      </a:lnTo>
                      <a:lnTo>
                        <a:pt x="128" y="5"/>
                      </a:lnTo>
                      <a:lnTo>
                        <a:pt x="126" y="0"/>
                      </a:lnTo>
                      <a:lnTo>
                        <a:pt x="121" y="1"/>
                      </a:lnTo>
                      <a:lnTo>
                        <a:pt x="117" y="2"/>
                      </a:lnTo>
                      <a:lnTo>
                        <a:pt x="110" y="3"/>
                      </a:lnTo>
                      <a:lnTo>
                        <a:pt x="103" y="4"/>
                      </a:lnTo>
                      <a:lnTo>
                        <a:pt x="97" y="4"/>
                      </a:lnTo>
                      <a:lnTo>
                        <a:pt x="89" y="5"/>
                      </a:lnTo>
                      <a:lnTo>
                        <a:pt x="81" y="5"/>
                      </a:lnTo>
                      <a:lnTo>
                        <a:pt x="73" y="5"/>
                      </a:lnTo>
                      <a:lnTo>
                        <a:pt x="64" y="5"/>
                      </a:lnTo>
                      <a:lnTo>
                        <a:pt x="55" y="6"/>
                      </a:lnTo>
                      <a:lnTo>
                        <a:pt x="45" y="8"/>
                      </a:lnTo>
                      <a:lnTo>
                        <a:pt x="36" y="8"/>
                      </a:lnTo>
                      <a:lnTo>
                        <a:pt x="26" y="9"/>
                      </a:lnTo>
                      <a:lnTo>
                        <a:pt x="17" y="11"/>
                      </a:lnTo>
                      <a:lnTo>
                        <a:pt x="8" y="12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2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845" name="Freeform 221"/>
                <p:cNvSpPr>
                  <a:spLocks/>
                </p:cNvSpPr>
                <p:nvPr/>
              </p:nvSpPr>
              <p:spPr bwMode="auto">
                <a:xfrm>
                  <a:off x="1507" y="3029"/>
                  <a:ext cx="19" cy="13"/>
                </a:xfrm>
                <a:custGeom>
                  <a:avLst/>
                  <a:gdLst/>
                  <a:ahLst/>
                  <a:cxnLst>
                    <a:cxn ang="0">
                      <a:pos x="7" y="49"/>
                    </a:cxn>
                    <a:cxn ang="0">
                      <a:pos x="5" y="51"/>
                    </a:cxn>
                    <a:cxn ang="0">
                      <a:pos x="7" y="50"/>
                    </a:cxn>
                    <a:cxn ang="0">
                      <a:pos x="11" y="47"/>
                    </a:cxn>
                    <a:cxn ang="0">
                      <a:pos x="16" y="40"/>
                    </a:cxn>
                    <a:cxn ang="0">
                      <a:pos x="24" y="33"/>
                    </a:cxn>
                    <a:cxn ang="0">
                      <a:pos x="34" y="26"/>
                    </a:cxn>
                    <a:cxn ang="0">
                      <a:pos x="45" y="18"/>
                    </a:cxn>
                    <a:cxn ang="0">
                      <a:pos x="58" y="11"/>
                    </a:cxn>
                    <a:cxn ang="0">
                      <a:pos x="73" y="7"/>
                    </a:cxn>
                    <a:cxn ang="0">
                      <a:pos x="71" y="0"/>
                    </a:cxn>
                    <a:cxn ang="0">
                      <a:pos x="56" y="7"/>
                    </a:cxn>
                    <a:cxn ang="0">
                      <a:pos x="43" y="13"/>
                    </a:cxn>
                    <a:cxn ang="0">
                      <a:pos x="31" y="20"/>
                    </a:cxn>
                    <a:cxn ang="0">
                      <a:pos x="21" y="29"/>
                    </a:cxn>
                    <a:cxn ang="0">
                      <a:pos x="12" y="36"/>
                    </a:cxn>
                    <a:cxn ang="0">
                      <a:pos x="7" y="42"/>
                    </a:cxn>
                    <a:cxn ang="0">
                      <a:pos x="2" y="45"/>
                    </a:cxn>
                    <a:cxn ang="0">
                      <a:pos x="1" y="47"/>
                    </a:cxn>
                    <a:cxn ang="0">
                      <a:pos x="0" y="50"/>
                    </a:cxn>
                    <a:cxn ang="0">
                      <a:pos x="1" y="47"/>
                    </a:cxn>
                    <a:cxn ang="0">
                      <a:pos x="0" y="49"/>
                    </a:cxn>
                    <a:cxn ang="0">
                      <a:pos x="0" y="50"/>
                    </a:cxn>
                    <a:cxn ang="0">
                      <a:pos x="7" y="49"/>
                    </a:cxn>
                  </a:cxnLst>
                  <a:rect l="0" t="0" r="r" b="b"/>
                  <a:pathLst>
                    <a:path w="73" h="51">
                      <a:moveTo>
                        <a:pt x="7" y="49"/>
                      </a:moveTo>
                      <a:lnTo>
                        <a:pt x="5" y="51"/>
                      </a:lnTo>
                      <a:lnTo>
                        <a:pt x="7" y="50"/>
                      </a:lnTo>
                      <a:lnTo>
                        <a:pt x="11" y="47"/>
                      </a:lnTo>
                      <a:lnTo>
                        <a:pt x="16" y="40"/>
                      </a:lnTo>
                      <a:lnTo>
                        <a:pt x="24" y="33"/>
                      </a:lnTo>
                      <a:lnTo>
                        <a:pt x="34" y="26"/>
                      </a:lnTo>
                      <a:lnTo>
                        <a:pt x="45" y="18"/>
                      </a:lnTo>
                      <a:lnTo>
                        <a:pt x="58" y="11"/>
                      </a:lnTo>
                      <a:lnTo>
                        <a:pt x="73" y="7"/>
                      </a:lnTo>
                      <a:lnTo>
                        <a:pt x="71" y="0"/>
                      </a:lnTo>
                      <a:lnTo>
                        <a:pt x="56" y="7"/>
                      </a:lnTo>
                      <a:lnTo>
                        <a:pt x="43" y="13"/>
                      </a:lnTo>
                      <a:lnTo>
                        <a:pt x="31" y="20"/>
                      </a:lnTo>
                      <a:lnTo>
                        <a:pt x="21" y="29"/>
                      </a:lnTo>
                      <a:lnTo>
                        <a:pt x="12" y="36"/>
                      </a:lnTo>
                      <a:lnTo>
                        <a:pt x="7" y="42"/>
                      </a:lnTo>
                      <a:lnTo>
                        <a:pt x="2" y="45"/>
                      </a:lnTo>
                      <a:lnTo>
                        <a:pt x="1" y="47"/>
                      </a:lnTo>
                      <a:lnTo>
                        <a:pt x="0" y="50"/>
                      </a:lnTo>
                      <a:lnTo>
                        <a:pt x="1" y="47"/>
                      </a:lnTo>
                      <a:lnTo>
                        <a:pt x="0" y="49"/>
                      </a:lnTo>
                      <a:lnTo>
                        <a:pt x="0" y="50"/>
                      </a:lnTo>
                      <a:lnTo>
                        <a:pt x="7" y="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846" name="Freeform 222"/>
                <p:cNvSpPr>
                  <a:spLocks/>
                </p:cNvSpPr>
                <p:nvPr/>
              </p:nvSpPr>
              <p:spPr bwMode="auto">
                <a:xfrm>
                  <a:off x="1507" y="3041"/>
                  <a:ext cx="24" cy="106"/>
                </a:xfrm>
                <a:custGeom>
                  <a:avLst/>
                  <a:gdLst/>
                  <a:ahLst/>
                  <a:cxnLst>
                    <a:cxn ang="0">
                      <a:pos x="88" y="413"/>
                    </a:cxn>
                    <a:cxn ang="0">
                      <a:pos x="94" y="415"/>
                    </a:cxn>
                    <a:cxn ang="0">
                      <a:pos x="7" y="0"/>
                    </a:cxn>
                    <a:cxn ang="0">
                      <a:pos x="0" y="1"/>
                    </a:cxn>
                    <a:cxn ang="0">
                      <a:pos x="88" y="416"/>
                    </a:cxn>
                    <a:cxn ang="0">
                      <a:pos x="93" y="417"/>
                    </a:cxn>
                    <a:cxn ang="0">
                      <a:pos x="88" y="416"/>
                    </a:cxn>
                    <a:cxn ang="0">
                      <a:pos x="89" y="421"/>
                    </a:cxn>
                    <a:cxn ang="0">
                      <a:pos x="93" y="417"/>
                    </a:cxn>
                    <a:cxn ang="0">
                      <a:pos x="88" y="413"/>
                    </a:cxn>
                  </a:cxnLst>
                  <a:rect l="0" t="0" r="r" b="b"/>
                  <a:pathLst>
                    <a:path w="94" h="421">
                      <a:moveTo>
                        <a:pt x="88" y="413"/>
                      </a:moveTo>
                      <a:lnTo>
                        <a:pt x="94" y="415"/>
                      </a:lnTo>
                      <a:lnTo>
                        <a:pt x="7" y="0"/>
                      </a:lnTo>
                      <a:lnTo>
                        <a:pt x="0" y="1"/>
                      </a:lnTo>
                      <a:lnTo>
                        <a:pt x="88" y="416"/>
                      </a:lnTo>
                      <a:lnTo>
                        <a:pt x="93" y="417"/>
                      </a:lnTo>
                      <a:lnTo>
                        <a:pt x="88" y="416"/>
                      </a:lnTo>
                      <a:lnTo>
                        <a:pt x="89" y="421"/>
                      </a:lnTo>
                      <a:lnTo>
                        <a:pt x="93" y="417"/>
                      </a:lnTo>
                      <a:lnTo>
                        <a:pt x="88" y="4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847" name="Freeform 223"/>
                <p:cNvSpPr>
                  <a:spLocks/>
                </p:cNvSpPr>
                <p:nvPr/>
              </p:nvSpPr>
              <p:spPr bwMode="auto">
                <a:xfrm>
                  <a:off x="1530" y="3134"/>
                  <a:ext cx="19" cy="12"/>
                </a:xfrm>
                <a:custGeom>
                  <a:avLst/>
                  <a:gdLst/>
                  <a:ahLst/>
                  <a:cxnLst>
                    <a:cxn ang="0">
                      <a:pos x="74" y="0"/>
                    </a:cxn>
                    <a:cxn ang="0">
                      <a:pos x="74" y="0"/>
                    </a:cxn>
                    <a:cxn ang="0">
                      <a:pos x="67" y="2"/>
                    </a:cxn>
                    <a:cxn ang="0">
                      <a:pos x="58" y="5"/>
                    </a:cxn>
                    <a:cxn ang="0">
                      <a:pos x="51" y="9"/>
                    </a:cxn>
                    <a:cxn ang="0">
                      <a:pos x="44" y="12"/>
                    </a:cxn>
                    <a:cxn ang="0">
                      <a:pos x="38" y="15"/>
                    </a:cxn>
                    <a:cxn ang="0">
                      <a:pos x="31" y="18"/>
                    </a:cxn>
                    <a:cxn ang="0">
                      <a:pos x="26" y="22"/>
                    </a:cxn>
                    <a:cxn ang="0">
                      <a:pos x="21" y="26"/>
                    </a:cxn>
                    <a:cxn ang="0">
                      <a:pos x="16" y="28"/>
                    </a:cxn>
                    <a:cxn ang="0">
                      <a:pos x="12" y="33"/>
                    </a:cxn>
                    <a:cxn ang="0">
                      <a:pos x="9" y="35"/>
                    </a:cxn>
                    <a:cxn ang="0">
                      <a:pos x="6" y="37"/>
                    </a:cxn>
                    <a:cxn ang="0">
                      <a:pos x="4" y="39"/>
                    </a:cxn>
                    <a:cxn ang="0">
                      <a:pos x="2" y="41"/>
                    </a:cxn>
                    <a:cxn ang="0">
                      <a:pos x="1" y="42"/>
                    </a:cxn>
                    <a:cxn ang="0">
                      <a:pos x="0" y="42"/>
                    </a:cxn>
                    <a:cxn ang="0">
                      <a:pos x="5" y="46"/>
                    </a:cxn>
                    <a:cxn ang="0">
                      <a:pos x="6" y="46"/>
                    </a:cxn>
                    <a:cxn ang="0">
                      <a:pos x="6" y="45"/>
                    </a:cxn>
                    <a:cxn ang="0">
                      <a:pos x="8" y="44"/>
                    </a:cxn>
                    <a:cxn ang="0">
                      <a:pos x="10" y="42"/>
                    </a:cxn>
                    <a:cxn ang="0">
                      <a:pos x="12" y="39"/>
                    </a:cxn>
                    <a:cxn ang="0">
                      <a:pos x="16" y="37"/>
                    </a:cxn>
                    <a:cxn ang="0">
                      <a:pos x="20" y="34"/>
                    </a:cxn>
                    <a:cxn ang="0">
                      <a:pos x="25" y="31"/>
                    </a:cxn>
                    <a:cxn ang="0">
                      <a:pos x="29" y="27"/>
                    </a:cxn>
                    <a:cxn ang="0">
                      <a:pos x="35" y="24"/>
                    </a:cxn>
                    <a:cxn ang="0">
                      <a:pos x="40" y="21"/>
                    </a:cxn>
                    <a:cxn ang="0">
                      <a:pos x="47" y="17"/>
                    </a:cxn>
                    <a:cxn ang="0">
                      <a:pos x="53" y="14"/>
                    </a:cxn>
                    <a:cxn ang="0">
                      <a:pos x="61" y="11"/>
                    </a:cxn>
                    <a:cxn ang="0">
                      <a:pos x="69" y="9"/>
                    </a:cxn>
                    <a:cxn ang="0">
                      <a:pos x="76" y="5"/>
                    </a:cxn>
                    <a:cxn ang="0">
                      <a:pos x="76" y="5"/>
                    </a:cxn>
                    <a:cxn ang="0">
                      <a:pos x="76" y="5"/>
                    </a:cxn>
                    <a:cxn ang="0">
                      <a:pos x="76" y="5"/>
                    </a:cxn>
                    <a:cxn ang="0">
                      <a:pos x="76" y="5"/>
                    </a:cxn>
                    <a:cxn ang="0">
                      <a:pos x="74" y="0"/>
                    </a:cxn>
                  </a:cxnLst>
                  <a:rect l="0" t="0" r="r" b="b"/>
                  <a:pathLst>
                    <a:path w="76" h="46">
                      <a:moveTo>
                        <a:pt x="74" y="0"/>
                      </a:moveTo>
                      <a:lnTo>
                        <a:pt x="74" y="0"/>
                      </a:lnTo>
                      <a:lnTo>
                        <a:pt x="67" y="2"/>
                      </a:lnTo>
                      <a:lnTo>
                        <a:pt x="58" y="5"/>
                      </a:lnTo>
                      <a:lnTo>
                        <a:pt x="51" y="9"/>
                      </a:lnTo>
                      <a:lnTo>
                        <a:pt x="44" y="12"/>
                      </a:lnTo>
                      <a:lnTo>
                        <a:pt x="38" y="15"/>
                      </a:lnTo>
                      <a:lnTo>
                        <a:pt x="31" y="18"/>
                      </a:lnTo>
                      <a:lnTo>
                        <a:pt x="26" y="22"/>
                      </a:lnTo>
                      <a:lnTo>
                        <a:pt x="21" y="26"/>
                      </a:lnTo>
                      <a:lnTo>
                        <a:pt x="16" y="28"/>
                      </a:lnTo>
                      <a:lnTo>
                        <a:pt x="12" y="33"/>
                      </a:lnTo>
                      <a:lnTo>
                        <a:pt x="9" y="35"/>
                      </a:lnTo>
                      <a:lnTo>
                        <a:pt x="6" y="37"/>
                      </a:lnTo>
                      <a:lnTo>
                        <a:pt x="4" y="39"/>
                      </a:lnTo>
                      <a:lnTo>
                        <a:pt x="2" y="41"/>
                      </a:lnTo>
                      <a:lnTo>
                        <a:pt x="1" y="42"/>
                      </a:lnTo>
                      <a:lnTo>
                        <a:pt x="0" y="42"/>
                      </a:lnTo>
                      <a:lnTo>
                        <a:pt x="5" y="46"/>
                      </a:lnTo>
                      <a:lnTo>
                        <a:pt x="6" y="46"/>
                      </a:lnTo>
                      <a:lnTo>
                        <a:pt x="6" y="45"/>
                      </a:lnTo>
                      <a:lnTo>
                        <a:pt x="8" y="44"/>
                      </a:lnTo>
                      <a:lnTo>
                        <a:pt x="10" y="42"/>
                      </a:lnTo>
                      <a:lnTo>
                        <a:pt x="12" y="39"/>
                      </a:lnTo>
                      <a:lnTo>
                        <a:pt x="16" y="37"/>
                      </a:lnTo>
                      <a:lnTo>
                        <a:pt x="20" y="34"/>
                      </a:lnTo>
                      <a:lnTo>
                        <a:pt x="25" y="31"/>
                      </a:lnTo>
                      <a:lnTo>
                        <a:pt x="29" y="27"/>
                      </a:lnTo>
                      <a:lnTo>
                        <a:pt x="35" y="24"/>
                      </a:lnTo>
                      <a:lnTo>
                        <a:pt x="40" y="21"/>
                      </a:lnTo>
                      <a:lnTo>
                        <a:pt x="47" y="17"/>
                      </a:lnTo>
                      <a:lnTo>
                        <a:pt x="53" y="14"/>
                      </a:lnTo>
                      <a:lnTo>
                        <a:pt x="61" y="11"/>
                      </a:lnTo>
                      <a:lnTo>
                        <a:pt x="69" y="9"/>
                      </a:lnTo>
                      <a:lnTo>
                        <a:pt x="76" y="5"/>
                      </a:lnTo>
                      <a:lnTo>
                        <a:pt x="76" y="5"/>
                      </a:lnTo>
                      <a:lnTo>
                        <a:pt x="76" y="5"/>
                      </a:lnTo>
                      <a:lnTo>
                        <a:pt x="76" y="5"/>
                      </a:lnTo>
                      <a:lnTo>
                        <a:pt x="76" y="5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848" name="Freeform 224"/>
                <p:cNvSpPr>
                  <a:spLocks/>
                </p:cNvSpPr>
                <p:nvPr/>
              </p:nvSpPr>
              <p:spPr bwMode="auto">
                <a:xfrm>
                  <a:off x="1548" y="3116"/>
                  <a:ext cx="44" cy="19"/>
                </a:xfrm>
                <a:custGeom>
                  <a:avLst/>
                  <a:gdLst/>
                  <a:ahLst/>
                  <a:cxnLst>
                    <a:cxn ang="0">
                      <a:pos x="170" y="1"/>
                    </a:cxn>
                    <a:cxn ang="0">
                      <a:pos x="170" y="0"/>
                    </a:cxn>
                    <a:cxn ang="0">
                      <a:pos x="168" y="7"/>
                    </a:cxn>
                    <a:cxn ang="0">
                      <a:pos x="164" y="13"/>
                    </a:cxn>
                    <a:cxn ang="0">
                      <a:pos x="158" y="19"/>
                    </a:cxn>
                    <a:cxn ang="0">
                      <a:pos x="150" y="24"/>
                    </a:cxn>
                    <a:cxn ang="0">
                      <a:pos x="142" y="29"/>
                    </a:cxn>
                    <a:cxn ang="0">
                      <a:pos x="132" y="33"/>
                    </a:cxn>
                    <a:cxn ang="0">
                      <a:pos x="121" y="36"/>
                    </a:cxn>
                    <a:cxn ang="0">
                      <a:pos x="109" y="41"/>
                    </a:cxn>
                    <a:cxn ang="0">
                      <a:pos x="95" y="45"/>
                    </a:cxn>
                    <a:cxn ang="0">
                      <a:pos x="82" y="49"/>
                    </a:cxn>
                    <a:cxn ang="0">
                      <a:pos x="69" y="52"/>
                    </a:cxn>
                    <a:cxn ang="0">
                      <a:pos x="54" y="55"/>
                    </a:cxn>
                    <a:cxn ang="0">
                      <a:pos x="41" y="60"/>
                    </a:cxn>
                    <a:cxn ang="0">
                      <a:pos x="27" y="63"/>
                    </a:cxn>
                    <a:cxn ang="0">
                      <a:pos x="14" y="66"/>
                    </a:cxn>
                    <a:cxn ang="0">
                      <a:pos x="0" y="71"/>
                    </a:cxn>
                    <a:cxn ang="0">
                      <a:pos x="2" y="76"/>
                    </a:cxn>
                    <a:cxn ang="0">
                      <a:pos x="15" y="73"/>
                    </a:cxn>
                    <a:cxn ang="0">
                      <a:pos x="29" y="68"/>
                    </a:cxn>
                    <a:cxn ang="0">
                      <a:pos x="42" y="65"/>
                    </a:cxn>
                    <a:cxn ang="0">
                      <a:pos x="57" y="62"/>
                    </a:cxn>
                    <a:cxn ang="0">
                      <a:pos x="70" y="59"/>
                    </a:cxn>
                    <a:cxn ang="0">
                      <a:pos x="84" y="55"/>
                    </a:cxn>
                    <a:cxn ang="0">
                      <a:pos x="97" y="51"/>
                    </a:cxn>
                    <a:cxn ang="0">
                      <a:pos x="110" y="48"/>
                    </a:cxn>
                    <a:cxn ang="0">
                      <a:pos x="122" y="43"/>
                    </a:cxn>
                    <a:cxn ang="0">
                      <a:pos x="134" y="39"/>
                    </a:cxn>
                    <a:cxn ang="0">
                      <a:pos x="144" y="33"/>
                    </a:cxn>
                    <a:cxn ang="0">
                      <a:pos x="154" y="29"/>
                    </a:cxn>
                    <a:cxn ang="0">
                      <a:pos x="162" y="23"/>
                    </a:cxn>
                    <a:cxn ang="0">
                      <a:pos x="168" y="18"/>
                    </a:cxn>
                    <a:cxn ang="0">
                      <a:pos x="174" y="10"/>
                    </a:cxn>
                    <a:cxn ang="0">
                      <a:pos x="176" y="2"/>
                    </a:cxn>
                    <a:cxn ang="0">
                      <a:pos x="176" y="2"/>
                    </a:cxn>
                    <a:cxn ang="0">
                      <a:pos x="176" y="2"/>
                    </a:cxn>
                    <a:cxn ang="0">
                      <a:pos x="176" y="2"/>
                    </a:cxn>
                    <a:cxn ang="0">
                      <a:pos x="176" y="2"/>
                    </a:cxn>
                    <a:cxn ang="0">
                      <a:pos x="170" y="1"/>
                    </a:cxn>
                  </a:cxnLst>
                  <a:rect l="0" t="0" r="r" b="b"/>
                  <a:pathLst>
                    <a:path w="176" h="76">
                      <a:moveTo>
                        <a:pt x="170" y="1"/>
                      </a:moveTo>
                      <a:lnTo>
                        <a:pt x="170" y="0"/>
                      </a:lnTo>
                      <a:lnTo>
                        <a:pt x="168" y="7"/>
                      </a:lnTo>
                      <a:lnTo>
                        <a:pt x="164" y="13"/>
                      </a:lnTo>
                      <a:lnTo>
                        <a:pt x="158" y="19"/>
                      </a:lnTo>
                      <a:lnTo>
                        <a:pt x="150" y="24"/>
                      </a:lnTo>
                      <a:lnTo>
                        <a:pt x="142" y="29"/>
                      </a:lnTo>
                      <a:lnTo>
                        <a:pt x="132" y="33"/>
                      </a:lnTo>
                      <a:lnTo>
                        <a:pt x="121" y="36"/>
                      </a:lnTo>
                      <a:lnTo>
                        <a:pt x="109" y="41"/>
                      </a:lnTo>
                      <a:lnTo>
                        <a:pt x="95" y="45"/>
                      </a:lnTo>
                      <a:lnTo>
                        <a:pt x="82" y="49"/>
                      </a:lnTo>
                      <a:lnTo>
                        <a:pt x="69" y="52"/>
                      </a:lnTo>
                      <a:lnTo>
                        <a:pt x="54" y="55"/>
                      </a:lnTo>
                      <a:lnTo>
                        <a:pt x="41" y="60"/>
                      </a:lnTo>
                      <a:lnTo>
                        <a:pt x="27" y="63"/>
                      </a:lnTo>
                      <a:lnTo>
                        <a:pt x="14" y="66"/>
                      </a:lnTo>
                      <a:lnTo>
                        <a:pt x="0" y="71"/>
                      </a:lnTo>
                      <a:lnTo>
                        <a:pt x="2" y="76"/>
                      </a:lnTo>
                      <a:lnTo>
                        <a:pt x="15" y="73"/>
                      </a:lnTo>
                      <a:lnTo>
                        <a:pt x="29" y="68"/>
                      </a:lnTo>
                      <a:lnTo>
                        <a:pt x="42" y="65"/>
                      </a:lnTo>
                      <a:lnTo>
                        <a:pt x="57" y="62"/>
                      </a:lnTo>
                      <a:lnTo>
                        <a:pt x="70" y="59"/>
                      </a:lnTo>
                      <a:lnTo>
                        <a:pt x="84" y="55"/>
                      </a:lnTo>
                      <a:lnTo>
                        <a:pt x="97" y="51"/>
                      </a:lnTo>
                      <a:lnTo>
                        <a:pt x="110" y="48"/>
                      </a:lnTo>
                      <a:lnTo>
                        <a:pt x="122" y="43"/>
                      </a:lnTo>
                      <a:lnTo>
                        <a:pt x="134" y="39"/>
                      </a:lnTo>
                      <a:lnTo>
                        <a:pt x="144" y="33"/>
                      </a:lnTo>
                      <a:lnTo>
                        <a:pt x="154" y="29"/>
                      </a:lnTo>
                      <a:lnTo>
                        <a:pt x="162" y="23"/>
                      </a:lnTo>
                      <a:lnTo>
                        <a:pt x="168" y="18"/>
                      </a:lnTo>
                      <a:lnTo>
                        <a:pt x="174" y="1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7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6849" name="Freeform 225"/>
              <p:cNvSpPr>
                <a:spLocks/>
              </p:cNvSpPr>
              <p:nvPr/>
            </p:nvSpPr>
            <p:spPr bwMode="auto">
              <a:xfrm>
                <a:off x="1564" y="3006"/>
                <a:ext cx="28" cy="1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13"/>
                  </a:cxn>
                  <a:cxn ang="0">
                    <a:pos x="7" y="29"/>
                  </a:cxn>
                  <a:cxn ang="0">
                    <a:pos x="13" y="52"/>
                  </a:cxn>
                  <a:cxn ang="0">
                    <a:pos x="21" y="82"/>
                  </a:cxn>
                  <a:cxn ang="0">
                    <a:pos x="30" y="115"/>
                  </a:cxn>
                  <a:cxn ang="0">
                    <a:pos x="40" y="152"/>
                  </a:cxn>
                  <a:cxn ang="0">
                    <a:pos x="50" y="190"/>
                  </a:cxn>
                  <a:cxn ang="0">
                    <a:pos x="60" y="230"/>
                  </a:cxn>
                  <a:cxn ang="0">
                    <a:pos x="70" y="270"/>
                  </a:cxn>
                  <a:cxn ang="0">
                    <a:pos x="80" y="308"/>
                  </a:cxn>
                  <a:cxn ang="0">
                    <a:pos x="89" y="344"/>
                  </a:cxn>
                  <a:cxn ang="0">
                    <a:pos x="95" y="376"/>
                  </a:cxn>
                  <a:cxn ang="0">
                    <a:pos x="102" y="403"/>
                  </a:cxn>
                  <a:cxn ang="0">
                    <a:pos x="105" y="424"/>
                  </a:cxn>
                  <a:cxn ang="0">
                    <a:pos x="107" y="439"/>
                  </a:cxn>
                  <a:cxn ang="0">
                    <a:pos x="113" y="444"/>
                  </a:cxn>
                  <a:cxn ang="0">
                    <a:pos x="113" y="432"/>
                  </a:cxn>
                  <a:cxn ang="0">
                    <a:pos x="110" y="414"/>
                  </a:cxn>
                  <a:cxn ang="0">
                    <a:pos x="105" y="389"/>
                  </a:cxn>
                  <a:cxn ang="0">
                    <a:pos x="99" y="359"/>
                  </a:cxn>
                  <a:cxn ang="0">
                    <a:pos x="90" y="325"/>
                  </a:cxn>
                  <a:cxn ang="0">
                    <a:pos x="81" y="287"/>
                  </a:cxn>
                  <a:cxn ang="0">
                    <a:pos x="71" y="248"/>
                  </a:cxn>
                  <a:cxn ang="0">
                    <a:pos x="61" y="208"/>
                  </a:cxn>
                  <a:cxn ang="0">
                    <a:pos x="51" y="169"/>
                  </a:cxn>
                  <a:cxn ang="0">
                    <a:pos x="41" y="131"/>
                  </a:cxn>
                  <a:cxn ang="0">
                    <a:pos x="32" y="97"/>
                  </a:cxn>
                  <a:cxn ang="0">
                    <a:pos x="23" y="65"/>
                  </a:cxn>
                  <a:cxn ang="0">
                    <a:pos x="17" y="38"/>
                  </a:cxn>
                  <a:cxn ang="0">
                    <a:pos x="11" y="18"/>
                  </a:cxn>
                  <a:cxn ang="0">
                    <a:pos x="8" y="5"/>
                  </a:cxn>
                  <a:cxn ang="0">
                    <a:pos x="7" y="0"/>
                  </a:cxn>
                </a:cxnLst>
                <a:rect l="0" t="0" r="r" b="b"/>
                <a:pathLst>
                  <a:path w="113" h="444">
                    <a:moveTo>
                      <a:pt x="0" y="3"/>
                    </a:moveTo>
                    <a:lnTo>
                      <a:pt x="0" y="4"/>
                    </a:lnTo>
                    <a:lnTo>
                      <a:pt x="1" y="7"/>
                    </a:lnTo>
                    <a:lnTo>
                      <a:pt x="2" y="13"/>
                    </a:lnTo>
                    <a:lnTo>
                      <a:pt x="5" y="20"/>
                    </a:lnTo>
                    <a:lnTo>
                      <a:pt x="7" y="29"/>
                    </a:lnTo>
                    <a:lnTo>
                      <a:pt x="10" y="40"/>
                    </a:lnTo>
                    <a:lnTo>
                      <a:pt x="13" y="52"/>
                    </a:lnTo>
                    <a:lnTo>
                      <a:pt x="18" y="67"/>
                    </a:lnTo>
                    <a:lnTo>
                      <a:pt x="21" y="82"/>
                    </a:lnTo>
                    <a:lnTo>
                      <a:pt x="26" y="98"/>
                    </a:lnTo>
                    <a:lnTo>
                      <a:pt x="30" y="115"/>
                    </a:lnTo>
                    <a:lnTo>
                      <a:pt x="36" y="133"/>
                    </a:lnTo>
                    <a:lnTo>
                      <a:pt x="40" y="152"/>
                    </a:lnTo>
                    <a:lnTo>
                      <a:pt x="44" y="170"/>
                    </a:lnTo>
                    <a:lnTo>
                      <a:pt x="50" y="190"/>
                    </a:lnTo>
                    <a:lnTo>
                      <a:pt x="55" y="210"/>
                    </a:lnTo>
                    <a:lnTo>
                      <a:pt x="60" y="230"/>
                    </a:lnTo>
                    <a:lnTo>
                      <a:pt x="65" y="250"/>
                    </a:lnTo>
                    <a:lnTo>
                      <a:pt x="70" y="270"/>
                    </a:lnTo>
                    <a:lnTo>
                      <a:pt x="75" y="290"/>
                    </a:lnTo>
                    <a:lnTo>
                      <a:pt x="80" y="308"/>
                    </a:lnTo>
                    <a:lnTo>
                      <a:pt x="84" y="326"/>
                    </a:lnTo>
                    <a:lnTo>
                      <a:pt x="89" y="344"/>
                    </a:lnTo>
                    <a:lnTo>
                      <a:pt x="92" y="360"/>
                    </a:lnTo>
                    <a:lnTo>
                      <a:pt x="95" y="376"/>
                    </a:lnTo>
                    <a:lnTo>
                      <a:pt x="99" y="390"/>
                    </a:lnTo>
                    <a:lnTo>
                      <a:pt x="102" y="403"/>
                    </a:lnTo>
                    <a:lnTo>
                      <a:pt x="104" y="416"/>
                    </a:lnTo>
                    <a:lnTo>
                      <a:pt x="105" y="424"/>
                    </a:lnTo>
                    <a:lnTo>
                      <a:pt x="106" y="433"/>
                    </a:lnTo>
                    <a:lnTo>
                      <a:pt x="107" y="439"/>
                    </a:lnTo>
                    <a:lnTo>
                      <a:pt x="107" y="443"/>
                    </a:lnTo>
                    <a:lnTo>
                      <a:pt x="113" y="444"/>
                    </a:lnTo>
                    <a:lnTo>
                      <a:pt x="113" y="439"/>
                    </a:lnTo>
                    <a:lnTo>
                      <a:pt x="113" y="432"/>
                    </a:lnTo>
                    <a:lnTo>
                      <a:pt x="112" y="424"/>
                    </a:lnTo>
                    <a:lnTo>
                      <a:pt x="110" y="414"/>
                    </a:lnTo>
                    <a:lnTo>
                      <a:pt x="107" y="402"/>
                    </a:lnTo>
                    <a:lnTo>
                      <a:pt x="105" y="389"/>
                    </a:lnTo>
                    <a:lnTo>
                      <a:pt x="102" y="375"/>
                    </a:lnTo>
                    <a:lnTo>
                      <a:pt x="99" y="359"/>
                    </a:lnTo>
                    <a:lnTo>
                      <a:pt x="94" y="343"/>
                    </a:lnTo>
                    <a:lnTo>
                      <a:pt x="90" y="325"/>
                    </a:lnTo>
                    <a:lnTo>
                      <a:pt x="85" y="306"/>
                    </a:lnTo>
                    <a:lnTo>
                      <a:pt x="81" y="287"/>
                    </a:lnTo>
                    <a:lnTo>
                      <a:pt x="76" y="268"/>
                    </a:lnTo>
                    <a:lnTo>
                      <a:pt x="71" y="248"/>
                    </a:lnTo>
                    <a:lnTo>
                      <a:pt x="66" y="228"/>
                    </a:lnTo>
                    <a:lnTo>
                      <a:pt x="61" y="208"/>
                    </a:lnTo>
                    <a:lnTo>
                      <a:pt x="55" y="188"/>
                    </a:lnTo>
                    <a:lnTo>
                      <a:pt x="51" y="169"/>
                    </a:lnTo>
                    <a:lnTo>
                      <a:pt x="47" y="151"/>
                    </a:lnTo>
                    <a:lnTo>
                      <a:pt x="41" y="131"/>
                    </a:lnTo>
                    <a:lnTo>
                      <a:pt x="37" y="113"/>
                    </a:lnTo>
                    <a:lnTo>
                      <a:pt x="32" y="97"/>
                    </a:lnTo>
                    <a:lnTo>
                      <a:pt x="28" y="80"/>
                    </a:lnTo>
                    <a:lnTo>
                      <a:pt x="23" y="65"/>
                    </a:lnTo>
                    <a:lnTo>
                      <a:pt x="20" y="51"/>
                    </a:lnTo>
                    <a:lnTo>
                      <a:pt x="17" y="38"/>
                    </a:lnTo>
                    <a:lnTo>
                      <a:pt x="13" y="27"/>
                    </a:lnTo>
                    <a:lnTo>
                      <a:pt x="11" y="18"/>
                    </a:lnTo>
                    <a:lnTo>
                      <a:pt x="9" y="10"/>
                    </a:lnTo>
                    <a:lnTo>
                      <a:pt x="8" y="5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50" name="Freeform 226"/>
              <p:cNvSpPr>
                <a:spLocks/>
              </p:cNvSpPr>
              <p:nvPr/>
            </p:nvSpPr>
            <p:spPr bwMode="auto">
              <a:xfrm>
                <a:off x="1532" y="3045"/>
                <a:ext cx="70" cy="152"/>
              </a:xfrm>
              <a:custGeom>
                <a:avLst/>
                <a:gdLst/>
                <a:ahLst/>
                <a:cxnLst>
                  <a:cxn ang="0">
                    <a:pos x="4" y="268"/>
                  </a:cxn>
                  <a:cxn ang="0">
                    <a:pos x="3" y="243"/>
                  </a:cxn>
                  <a:cxn ang="0">
                    <a:pos x="1" y="183"/>
                  </a:cxn>
                  <a:cxn ang="0">
                    <a:pos x="0" y="108"/>
                  </a:cxn>
                  <a:cxn ang="0">
                    <a:pos x="4" y="42"/>
                  </a:cxn>
                  <a:cxn ang="0">
                    <a:pos x="17" y="4"/>
                  </a:cxn>
                  <a:cxn ang="0">
                    <a:pos x="35" y="5"/>
                  </a:cxn>
                  <a:cxn ang="0">
                    <a:pos x="52" y="25"/>
                  </a:cxn>
                  <a:cxn ang="0">
                    <a:pos x="63" y="53"/>
                  </a:cxn>
                  <a:cxn ang="0">
                    <a:pos x="72" y="82"/>
                  </a:cxn>
                  <a:cxn ang="0">
                    <a:pos x="75" y="102"/>
                  </a:cxn>
                  <a:cxn ang="0">
                    <a:pos x="113" y="170"/>
                  </a:cxn>
                  <a:cxn ang="0">
                    <a:pos x="88" y="104"/>
                  </a:cxn>
                  <a:cxn ang="0">
                    <a:pos x="83" y="84"/>
                  </a:cxn>
                  <a:cxn ang="0">
                    <a:pos x="74" y="58"/>
                  </a:cxn>
                  <a:cxn ang="0">
                    <a:pos x="70" y="32"/>
                  </a:cxn>
                  <a:cxn ang="0">
                    <a:pos x="71" y="18"/>
                  </a:cxn>
                  <a:cxn ang="0">
                    <a:pos x="83" y="21"/>
                  </a:cxn>
                  <a:cxn ang="0">
                    <a:pos x="94" y="36"/>
                  </a:cxn>
                  <a:cxn ang="0">
                    <a:pos x="104" y="55"/>
                  </a:cxn>
                  <a:cxn ang="0">
                    <a:pos x="114" y="80"/>
                  </a:cxn>
                  <a:cxn ang="0">
                    <a:pos x="125" y="106"/>
                  </a:cxn>
                  <a:cxn ang="0">
                    <a:pos x="139" y="134"/>
                  </a:cxn>
                  <a:cxn ang="0">
                    <a:pos x="166" y="176"/>
                  </a:cxn>
                  <a:cxn ang="0">
                    <a:pos x="179" y="192"/>
                  </a:cxn>
                  <a:cxn ang="0">
                    <a:pos x="182" y="196"/>
                  </a:cxn>
                  <a:cxn ang="0">
                    <a:pos x="184" y="206"/>
                  </a:cxn>
                  <a:cxn ang="0">
                    <a:pos x="198" y="221"/>
                  </a:cxn>
                  <a:cxn ang="0">
                    <a:pos x="214" y="227"/>
                  </a:cxn>
                  <a:cxn ang="0">
                    <a:pos x="220" y="217"/>
                  </a:cxn>
                  <a:cxn ang="0">
                    <a:pos x="220" y="197"/>
                  </a:cxn>
                  <a:cxn ang="0">
                    <a:pos x="218" y="176"/>
                  </a:cxn>
                  <a:cxn ang="0">
                    <a:pos x="214" y="160"/>
                  </a:cxn>
                  <a:cxn ang="0">
                    <a:pos x="214" y="156"/>
                  </a:cxn>
                  <a:cxn ang="0">
                    <a:pos x="218" y="146"/>
                  </a:cxn>
                  <a:cxn ang="0">
                    <a:pos x="224" y="128"/>
                  </a:cxn>
                  <a:cxn ang="0">
                    <a:pos x="234" y="113"/>
                  </a:cxn>
                  <a:cxn ang="0">
                    <a:pos x="244" y="106"/>
                  </a:cxn>
                  <a:cxn ang="0">
                    <a:pos x="255" y="116"/>
                  </a:cxn>
                  <a:cxn ang="0">
                    <a:pos x="262" y="137"/>
                  </a:cxn>
                  <a:cxn ang="0">
                    <a:pos x="263" y="157"/>
                  </a:cxn>
                  <a:cxn ang="0">
                    <a:pos x="260" y="178"/>
                  </a:cxn>
                  <a:cxn ang="0">
                    <a:pos x="255" y="202"/>
                  </a:cxn>
                  <a:cxn ang="0">
                    <a:pos x="254" y="235"/>
                  </a:cxn>
                  <a:cxn ang="0">
                    <a:pos x="256" y="274"/>
                  </a:cxn>
                  <a:cxn ang="0">
                    <a:pos x="255" y="308"/>
                  </a:cxn>
                  <a:cxn ang="0">
                    <a:pos x="251" y="334"/>
                  </a:cxn>
                  <a:cxn ang="0">
                    <a:pos x="246" y="353"/>
                  </a:cxn>
                  <a:cxn ang="0">
                    <a:pos x="244" y="363"/>
                  </a:cxn>
                  <a:cxn ang="0">
                    <a:pos x="228" y="426"/>
                  </a:cxn>
                  <a:cxn ang="0">
                    <a:pos x="96" y="542"/>
                  </a:cxn>
                </a:cxnLst>
                <a:rect l="0" t="0" r="r" b="b"/>
                <a:pathLst>
                  <a:path w="283" h="610">
                    <a:moveTo>
                      <a:pt x="96" y="542"/>
                    </a:moveTo>
                    <a:lnTo>
                      <a:pt x="91" y="421"/>
                    </a:lnTo>
                    <a:lnTo>
                      <a:pt x="4" y="268"/>
                    </a:lnTo>
                    <a:lnTo>
                      <a:pt x="4" y="265"/>
                    </a:lnTo>
                    <a:lnTo>
                      <a:pt x="3" y="256"/>
                    </a:lnTo>
                    <a:lnTo>
                      <a:pt x="3" y="243"/>
                    </a:lnTo>
                    <a:lnTo>
                      <a:pt x="2" y="227"/>
                    </a:lnTo>
                    <a:lnTo>
                      <a:pt x="1" y="206"/>
                    </a:lnTo>
                    <a:lnTo>
                      <a:pt x="1" y="183"/>
                    </a:lnTo>
                    <a:lnTo>
                      <a:pt x="0" y="159"/>
                    </a:lnTo>
                    <a:lnTo>
                      <a:pt x="0" y="134"/>
                    </a:lnTo>
                    <a:lnTo>
                      <a:pt x="0" y="108"/>
                    </a:lnTo>
                    <a:lnTo>
                      <a:pt x="1" y="84"/>
                    </a:lnTo>
                    <a:lnTo>
                      <a:pt x="2" y="62"/>
                    </a:lnTo>
                    <a:lnTo>
                      <a:pt x="4" y="42"/>
                    </a:lnTo>
                    <a:lnTo>
                      <a:pt x="8" y="25"/>
                    </a:lnTo>
                    <a:lnTo>
                      <a:pt x="12" y="11"/>
                    </a:lnTo>
                    <a:lnTo>
                      <a:pt x="17" y="4"/>
                    </a:lnTo>
                    <a:lnTo>
                      <a:pt x="23" y="0"/>
                    </a:lnTo>
                    <a:lnTo>
                      <a:pt x="30" y="1"/>
                    </a:lnTo>
                    <a:lnTo>
                      <a:pt x="35" y="5"/>
                    </a:lnTo>
                    <a:lnTo>
                      <a:pt x="41" y="10"/>
                    </a:lnTo>
                    <a:lnTo>
                      <a:pt x="46" y="17"/>
                    </a:lnTo>
                    <a:lnTo>
                      <a:pt x="52" y="25"/>
                    </a:lnTo>
                    <a:lnTo>
                      <a:pt x="56" y="33"/>
                    </a:lnTo>
                    <a:lnTo>
                      <a:pt x="60" y="43"/>
                    </a:lnTo>
                    <a:lnTo>
                      <a:pt x="63" y="53"/>
                    </a:lnTo>
                    <a:lnTo>
                      <a:pt x="66" y="63"/>
                    </a:lnTo>
                    <a:lnTo>
                      <a:pt x="70" y="73"/>
                    </a:lnTo>
                    <a:lnTo>
                      <a:pt x="72" y="82"/>
                    </a:lnTo>
                    <a:lnTo>
                      <a:pt x="73" y="90"/>
                    </a:lnTo>
                    <a:lnTo>
                      <a:pt x="74" y="97"/>
                    </a:lnTo>
                    <a:lnTo>
                      <a:pt x="75" y="102"/>
                    </a:lnTo>
                    <a:lnTo>
                      <a:pt x="76" y="105"/>
                    </a:lnTo>
                    <a:lnTo>
                      <a:pt x="76" y="106"/>
                    </a:lnTo>
                    <a:lnTo>
                      <a:pt x="113" y="170"/>
                    </a:lnTo>
                    <a:lnTo>
                      <a:pt x="91" y="108"/>
                    </a:lnTo>
                    <a:lnTo>
                      <a:pt x="89" y="107"/>
                    </a:lnTo>
                    <a:lnTo>
                      <a:pt x="88" y="104"/>
                    </a:lnTo>
                    <a:lnTo>
                      <a:pt x="87" y="98"/>
                    </a:lnTo>
                    <a:lnTo>
                      <a:pt x="85" y="92"/>
                    </a:lnTo>
                    <a:lnTo>
                      <a:pt x="83" y="84"/>
                    </a:lnTo>
                    <a:lnTo>
                      <a:pt x="80" y="75"/>
                    </a:lnTo>
                    <a:lnTo>
                      <a:pt x="77" y="66"/>
                    </a:lnTo>
                    <a:lnTo>
                      <a:pt x="74" y="58"/>
                    </a:lnTo>
                    <a:lnTo>
                      <a:pt x="72" y="49"/>
                    </a:lnTo>
                    <a:lnTo>
                      <a:pt x="71" y="40"/>
                    </a:lnTo>
                    <a:lnTo>
                      <a:pt x="70" y="32"/>
                    </a:lnTo>
                    <a:lnTo>
                      <a:pt x="68" y="26"/>
                    </a:lnTo>
                    <a:lnTo>
                      <a:pt x="70" y="21"/>
                    </a:lnTo>
                    <a:lnTo>
                      <a:pt x="71" y="18"/>
                    </a:lnTo>
                    <a:lnTo>
                      <a:pt x="74" y="17"/>
                    </a:lnTo>
                    <a:lnTo>
                      <a:pt x="78" y="18"/>
                    </a:lnTo>
                    <a:lnTo>
                      <a:pt x="83" y="21"/>
                    </a:lnTo>
                    <a:lnTo>
                      <a:pt x="87" y="26"/>
                    </a:lnTo>
                    <a:lnTo>
                      <a:pt x="91" y="30"/>
                    </a:lnTo>
                    <a:lnTo>
                      <a:pt x="94" y="36"/>
                    </a:lnTo>
                    <a:lnTo>
                      <a:pt x="98" y="42"/>
                    </a:lnTo>
                    <a:lnTo>
                      <a:pt x="101" y="49"/>
                    </a:lnTo>
                    <a:lnTo>
                      <a:pt x="104" y="55"/>
                    </a:lnTo>
                    <a:lnTo>
                      <a:pt x="107" y="63"/>
                    </a:lnTo>
                    <a:lnTo>
                      <a:pt x="110" y="71"/>
                    </a:lnTo>
                    <a:lnTo>
                      <a:pt x="114" y="80"/>
                    </a:lnTo>
                    <a:lnTo>
                      <a:pt x="117" y="89"/>
                    </a:lnTo>
                    <a:lnTo>
                      <a:pt x="120" y="97"/>
                    </a:lnTo>
                    <a:lnTo>
                      <a:pt x="125" y="106"/>
                    </a:lnTo>
                    <a:lnTo>
                      <a:pt x="129" y="115"/>
                    </a:lnTo>
                    <a:lnTo>
                      <a:pt x="134" y="125"/>
                    </a:lnTo>
                    <a:lnTo>
                      <a:pt x="139" y="134"/>
                    </a:lnTo>
                    <a:lnTo>
                      <a:pt x="149" y="151"/>
                    </a:lnTo>
                    <a:lnTo>
                      <a:pt x="158" y="165"/>
                    </a:lnTo>
                    <a:lnTo>
                      <a:pt x="166" y="176"/>
                    </a:lnTo>
                    <a:lnTo>
                      <a:pt x="171" y="183"/>
                    </a:lnTo>
                    <a:lnTo>
                      <a:pt x="176" y="189"/>
                    </a:lnTo>
                    <a:lnTo>
                      <a:pt x="179" y="192"/>
                    </a:lnTo>
                    <a:lnTo>
                      <a:pt x="181" y="195"/>
                    </a:lnTo>
                    <a:lnTo>
                      <a:pt x="182" y="195"/>
                    </a:lnTo>
                    <a:lnTo>
                      <a:pt x="182" y="196"/>
                    </a:lnTo>
                    <a:lnTo>
                      <a:pt x="182" y="198"/>
                    </a:lnTo>
                    <a:lnTo>
                      <a:pt x="182" y="201"/>
                    </a:lnTo>
                    <a:lnTo>
                      <a:pt x="184" y="206"/>
                    </a:lnTo>
                    <a:lnTo>
                      <a:pt x="187" y="210"/>
                    </a:lnTo>
                    <a:lnTo>
                      <a:pt x="191" y="216"/>
                    </a:lnTo>
                    <a:lnTo>
                      <a:pt x="198" y="221"/>
                    </a:lnTo>
                    <a:lnTo>
                      <a:pt x="207" y="225"/>
                    </a:lnTo>
                    <a:lnTo>
                      <a:pt x="211" y="228"/>
                    </a:lnTo>
                    <a:lnTo>
                      <a:pt x="214" y="227"/>
                    </a:lnTo>
                    <a:lnTo>
                      <a:pt x="216" y="224"/>
                    </a:lnTo>
                    <a:lnTo>
                      <a:pt x="219" y="221"/>
                    </a:lnTo>
                    <a:lnTo>
                      <a:pt x="220" y="217"/>
                    </a:lnTo>
                    <a:lnTo>
                      <a:pt x="220" y="210"/>
                    </a:lnTo>
                    <a:lnTo>
                      <a:pt x="220" y="203"/>
                    </a:lnTo>
                    <a:lnTo>
                      <a:pt x="220" y="197"/>
                    </a:lnTo>
                    <a:lnTo>
                      <a:pt x="219" y="189"/>
                    </a:lnTo>
                    <a:lnTo>
                      <a:pt x="218" y="182"/>
                    </a:lnTo>
                    <a:lnTo>
                      <a:pt x="218" y="176"/>
                    </a:lnTo>
                    <a:lnTo>
                      <a:pt x="216" y="170"/>
                    </a:lnTo>
                    <a:lnTo>
                      <a:pt x="215" y="165"/>
                    </a:lnTo>
                    <a:lnTo>
                      <a:pt x="214" y="160"/>
                    </a:lnTo>
                    <a:lnTo>
                      <a:pt x="213" y="158"/>
                    </a:lnTo>
                    <a:lnTo>
                      <a:pt x="213" y="157"/>
                    </a:lnTo>
                    <a:lnTo>
                      <a:pt x="214" y="156"/>
                    </a:lnTo>
                    <a:lnTo>
                      <a:pt x="214" y="154"/>
                    </a:lnTo>
                    <a:lnTo>
                      <a:pt x="215" y="150"/>
                    </a:lnTo>
                    <a:lnTo>
                      <a:pt x="218" y="146"/>
                    </a:lnTo>
                    <a:lnTo>
                      <a:pt x="220" y="140"/>
                    </a:lnTo>
                    <a:lnTo>
                      <a:pt x="222" y="135"/>
                    </a:lnTo>
                    <a:lnTo>
                      <a:pt x="224" y="128"/>
                    </a:lnTo>
                    <a:lnTo>
                      <a:pt x="228" y="123"/>
                    </a:lnTo>
                    <a:lnTo>
                      <a:pt x="231" y="117"/>
                    </a:lnTo>
                    <a:lnTo>
                      <a:pt x="234" y="113"/>
                    </a:lnTo>
                    <a:lnTo>
                      <a:pt x="237" y="110"/>
                    </a:lnTo>
                    <a:lnTo>
                      <a:pt x="241" y="107"/>
                    </a:lnTo>
                    <a:lnTo>
                      <a:pt x="244" y="106"/>
                    </a:lnTo>
                    <a:lnTo>
                      <a:pt x="249" y="107"/>
                    </a:lnTo>
                    <a:lnTo>
                      <a:pt x="252" y="111"/>
                    </a:lnTo>
                    <a:lnTo>
                      <a:pt x="255" y="116"/>
                    </a:lnTo>
                    <a:lnTo>
                      <a:pt x="258" y="124"/>
                    </a:lnTo>
                    <a:lnTo>
                      <a:pt x="261" y="130"/>
                    </a:lnTo>
                    <a:lnTo>
                      <a:pt x="262" y="137"/>
                    </a:lnTo>
                    <a:lnTo>
                      <a:pt x="263" y="144"/>
                    </a:lnTo>
                    <a:lnTo>
                      <a:pt x="263" y="150"/>
                    </a:lnTo>
                    <a:lnTo>
                      <a:pt x="263" y="157"/>
                    </a:lnTo>
                    <a:lnTo>
                      <a:pt x="262" y="164"/>
                    </a:lnTo>
                    <a:lnTo>
                      <a:pt x="261" y="170"/>
                    </a:lnTo>
                    <a:lnTo>
                      <a:pt x="260" y="178"/>
                    </a:lnTo>
                    <a:lnTo>
                      <a:pt x="257" y="186"/>
                    </a:lnTo>
                    <a:lnTo>
                      <a:pt x="256" y="193"/>
                    </a:lnTo>
                    <a:lnTo>
                      <a:pt x="255" y="202"/>
                    </a:lnTo>
                    <a:lnTo>
                      <a:pt x="255" y="212"/>
                    </a:lnTo>
                    <a:lnTo>
                      <a:pt x="254" y="223"/>
                    </a:lnTo>
                    <a:lnTo>
                      <a:pt x="254" y="235"/>
                    </a:lnTo>
                    <a:lnTo>
                      <a:pt x="255" y="249"/>
                    </a:lnTo>
                    <a:lnTo>
                      <a:pt x="256" y="262"/>
                    </a:lnTo>
                    <a:lnTo>
                      <a:pt x="256" y="274"/>
                    </a:lnTo>
                    <a:lnTo>
                      <a:pt x="256" y="286"/>
                    </a:lnTo>
                    <a:lnTo>
                      <a:pt x="256" y="298"/>
                    </a:lnTo>
                    <a:lnTo>
                      <a:pt x="255" y="308"/>
                    </a:lnTo>
                    <a:lnTo>
                      <a:pt x="254" y="318"/>
                    </a:lnTo>
                    <a:lnTo>
                      <a:pt x="253" y="326"/>
                    </a:lnTo>
                    <a:lnTo>
                      <a:pt x="251" y="334"/>
                    </a:lnTo>
                    <a:lnTo>
                      <a:pt x="250" y="341"/>
                    </a:lnTo>
                    <a:lnTo>
                      <a:pt x="249" y="348"/>
                    </a:lnTo>
                    <a:lnTo>
                      <a:pt x="246" y="353"/>
                    </a:lnTo>
                    <a:lnTo>
                      <a:pt x="245" y="358"/>
                    </a:lnTo>
                    <a:lnTo>
                      <a:pt x="244" y="361"/>
                    </a:lnTo>
                    <a:lnTo>
                      <a:pt x="244" y="363"/>
                    </a:lnTo>
                    <a:lnTo>
                      <a:pt x="243" y="365"/>
                    </a:lnTo>
                    <a:lnTo>
                      <a:pt x="243" y="366"/>
                    </a:lnTo>
                    <a:lnTo>
                      <a:pt x="228" y="426"/>
                    </a:lnTo>
                    <a:lnTo>
                      <a:pt x="283" y="514"/>
                    </a:lnTo>
                    <a:lnTo>
                      <a:pt x="115" y="610"/>
                    </a:lnTo>
                    <a:lnTo>
                      <a:pt x="96" y="542"/>
                    </a:lnTo>
                    <a:close/>
                  </a:path>
                </a:pathLst>
              </a:custGeom>
              <a:solidFill>
                <a:srgbClr val="FFBF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51" name="Freeform 227"/>
              <p:cNvSpPr>
                <a:spLocks/>
              </p:cNvSpPr>
              <p:nvPr/>
            </p:nvSpPr>
            <p:spPr bwMode="auto">
              <a:xfrm>
                <a:off x="1552" y="3149"/>
                <a:ext cx="5" cy="32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0" y="3"/>
                  </a:cxn>
                  <a:cxn ang="0">
                    <a:pos x="5" y="125"/>
                  </a:cxn>
                  <a:cxn ang="0">
                    <a:pos x="19" y="124"/>
                  </a:cxn>
                  <a:cxn ang="0">
                    <a:pos x="12" y="2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1"/>
                  </a:cxn>
                  <a:cxn ang="0">
                    <a:pos x="12" y="0"/>
                  </a:cxn>
                  <a:cxn ang="0">
                    <a:pos x="1" y="6"/>
                  </a:cxn>
                </a:cxnLst>
                <a:rect l="0" t="0" r="r" b="b"/>
                <a:pathLst>
                  <a:path w="19" h="125">
                    <a:moveTo>
                      <a:pt x="1" y="6"/>
                    </a:moveTo>
                    <a:lnTo>
                      <a:pt x="0" y="3"/>
                    </a:lnTo>
                    <a:lnTo>
                      <a:pt x="5" y="125"/>
                    </a:lnTo>
                    <a:lnTo>
                      <a:pt x="19" y="124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52" name="Freeform 228"/>
              <p:cNvSpPr>
                <a:spLocks/>
              </p:cNvSpPr>
              <p:nvPr/>
            </p:nvSpPr>
            <p:spPr bwMode="auto">
              <a:xfrm>
                <a:off x="1531" y="3111"/>
                <a:ext cx="25" cy="4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7"/>
                  </a:cxn>
                  <a:cxn ang="0">
                    <a:pos x="86" y="159"/>
                  </a:cxn>
                  <a:cxn ang="0">
                    <a:pos x="97" y="153"/>
                  </a:cxn>
                  <a:cxn ang="0">
                    <a:pos x="11" y="0"/>
                  </a:cxn>
                  <a:cxn ang="0">
                    <a:pos x="12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0" y="3"/>
                  </a:cxn>
                </a:cxnLst>
                <a:rect l="0" t="0" r="r" b="b"/>
                <a:pathLst>
                  <a:path w="97" h="159">
                    <a:moveTo>
                      <a:pt x="0" y="3"/>
                    </a:moveTo>
                    <a:lnTo>
                      <a:pt x="0" y="7"/>
                    </a:lnTo>
                    <a:lnTo>
                      <a:pt x="86" y="159"/>
                    </a:lnTo>
                    <a:lnTo>
                      <a:pt x="97" y="153"/>
                    </a:lnTo>
                    <a:lnTo>
                      <a:pt x="11" y="0"/>
                    </a:lnTo>
                    <a:lnTo>
                      <a:pt x="1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53" name="Freeform 229"/>
              <p:cNvSpPr>
                <a:spLocks/>
              </p:cNvSpPr>
              <p:nvPr/>
            </p:nvSpPr>
            <p:spPr bwMode="auto">
              <a:xfrm>
                <a:off x="1530" y="3043"/>
                <a:ext cx="7" cy="69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9" y="0"/>
                  </a:cxn>
                  <a:cxn ang="0">
                    <a:pos x="18" y="5"/>
                  </a:cxn>
                  <a:cxn ang="0">
                    <a:pos x="12" y="15"/>
                  </a:cxn>
                  <a:cxn ang="0">
                    <a:pos x="7" y="29"/>
                  </a:cxn>
                  <a:cxn ang="0">
                    <a:pos x="5" y="47"/>
                  </a:cxn>
                  <a:cxn ang="0">
                    <a:pos x="3" y="68"/>
                  </a:cxn>
                  <a:cxn ang="0">
                    <a:pos x="0" y="90"/>
                  </a:cxn>
                  <a:cxn ang="0">
                    <a:pos x="0" y="114"/>
                  </a:cxn>
                  <a:cxn ang="0">
                    <a:pos x="0" y="140"/>
                  </a:cxn>
                  <a:cxn ang="0">
                    <a:pos x="0" y="165"/>
                  </a:cxn>
                  <a:cxn ang="0">
                    <a:pos x="0" y="189"/>
                  </a:cxn>
                  <a:cxn ang="0">
                    <a:pos x="2" y="213"/>
                  </a:cxn>
                  <a:cxn ang="0">
                    <a:pos x="3" y="233"/>
                  </a:cxn>
                  <a:cxn ang="0">
                    <a:pos x="3" y="250"/>
                  </a:cxn>
                  <a:cxn ang="0">
                    <a:pos x="4" y="263"/>
                  </a:cxn>
                  <a:cxn ang="0">
                    <a:pos x="5" y="271"/>
                  </a:cxn>
                  <a:cxn ang="0">
                    <a:pos x="5" y="274"/>
                  </a:cxn>
                  <a:cxn ang="0">
                    <a:pos x="17" y="273"/>
                  </a:cxn>
                  <a:cxn ang="0">
                    <a:pos x="17" y="271"/>
                  </a:cxn>
                  <a:cxn ang="0">
                    <a:pos x="16" y="262"/>
                  </a:cxn>
                  <a:cxn ang="0">
                    <a:pos x="16" y="249"/>
                  </a:cxn>
                  <a:cxn ang="0">
                    <a:pos x="15" y="231"/>
                  </a:cxn>
                  <a:cxn ang="0">
                    <a:pos x="14" y="212"/>
                  </a:cxn>
                  <a:cxn ang="0">
                    <a:pos x="13" y="189"/>
                  </a:cxn>
                  <a:cxn ang="0">
                    <a:pos x="13" y="165"/>
                  </a:cxn>
                  <a:cxn ang="0">
                    <a:pos x="13" y="140"/>
                  </a:cxn>
                  <a:cxn ang="0">
                    <a:pos x="13" y="114"/>
                  </a:cxn>
                  <a:cxn ang="0">
                    <a:pos x="14" y="91"/>
                  </a:cxn>
                  <a:cxn ang="0">
                    <a:pos x="15" y="68"/>
                  </a:cxn>
                  <a:cxn ang="0">
                    <a:pos x="17" y="48"/>
                  </a:cxn>
                  <a:cxn ang="0">
                    <a:pos x="20" y="32"/>
                  </a:cxn>
                  <a:cxn ang="0">
                    <a:pos x="24" y="19"/>
                  </a:cxn>
                  <a:cxn ang="0">
                    <a:pos x="27" y="14"/>
                  </a:cxn>
                  <a:cxn ang="0">
                    <a:pos x="29" y="13"/>
                  </a:cxn>
                  <a:cxn ang="0">
                    <a:pos x="29" y="13"/>
                  </a:cxn>
                  <a:cxn ang="0">
                    <a:pos x="29" y="0"/>
                  </a:cxn>
                </a:cxnLst>
                <a:rect l="0" t="0" r="r" b="b"/>
                <a:pathLst>
                  <a:path w="29" h="274">
                    <a:moveTo>
                      <a:pt x="29" y="0"/>
                    </a:moveTo>
                    <a:lnTo>
                      <a:pt x="29" y="0"/>
                    </a:lnTo>
                    <a:lnTo>
                      <a:pt x="18" y="5"/>
                    </a:lnTo>
                    <a:lnTo>
                      <a:pt x="12" y="15"/>
                    </a:lnTo>
                    <a:lnTo>
                      <a:pt x="7" y="29"/>
                    </a:lnTo>
                    <a:lnTo>
                      <a:pt x="5" y="47"/>
                    </a:lnTo>
                    <a:lnTo>
                      <a:pt x="3" y="68"/>
                    </a:lnTo>
                    <a:lnTo>
                      <a:pt x="0" y="90"/>
                    </a:lnTo>
                    <a:lnTo>
                      <a:pt x="0" y="114"/>
                    </a:lnTo>
                    <a:lnTo>
                      <a:pt x="0" y="140"/>
                    </a:lnTo>
                    <a:lnTo>
                      <a:pt x="0" y="165"/>
                    </a:lnTo>
                    <a:lnTo>
                      <a:pt x="0" y="189"/>
                    </a:lnTo>
                    <a:lnTo>
                      <a:pt x="2" y="213"/>
                    </a:lnTo>
                    <a:lnTo>
                      <a:pt x="3" y="233"/>
                    </a:lnTo>
                    <a:lnTo>
                      <a:pt x="3" y="250"/>
                    </a:lnTo>
                    <a:lnTo>
                      <a:pt x="4" y="263"/>
                    </a:lnTo>
                    <a:lnTo>
                      <a:pt x="5" y="271"/>
                    </a:lnTo>
                    <a:lnTo>
                      <a:pt x="5" y="274"/>
                    </a:lnTo>
                    <a:lnTo>
                      <a:pt x="17" y="273"/>
                    </a:lnTo>
                    <a:lnTo>
                      <a:pt x="17" y="271"/>
                    </a:lnTo>
                    <a:lnTo>
                      <a:pt x="16" y="262"/>
                    </a:lnTo>
                    <a:lnTo>
                      <a:pt x="16" y="249"/>
                    </a:lnTo>
                    <a:lnTo>
                      <a:pt x="15" y="231"/>
                    </a:lnTo>
                    <a:lnTo>
                      <a:pt x="14" y="212"/>
                    </a:lnTo>
                    <a:lnTo>
                      <a:pt x="13" y="189"/>
                    </a:lnTo>
                    <a:lnTo>
                      <a:pt x="13" y="165"/>
                    </a:lnTo>
                    <a:lnTo>
                      <a:pt x="13" y="140"/>
                    </a:lnTo>
                    <a:lnTo>
                      <a:pt x="13" y="114"/>
                    </a:lnTo>
                    <a:lnTo>
                      <a:pt x="14" y="91"/>
                    </a:lnTo>
                    <a:lnTo>
                      <a:pt x="15" y="68"/>
                    </a:lnTo>
                    <a:lnTo>
                      <a:pt x="17" y="48"/>
                    </a:lnTo>
                    <a:lnTo>
                      <a:pt x="20" y="32"/>
                    </a:lnTo>
                    <a:lnTo>
                      <a:pt x="24" y="19"/>
                    </a:lnTo>
                    <a:lnTo>
                      <a:pt x="27" y="14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54" name="Freeform 230"/>
              <p:cNvSpPr>
                <a:spLocks/>
              </p:cNvSpPr>
              <p:nvPr/>
            </p:nvSpPr>
            <p:spPr bwMode="auto">
              <a:xfrm>
                <a:off x="1537" y="3043"/>
                <a:ext cx="15" cy="29"/>
              </a:xfrm>
              <a:custGeom>
                <a:avLst/>
                <a:gdLst/>
                <a:ahLst/>
                <a:cxnLst>
                  <a:cxn ang="0">
                    <a:pos x="59" y="110"/>
                  </a:cxn>
                  <a:cxn ang="0">
                    <a:pos x="60" y="112"/>
                  </a:cxn>
                  <a:cxn ang="0">
                    <a:pos x="60" y="110"/>
                  </a:cxn>
                  <a:cxn ang="0">
                    <a:pos x="59" y="107"/>
                  </a:cxn>
                  <a:cxn ang="0">
                    <a:pos x="58" y="102"/>
                  </a:cxn>
                  <a:cxn ang="0">
                    <a:pos x="57" y="95"/>
                  </a:cxn>
                  <a:cxn ang="0">
                    <a:pos x="54" y="87"/>
                  </a:cxn>
                  <a:cxn ang="0">
                    <a:pos x="52" y="77"/>
                  </a:cxn>
                  <a:cxn ang="0">
                    <a:pos x="49" y="68"/>
                  </a:cxn>
                  <a:cxn ang="0">
                    <a:pos x="47" y="57"/>
                  </a:cxn>
                  <a:cxn ang="0">
                    <a:pos x="42" y="47"/>
                  </a:cxn>
                  <a:cxn ang="0">
                    <a:pos x="39" y="37"/>
                  </a:cxn>
                  <a:cxn ang="0">
                    <a:pos x="33" y="28"/>
                  </a:cxn>
                  <a:cxn ang="0">
                    <a:pos x="29" y="19"/>
                  </a:cxn>
                  <a:cxn ang="0">
                    <a:pos x="22" y="12"/>
                  </a:cxn>
                  <a:cxn ang="0">
                    <a:pos x="16" y="6"/>
                  </a:cxn>
                  <a:cxn ang="0">
                    <a:pos x="9" y="2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5" y="13"/>
                  </a:cxn>
                  <a:cxn ang="0">
                    <a:pos x="9" y="15"/>
                  </a:cxn>
                  <a:cxn ang="0">
                    <a:pos x="13" y="19"/>
                  </a:cxn>
                  <a:cxn ang="0">
                    <a:pos x="18" y="26"/>
                  </a:cxn>
                  <a:cxn ang="0">
                    <a:pos x="23" y="34"/>
                  </a:cxn>
                  <a:cxn ang="0">
                    <a:pos x="27" y="43"/>
                  </a:cxn>
                  <a:cxn ang="0">
                    <a:pos x="31" y="51"/>
                  </a:cxn>
                  <a:cxn ang="0">
                    <a:pos x="34" y="61"/>
                  </a:cxn>
                  <a:cxn ang="0">
                    <a:pos x="38" y="71"/>
                  </a:cxn>
                  <a:cxn ang="0">
                    <a:pos x="40" y="80"/>
                  </a:cxn>
                  <a:cxn ang="0">
                    <a:pos x="42" y="89"/>
                  </a:cxn>
                  <a:cxn ang="0">
                    <a:pos x="44" y="97"/>
                  </a:cxn>
                  <a:cxn ang="0">
                    <a:pos x="45" y="103"/>
                  </a:cxn>
                  <a:cxn ang="0">
                    <a:pos x="47" y="110"/>
                  </a:cxn>
                  <a:cxn ang="0">
                    <a:pos x="47" y="112"/>
                  </a:cxn>
                  <a:cxn ang="0">
                    <a:pos x="47" y="113"/>
                  </a:cxn>
                  <a:cxn ang="0">
                    <a:pos x="48" y="116"/>
                  </a:cxn>
                  <a:cxn ang="0">
                    <a:pos x="47" y="113"/>
                  </a:cxn>
                  <a:cxn ang="0">
                    <a:pos x="48" y="114"/>
                  </a:cxn>
                  <a:cxn ang="0">
                    <a:pos x="48" y="116"/>
                  </a:cxn>
                  <a:cxn ang="0">
                    <a:pos x="59" y="110"/>
                  </a:cxn>
                </a:cxnLst>
                <a:rect l="0" t="0" r="r" b="b"/>
                <a:pathLst>
                  <a:path w="60" h="116">
                    <a:moveTo>
                      <a:pt x="59" y="110"/>
                    </a:moveTo>
                    <a:lnTo>
                      <a:pt x="60" y="112"/>
                    </a:lnTo>
                    <a:lnTo>
                      <a:pt x="60" y="110"/>
                    </a:lnTo>
                    <a:lnTo>
                      <a:pt x="59" y="107"/>
                    </a:lnTo>
                    <a:lnTo>
                      <a:pt x="58" y="102"/>
                    </a:lnTo>
                    <a:lnTo>
                      <a:pt x="57" y="95"/>
                    </a:lnTo>
                    <a:lnTo>
                      <a:pt x="54" y="87"/>
                    </a:lnTo>
                    <a:lnTo>
                      <a:pt x="52" y="77"/>
                    </a:lnTo>
                    <a:lnTo>
                      <a:pt x="49" y="68"/>
                    </a:lnTo>
                    <a:lnTo>
                      <a:pt x="47" y="57"/>
                    </a:lnTo>
                    <a:lnTo>
                      <a:pt x="42" y="47"/>
                    </a:lnTo>
                    <a:lnTo>
                      <a:pt x="39" y="37"/>
                    </a:lnTo>
                    <a:lnTo>
                      <a:pt x="33" y="28"/>
                    </a:lnTo>
                    <a:lnTo>
                      <a:pt x="29" y="19"/>
                    </a:lnTo>
                    <a:lnTo>
                      <a:pt x="22" y="12"/>
                    </a:lnTo>
                    <a:lnTo>
                      <a:pt x="16" y="6"/>
                    </a:lnTo>
                    <a:lnTo>
                      <a:pt x="9" y="2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5" y="13"/>
                    </a:lnTo>
                    <a:lnTo>
                      <a:pt x="9" y="15"/>
                    </a:lnTo>
                    <a:lnTo>
                      <a:pt x="13" y="19"/>
                    </a:lnTo>
                    <a:lnTo>
                      <a:pt x="18" y="26"/>
                    </a:lnTo>
                    <a:lnTo>
                      <a:pt x="23" y="34"/>
                    </a:lnTo>
                    <a:lnTo>
                      <a:pt x="27" y="43"/>
                    </a:lnTo>
                    <a:lnTo>
                      <a:pt x="31" y="51"/>
                    </a:lnTo>
                    <a:lnTo>
                      <a:pt x="34" y="61"/>
                    </a:lnTo>
                    <a:lnTo>
                      <a:pt x="38" y="71"/>
                    </a:lnTo>
                    <a:lnTo>
                      <a:pt x="40" y="80"/>
                    </a:lnTo>
                    <a:lnTo>
                      <a:pt x="42" y="89"/>
                    </a:lnTo>
                    <a:lnTo>
                      <a:pt x="44" y="97"/>
                    </a:lnTo>
                    <a:lnTo>
                      <a:pt x="45" y="103"/>
                    </a:lnTo>
                    <a:lnTo>
                      <a:pt x="47" y="110"/>
                    </a:lnTo>
                    <a:lnTo>
                      <a:pt x="47" y="112"/>
                    </a:lnTo>
                    <a:lnTo>
                      <a:pt x="47" y="113"/>
                    </a:lnTo>
                    <a:lnTo>
                      <a:pt x="48" y="116"/>
                    </a:lnTo>
                    <a:lnTo>
                      <a:pt x="47" y="113"/>
                    </a:lnTo>
                    <a:lnTo>
                      <a:pt x="48" y="114"/>
                    </a:lnTo>
                    <a:lnTo>
                      <a:pt x="48" y="116"/>
                    </a:lnTo>
                    <a:lnTo>
                      <a:pt x="59" y="1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55" name="Freeform 231"/>
              <p:cNvSpPr>
                <a:spLocks/>
              </p:cNvSpPr>
              <p:nvPr/>
            </p:nvSpPr>
            <p:spPr bwMode="auto">
              <a:xfrm>
                <a:off x="1549" y="3071"/>
                <a:ext cx="16" cy="30"/>
              </a:xfrm>
              <a:custGeom>
                <a:avLst/>
                <a:gdLst/>
                <a:ahLst/>
                <a:cxnLst>
                  <a:cxn ang="0">
                    <a:pos x="36" y="68"/>
                  </a:cxn>
                  <a:cxn ang="0">
                    <a:pos x="47" y="64"/>
                  </a:cxn>
                  <a:cxn ang="0">
                    <a:pos x="11" y="0"/>
                  </a:cxn>
                  <a:cxn ang="0">
                    <a:pos x="0" y="6"/>
                  </a:cxn>
                  <a:cxn ang="0">
                    <a:pos x="36" y="70"/>
                  </a:cxn>
                  <a:cxn ang="0">
                    <a:pos x="47" y="64"/>
                  </a:cxn>
                  <a:cxn ang="0">
                    <a:pos x="36" y="70"/>
                  </a:cxn>
                  <a:cxn ang="0">
                    <a:pos x="65" y="119"/>
                  </a:cxn>
                  <a:cxn ang="0">
                    <a:pos x="47" y="64"/>
                  </a:cxn>
                  <a:cxn ang="0">
                    <a:pos x="36" y="68"/>
                  </a:cxn>
                </a:cxnLst>
                <a:rect l="0" t="0" r="r" b="b"/>
                <a:pathLst>
                  <a:path w="65" h="119">
                    <a:moveTo>
                      <a:pt x="36" y="68"/>
                    </a:moveTo>
                    <a:lnTo>
                      <a:pt x="47" y="64"/>
                    </a:lnTo>
                    <a:lnTo>
                      <a:pt x="11" y="0"/>
                    </a:lnTo>
                    <a:lnTo>
                      <a:pt x="0" y="6"/>
                    </a:lnTo>
                    <a:lnTo>
                      <a:pt x="36" y="70"/>
                    </a:lnTo>
                    <a:lnTo>
                      <a:pt x="47" y="64"/>
                    </a:lnTo>
                    <a:lnTo>
                      <a:pt x="36" y="70"/>
                    </a:lnTo>
                    <a:lnTo>
                      <a:pt x="65" y="119"/>
                    </a:lnTo>
                    <a:lnTo>
                      <a:pt x="47" y="64"/>
                    </a:lnTo>
                    <a:lnTo>
                      <a:pt x="36" y="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56" name="Freeform 232"/>
              <p:cNvSpPr>
                <a:spLocks/>
              </p:cNvSpPr>
              <p:nvPr/>
            </p:nvSpPr>
            <p:spPr bwMode="auto">
              <a:xfrm>
                <a:off x="1553" y="3072"/>
                <a:ext cx="8" cy="1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"/>
                  </a:cxn>
                  <a:cxn ang="0">
                    <a:pos x="22" y="66"/>
                  </a:cxn>
                  <a:cxn ang="0">
                    <a:pos x="33" y="62"/>
                  </a:cxn>
                  <a:cxn ang="0">
                    <a:pos x="11" y="0"/>
                  </a:cxn>
                  <a:cxn ang="0">
                    <a:pos x="11" y="0"/>
                  </a:cxn>
                  <a:cxn ang="0">
                    <a:pos x="0" y="5"/>
                  </a:cxn>
                </a:cxnLst>
                <a:rect l="0" t="0" r="r" b="b"/>
                <a:pathLst>
                  <a:path w="33" h="66">
                    <a:moveTo>
                      <a:pt x="0" y="5"/>
                    </a:moveTo>
                    <a:lnTo>
                      <a:pt x="0" y="5"/>
                    </a:lnTo>
                    <a:lnTo>
                      <a:pt x="22" y="66"/>
                    </a:lnTo>
                    <a:lnTo>
                      <a:pt x="33" y="62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57" name="Freeform 233"/>
              <p:cNvSpPr>
                <a:spLocks/>
              </p:cNvSpPr>
              <p:nvPr/>
            </p:nvSpPr>
            <p:spPr bwMode="auto">
              <a:xfrm>
                <a:off x="1547" y="3048"/>
                <a:ext cx="9" cy="25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18" y="2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0" y="8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1" y="30"/>
                  </a:cxn>
                  <a:cxn ang="0">
                    <a:pos x="3" y="39"/>
                  </a:cxn>
                  <a:cxn ang="0">
                    <a:pos x="5" y="49"/>
                  </a:cxn>
                  <a:cxn ang="0">
                    <a:pos x="9" y="58"/>
                  </a:cxn>
                  <a:cxn ang="0">
                    <a:pos x="11" y="67"/>
                  </a:cxn>
                  <a:cxn ang="0">
                    <a:pos x="13" y="75"/>
                  </a:cxn>
                  <a:cxn ang="0">
                    <a:pos x="15" y="83"/>
                  </a:cxn>
                  <a:cxn ang="0">
                    <a:pos x="18" y="90"/>
                  </a:cxn>
                  <a:cxn ang="0">
                    <a:pos x="20" y="95"/>
                  </a:cxn>
                  <a:cxn ang="0">
                    <a:pos x="21" y="99"/>
                  </a:cxn>
                  <a:cxn ang="0">
                    <a:pos x="22" y="100"/>
                  </a:cxn>
                  <a:cxn ang="0">
                    <a:pos x="33" y="95"/>
                  </a:cxn>
                  <a:cxn ang="0">
                    <a:pos x="33" y="94"/>
                  </a:cxn>
                  <a:cxn ang="0">
                    <a:pos x="31" y="91"/>
                  </a:cxn>
                  <a:cxn ang="0">
                    <a:pos x="30" y="86"/>
                  </a:cxn>
                  <a:cxn ang="0">
                    <a:pos x="28" y="80"/>
                  </a:cxn>
                  <a:cxn ang="0">
                    <a:pos x="25" y="72"/>
                  </a:cxn>
                  <a:cxn ang="0">
                    <a:pos x="22" y="63"/>
                  </a:cxn>
                  <a:cxn ang="0">
                    <a:pos x="20" y="54"/>
                  </a:cxn>
                  <a:cxn ang="0">
                    <a:pos x="18" y="44"/>
                  </a:cxn>
                  <a:cxn ang="0">
                    <a:pos x="15" y="36"/>
                  </a:cxn>
                  <a:cxn ang="0">
                    <a:pos x="13" y="28"/>
                  </a:cxn>
                  <a:cxn ang="0">
                    <a:pos x="12" y="20"/>
                  </a:cxn>
                  <a:cxn ang="0">
                    <a:pos x="12" y="15"/>
                  </a:cxn>
                  <a:cxn ang="0">
                    <a:pos x="13" y="11"/>
                  </a:cxn>
                  <a:cxn ang="0">
                    <a:pos x="12" y="11"/>
                  </a:cxn>
                  <a:cxn ang="0">
                    <a:pos x="11" y="12"/>
                  </a:cxn>
                  <a:cxn ang="0">
                    <a:pos x="12" y="12"/>
                  </a:cxn>
                  <a:cxn ang="0">
                    <a:pos x="12" y="12"/>
                  </a:cxn>
                  <a:cxn ang="0">
                    <a:pos x="18" y="2"/>
                  </a:cxn>
                </a:cxnLst>
                <a:rect l="0" t="0" r="r" b="b"/>
                <a:pathLst>
                  <a:path w="33" h="100">
                    <a:moveTo>
                      <a:pt x="18" y="2"/>
                    </a:moveTo>
                    <a:lnTo>
                      <a:pt x="18" y="2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8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1" y="30"/>
                    </a:lnTo>
                    <a:lnTo>
                      <a:pt x="3" y="39"/>
                    </a:lnTo>
                    <a:lnTo>
                      <a:pt x="5" y="49"/>
                    </a:lnTo>
                    <a:lnTo>
                      <a:pt x="9" y="58"/>
                    </a:lnTo>
                    <a:lnTo>
                      <a:pt x="11" y="67"/>
                    </a:lnTo>
                    <a:lnTo>
                      <a:pt x="13" y="75"/>
                    </a:lnTo>
                    <a:lnTo>
                      <a:pt x="15" y="83"/>
                    </a:lnTo>
                    <a:lnTo>
                      <a:pt x="18" y="90"/>
                    </a:lnTo>
                    <a:lnTo>
                      <a:pt x="20" y="95"/>
                    </a:lnTo>
                    <a:lnTo>
                      <a:pt x="21" y="99"/>
                    </a:lnTo>
                    <a:lnTo>
                      <a:pt x="22" y="100"/>
                    </a:lnTo>
                    <a:lnTo>
                      <a:pt x="33" y="95"/>
                    </a:lnTo>
                    <a:lnTo>
                      <a:pt x="33" y="94"/>
                    </a:lnTo>
                    <a:lnTo>
                      <a:pt x="31" y="91"/>
                    </a:lnTo>
                    <a:lnTo>
                      <a:pt x="30" y="86"/>
                    </a:lnTo>
                    <a:lnTo>
                      <a:pt x="28" y="80"/>
                    </a:lnTo>
                    <a:lnTo>
                      <a:pt x="25" y="72"/>
                    </a:lnTo>
                    <a:lnTo>
                      <a:pt x="22" y="63"/>
                    </a:lnTo>
                    <a:lnTo>
                      <a:pt x="20" y="54"/>
                    </a:lnTo>
                    <a:lnTo>
                      <a:pt x="18" y="44"/>
                    </a:lnTo>
                    <a:lnTo>
                      <a:pt x="15" y="36"/>
                    </a:lnTo>
                    <a:lnTo>
                      <a:pt x="13" y="28"/>
                    </a:lnTo>
                    <a:lnTo>
                      <a:pt x="12" y="20"/>
                    </a:lnTo>
                    <a:lnTo>
                      <a:pt x="12" y="15"/>
                    </a:lnTo>
                    <a:lnTo>
                      <a:pt x="13" y="11"/>
                    </a:lnTo>
                    <a:lnTo>
                      <a:pt x="12" y="11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1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58" name="Freeform 234"/>
              <p:cNvSpPr>
                <a:spLocks/>
              </p:cNvSpPr>
              <p:nvPr/>
            </p:nvSpPr>
            <p:spPr bwMode="auto">
              <a:xfrm>
                <a:off x="1550" y="3048"/>
                <a:ext cx="18" cy="31"/>
              </a:xfrm>
              <a:custGeom>
                <a:avLst/>
                <a:gdLst/>
                <a:ahLst/>
                <a:cxnLst>
                  <a:cxn ang="0">
                    <a:pos x="70" y="117"/>
                  </a:cxn>
                  <a:cxn ang="0">
                    <a:pos x="70" y="117"/>
                  </a:cxn>
                  <a:cxn ang="0">
                    <a:pos x="64" y="109"/>
                  </a:cxn>
                  <a:cxn ang="0">
                    <a:pos x="60" y="100"/>
                  </a:cxn>
                  <a:cxn ang="0">
                    <a:pos x="55" y="90"/>
                  </a:cxn>
                  <a:cxn ang="0">
                    <a:pos x="52" y="82"/>
                  </a:cxn>
                  <a:cxn ang="0">
                    <a:pos x="48" y="73"/>
                  </a:cxn>
                  <a:cxn ang="0">
                    <a:pos x="44" y="65"/>
                  </a:cxn>
                  <a:cxn ang="0">
                    <a:pos x="41" y="56"/>
                  </a:cxn>
                  <a:cxn ang="0">
                    <a:pos x="38" y="48"/>
                  </a:cxn>
                  <a:cxn ang="0">
                    <a:pos x="34" y="40"/>
                  </a:cxn>
                  <a:cxn ang="0">
                    <a:pos x="32" y="32"/>
                  </a:cxn>
                  <a:cxn ang="0">
                    <a:pos x="28" y="26"/>
                  </a:cxn>
                  <a:cxn ang="0">
                    <a:pos x="24" y="19"/>
                  </a:cxn>
                  <a:cxn ang="0">
                    <a:pos x="21" y="14"/>
                  </a:cxn>
                  <a:cxn ang="0">
                    <a:pos x="17" y="9"/>
                  </a:cxn>
                  <a:cxn ang="0">
                    <a:pos x="12" y="4"/>
                  </a:cxn>
                  <a:cxn ang="0">
                    <a:pos x="6" y="0"/>
                  </a:cxn>
                  <a:cxn ang="0">
                    <a:pos x="0" y="10"/>
                  </a:cxn>
                  <a:cxn ang="0">
                    <a:pos x="3" y="13"/>
                  </a:cxn>
                  <a:cxn ang="0">
                    <a:pos x="8" y="16"/>
                  </a:cxn>
                  <a:cxn ang="0">
                    <a:pos x="11" y="20"/>
                  </a:cxn>
                  <a:cxn ang="0">
                    <a:pos x="14" y="26"/>
                  </a:cxn>
                  <a:cxn ang="0">
                    <a:pos x="18" y="31"/>
                  </a:cxn>
                  <a:cxn ang="0">
                    <a:pos x="20" y="38"/>
                  </a:cxn>
                  <a:cxn ang="0">
                    <a:pos x="23" y="45"/>
                  </a:cxn>
                  <a:cxn ang="0">
                    <a:pos x="27" y="52"/>
                  </a:cxn>
                  <a:cxn ang="0">
                    <a:pos x="30" y="60"/>
                  </a:cxn>
                  <a:cxn ang="0">
                    <a:pos x="33" y="69"/>
                  </a:cxn>
                  <a:cxn ang="0">
                    <a:pos x="37" y="78"/>
                  </a:cxn>
                  <a:cxn ang="0">
                    <a:pos x="40" y="87"/>
                  </a:cxn>
                  <a:cxn ang="0">
                    <a:pos x="44" y="95"/>
                  </a:cxn>
                  <a:cxn ang="0">
                    <a:pos x="49" y="104"/>
                  </a:cxn>
                  <a:cxn ang="0">
                    <a:pos x="53" y="114"/>
                  </a:cxn>
                  <a:cxn ang="0">
                    <a:pos x="59" y="124"/>
                  </a:cxn>
                  <a:cxn ang="0">
                    <a:pos x="59" y="124"/>
                  </a:cxn>
                  <a:cxn ang="0">
                    <a:pos x="70" y="117"/>
                  </a:cxn>
                </a:cxnLst>
                <a:rect l="0" t="0" r="r" b="b"/>
                <a:pathLst>
                  <a:path w="70" h="124">
                    <a:moveTo>
                      <a:pt x="70" y="117"/>
                    </a:moveTo>
                    <a:lnTo>
                      <a:pt x="70" y="117"/>
                    </a:lnTo>
                    <a:lnTo>
                      <a:pt x="64" y="109"/>
                    </a:lnTo>
                    <a:lnTo>
                      <a:pt x="60" y="100"/>
                    </a:lnTo>
                    <a:lnTo>
                      <a:pt x="55" y="90"/>
                    </a:lnTo>
                    <a:lnTo>
                      <a:pt x="52" y="82"/>
                    </a:lnTo>
                    <a:lnTo>
                      <a:pt x="48" y="73"/>
                    </a:lnTo>
                    <a:lnTo>
                      <a:pt x="44" y="65"/>
                    </a:lnTo>
                    <a:lnTo>
                      <a:pt x="41" y="56"/>
                    </a:lnTo>
                    <a:lnTo>
                      <a:pt x="38" y="48"/>
                    </a:lnTo>
                    <a:lnTo>
                      <a:pt x="34" y="40"/>
                    </a:lnTo>
                    <a:lnTo>
                      <a:pt x="32" y="32"/>
                    </a:lnTo>
                    <a:lnTo>
                      <a:pt x="28" y="26"/>
                    </a:lnTo>
                    <a:lnTo>
                      <a:pt x="24" y="19"/>
                    </a:lnTo>
                    <a:lnTo>
                      <a:pt x="21" y="14"/>
                    </a:lnTo>
                    <a:lnTo>
                      <a:pt x="17" y="9"/>
                    </a:lnTo>
                    <a:lnTo>
                      <a:pt x="12" y="4"/>
                    </a:lnTo>
                    <a:lnTo>
                      <a:pt x="6" y="0"/>
                    </a:lnTo>
                    <a:lnTo>
                      <a:pt x="0" y="10"/>
                    </a:lnTo>
                    <a:lnTo>
                      <a:pt x="3" y="13"/>
                    </a:lnTo>
                    <a:lnTo>
                      <a:pt x="8" y="16"/>
                    </a:lnTo>
                    <a:lnTo>
                      <a:pt x="11" y="20"/>
                    </a:lnTo>
                    <a:lnTo>
                      <a:pt x="14" y="26"/>
                    </a:lnTo>
                    <a:lnTo>
                      <a:pt x="18" y="31"/>
                    </a:lnTo>
                    <a:lnTo>
                      <a:pt x="20" y="38"/>
                    </a:lnTo>
                    <a:lnTo>
                      <a:pt x="23" y="45"/>
                    </a:lnTo>
                    <a:lnTo>
                      <a:pt x="27" y="52"/>
                    </a:lnTo>
                    <a:lnTo>
                      <a:pt x="30" y="60"/>
                    </a:lnTo>
                    <a:lnTo>
                      <a:pt x="33" y="69"/>
                    </a:lnTo>
                    <a:lnTo>
                      <a:pt x="37" y="78"/>
                    </a:lnTo>
                    <a:lnTo>
                      <a:pt x="40" y="87"/>
                    </a:lnTo>
                    <a:lnTo>
                      <a:pt x="44" y="95"/>
                    </a:lnTo>
                    <a:lnTo>
                      <a:pt x="49" y="104"/>
                    </a:lnTo>
                    <a:lnTo>
                      <a:pt x="53" y="114"/>
                    </a:lnTo>
                    <a:lnTo>
                      <a:pt x="59" y="124"/>
                    </a:lnTo>
                    <a:lnTo>
                      <a:pt x="59" y="124"/>
                    </a:lnTo>
                    <a:lnTo>
                      <a:pt x="70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59" name="Freeform 235"/>
              <p:cNvSpPr>
                <a:spLocks/>
              </p:cNvSpPr>
              <p:nvPr/>
            </p:nvSpPr>
            <p:spPr bwMode="auto">
              <a:xfrm>
                <a:off x="1565" y="3078"/>
                <a:ext cx="14" cy="17"/>
              </a:xfrm>
              <a:custGeom>
                <a:avLst/>
                <a:gdLst/>
                <a:ahLst/>
                <a:cxnLst>
                  <a:cxn ang="0">
                    <a:pos x="54" y="66"/>
                  </a:cxn>
                  <a:cxn ang="0">
                    <a:pos x="52" y="60"/>
                  </a:cxn>
                  <a:cxn ang="0">
                    <a:pos x="52" y="60"/>
                  </a:cxn>
                  <a:cxn ang="0">
                    <a:pos x="49" y="58"/>
                  </a:cxn>
                  <a:cxn ang="0">
                    <a:pos x="46" y="55"/>
                  </a:cxn>
                  <a:cxn ang="0">
                    <a:pos x="42" y="49"/>
                  </a:cxn>
                  <a:cxn ang="0">
                    <a:pos x="36" y="42"/>
                  </a:cxn>
                  <a:cxn ang="0">
                    <a:pos x="29" y="31"/>
                  </a:cxn>
                  <a:cxn ang="0">
                    <a:pos x="21" y="18"/>
                  </a:cxn>
                  <a:cxn ang="0">
                    <a:pos x="11" y="0"/>
                  </a:cxn>
                  <a:cxn ang="0">
                    <a:pos x="0" y="7"/>
                  </a:cxn>
                  <a:cxn ang="0">
                    <a:pos x="10" y="25"/>
                  </a:cxn>
                  <a:cxn ang="0">
                    <a:pos x="18" y="38"/>
                  </a:cxn>
                  <a:cxn ang="0">
                    <a:pos x="26" y="49"/>
                  </a:cxn>
                  <a:cxn ang="0">
                    <a:pos x="33" y="58"/>
                  </a:cxn>
                  <a:cxn ang="0">
                    <a:pos x="37" y="62"/>
                  </a:cxn>
                  <a:cxn ang="0">
                    <a:pos x="41" y="67"/>
                  </a:cxn>
                  <a:cxn ang="0">
                    <a:pos x="43" y="69"/>
                  </a:cxn>
                  <a:cxn ang="0">
                    <a:pos x="44" y="70"/>
                  </a:cxn>
                  <a:cxn ang="0">
                    <a:pos x="42" y="65"/>
                  </a:cxn>
                  <a:cxn ang="0">
                    <a:pos x="54" y="66"/>
                  </a:cxn>
                  <a:cxn ang="0">
                    <a:pos x="55" y="62"/>
                  </a:cxn>
                  <a:cxn ang="0">
                    <a:pos x="52" y="60"/>
                  </a:cxn>
                  <a:cxn ang="0">
                    <a:pos x="54" y="66"/>
                  </a:cxn>
                </a:cxnLst>
                <a:rect l="0" t="0" r="r" b="b"/>
                <a:pathLst>
                  <a:path w="55" h="70">
                    <a:moveTo>
                      <a:pt x="54" y="66"/>
                    </a:moveTo>
                    <a:lnTo>
                      <a:pt x="52" y="60"/>
                    </a:lnTo>
                    <a:lnTo>
                      <a:pt x="52" y="60"/>
                    </a:lnTo>
                    <a:lnTo>
                      <a:pt x="49" y="58"/>
                    </a:lnTo>
                    <a:lnTo>
                      <a:pt x="46" y="55"/>
                    </a:lnTo>
                    <a:lnTo>
                      <a:pt x="42" y="49"/>
                    </a:lnTo>
                    <a:lnTo>
                      <a:pt x="36" y="42"/>
                    </a:lnTo>
                    <a:lnTo>
                      <a:pt x="29" y="31"/>
                    </a:lnTo>
                    <a:lnTo>
                      <a:pt x="21" y="18"/>
                    </a:lnTo>
                    <a:lnTo>
                      <a:pt x="11" y="0"/>
                    </a:lnTo>
                    <a:lnTo>
                      <a:pt x="0" y="7"/>
                    </a:lnTo>
                    <a:lnTo>
                      <a:pt x="10" y="25"/>
                    </a:lnTo>
                    <a:lnTo>
                      <a:pt x="18" y="38"/>
                    </a:lnTo>
                    <a:lnTo>
                      <a:pt x="26" y="49"/>
                    </a:lnTo>
                    <a:lnTo>
                      <a:pt x="33" y="58"/>
                    </a:lnTo>
                    <a:lnTo>
                      <a:pt x="37" y="62"/>
                    </a:lnTo>
                    <a:lnTo>
                      <a:pt x="41" y="67"/>
                    </a:lnTo>
                    <a:lnTo>
                      <a:pt x="43" y="69"/>
                    </a:lnTo>
                    <a:lnTo>
                      <a:pt x="44" y="70"/>
                    </a:lnTo>
                    <a:lnTo>
                      <a:pt x="42" y="65"/>
                    </a:lnTo>
                    <a:lnTo>
                      <a:pt x="54" y="66"/>
                    </a:lnTo>
                    <a:lnTo>
                      <a:pt x="55" y="62"/>
                    </a:lnTo>
                    <a:lnTo>
                      <a:pt x="52" y="60"/>
                    </a:lnTo>
                    <a:lnTo>
                      <a:pt x="54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60" name="Freeform 236"/>
              <p:cNvSpPr>
                <a:spLocks/>
              </p:cNvSpPr>
              <p:nvPr/>
            </p:nvSpPr>
            <p:spPr bwMode="auto">
              <a:xfrm>
                <a:off x="1575" y="3094"/>
                <a:ext cx="9" cy="9"/>
              </a:xfrm>
              <a:custGeom>
                <a:avLst/>
                <a:gdLst/>
                <a:ahLst/>
                <a:cxnLst>
                  <a:cxn ang="0">
                    <a:pos x="33" y="26"/>
                  </a:cxn>
                  <a:cxn ang="0">
                    <a:pos x="33" y="26"/>
                  </a:cxn>
                  <a:cxn ang="0">
                    <a:pos x="25" y="21"/>
                  </a:cxn>
                  <a:cxn ang="0">
                    <a:pos x="19" y="16"/>
                  </a:cxn>
                  <a:cxn ang="0">
                    <a:pos x="16" y="12"/>
                  </a:cxn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4"/>
                  </a:cxn>
                  <a:cxn ang="0">
                    <a:pos x="1" y="8"/>
                  </a:cxn>
                  <a:cxn ang="0">
                    <a:pos x="3" y="13"/>
                  </a:cxn>
                  <a:cxn ang="0">
                    <a:pos x="6" y="18"/>
                  </a:cxn>
                  <a:cxn ang="0">
                    <a:pos x="11" y="25"/>
                  </a:cxn>
                  <a:cxn ang="0">
                    <a:pos x="18" y="30"/>
                  </a:cxn>
                  <a:cxn ang="0">
                    <a:pos x="27" y="36"/>
                  </a:cxn>
                  <a:cxn ang="0">
                    <a:pos x="27" y="36"/>
                  </a:cxn>
                  <a:cxn ang="0">
                    <a:pos x="33" y="26"/>
                  </a:cxn>
                </a:cxnLst>
                <a:rect l="0" t="0" r="r" b="b"/>
                <a:pathLst>
                  <a:path w="33" h="36">
                    <a:moveTo>
                      <a:pt x="33" y="26"/>
                    </a:moveTo>
                    <a:lnTo>
                      <a:pt x="33" y="26"/>
                    </a:lnTo>
                    <a:lnTo>
                      <a:pt x="25" y="21"/>
                    </a:lnTo>
                    <a:lnTo>
                      <a:pt x="19" y="16"/>
                    </a:lnTo>
                    <a:lnTo>
                      <a:pt x="16" y="12"/>
                    </a:lnTo>
                    <a:lnTo>
                      <a:pt x="13" y="7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1" y="8"/>
                    </a:lnTo>
                    <a:lnTo>
                      <a:pt x="3" y="13"/>
                    </a:lnTo>
                    <a:lnTo>
                      <a:pt x="6" y="18"/>
                    </a:lnTo>
                    <a:lnTo>
                      <a:pt x="11" y="25"/>
                    </a:lnTo>
                    <a:lnTo>
                      <a:pt x="18" y="30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33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61" name="Freeform 237"/>
              <p:cNvSpPr>
                <a:spLocks/>
              </p:cNvSpPr>
              <p:nvPr/>
            </p:nvSpPr>
            <p:spPr bwMode="auto">
              <a:xfrm>
                <a:off x="1582" y="3084"/>
                <a:ext cx="6" cy="1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3"/>
                  </a:cxn>
                  <a:cxn ang="0">
                    <a:pos x="5" y="4"/>
                  </a:cxn>
                  <a:cxn ang="0">
                    <a:pos x="6" y="6"/>
                  </a:cxn>
                  <a:cxn ang="0">
                    <a:pos x="6" y="11"/>
                  </a:cxn>
                  <a:cxn ang="0">
                    <a:pos x="7" y="16"/>
                  </a:cxn>
                  <a:cxn ang="0">
                    <a:pos x="8" y="22"/>
                  </a:cxn>
                  <a:cxn ang="0">
                    <a:pos x="9" y="28"/>
                  </a:cxn>
                  <a:cxn ang="0">
                    <a:pos x="10" y="35"/>
                  </a:cxn>
                  <a:cxn ang="0">
                    <a:pos x="10" y="42"/>
                  </a:cxn>
                  <a:cxn ang="0">
                    <a:pos x="10" y="48"/>
                  </a:cxn>
                  <a:cxn ang="0">
                    <a:pos x="10" y="55"/>
                  </a:cxn>
                  <a:cxn ang="0">
                    <a:pos x="10" y="61"/>
                  </a:cxn>
                  <a:cxn ang="0">
                    <a:pos x="10" y="64"/>
                  </a:cxn>
                  <a:cxn ang="0">
                    <a:pos x="8" y="66"/>
                  </a:cxn>
                  <a:cxn ang="0">
                    <a:pos x="8" y="66"/>
                  </a:cxn>
                  <a:cxn ang="0">
                    <a:pos x="8" y="66"/>
                  </a:cxn>
                  <a:cxn ang="0">
                    <a:pos x="6" y="66"/>
                  </a:cxn>
                  <a:cxn ang="0">
                    <a:pos x="0" y="76"/>
                  </a:cxn>
                  <a:cxn ang="0">
                    <a:pos x="7" y="78"/>
                  </a:cxn>
                  <a:cxn ang="0">
                    <a:pos x="13" y="77"/>
                  </a:cxn>
                  <a:cxn ang="0">
                    <a:pos x="18" y="74"/>
                  </a:cxn>
                  <a:cxn ang="0">
                    <a:pos x="21" y="68"/>
                  </a:cxn>
                  <a:cxn ang="0">
                    <a:pos x="22" y="62"/>
                  </a:cxn>
                  <a:cxn ang="0">
                    <a:pos x="23" y="55"/>
                  </a:cxn>
                  <a:cxn ang="0">
                    <a:pos x="23" y="48"/>
                  </a:cxn>
                  <a:cxn ang="0">
                    <a:pos x="23" y="42"/>
                  </a:cxn>
                  <a:cxn ang="0">
                    <a:pos x="22" y="33"/>
                  </a:cxn>
                  <a:cxn ang="0">
                    <a:pos x="21" y="26"/>
                  </a:cxn>
                  <a:cxn ang="0">
                    <a:pos x="20" y="20"/>
                  </a:cxn>
                  <a:cxn ang="0">
                    <a:pos x="19" y="13"/>
                  </a:cxn>
                  <a:cxn ang="0">
                    <a:pos x="18" y="9"/>
                  </a:cxn>
                  <a:cxn ang="0">
                    <a:pos x="18" y="4"/>
                  </a:cxn>
                  <a:cxn ang="0">
                    <a:pos x="17" y="2"/>
                  </a:cxn>
                  <a:cxn ang="0">
                    <a:pos x="17" y="1"/>
                  </a:cxn>
                  <a:cxn ang="0">
                    <a:pos x="17" y="4"/>
                  </a:cxn>
                  <a:cxn ang="0">
                    <a:pos x="5" y="0"/>
                  </a:cxn>
                  <a:cxn ang="0">
                    <a:pos x="5" y="2"/>
                  </a:cxn>
                  <a:cxn ang="0">
                    <a:pos x="5" y="3"/>
                  </a:cxn>
                  <a:cxn ang="0">
                    <a:pos x="5" y="0"/>
                  </a:cxn>
                </a:cxnLst>
                <a:rect l="0" t="0" r="r" b="b"/>
                <a:pathLst>
                  <a:path w="23" h="78">
                    <a:moveTo>
                      <a:pt x="5" y="0"/>
                    </a:moveTo>
                    <a:lnTo>
                      <a:pt x="5" y="3"/>
                    </a:lnTo>
                    <a:lnTo>
                      <a:pt x="5" y="4"/>
                    </a:lnTo>
                    <a:lnTo>
                      <a:pt x="6" y="6"/>
                    </a:lnTo>
                    <a:lnTo>
                      <a:pt x="6" y="11"/>
                    </a:lnTo>
                    <a:lnTo>
                      <a:pt x="7" y="16"/>
                    </a:lnTo>
                    <a:lnTo>
                      <a:pt x="8" y="22"/>
                    </a:lnTo>
                    <a:lnTo>
                      <a:pt x="9" y="28"/>
                    </a:lnTo>
                    <a:lnTo>
                      <a:pt x="10" y="35"/>
                    </a:lnTo>
                    <a:lnTo>
                      <a:pt x="10" y="42"/>
                    </a:lnTo>
                    <a:lnTo>
                      <a:pt x="10" y="48"/>
                    </a:lnTo>
                    <a:lnTo>
                      <a:pt x="10" y="55"/>
                    </a:lnTo>
                    <a:lnTo>
                      <a:pt x="10" y="61"/>
                    </a:lnTo>
                    <a:lnTo>
                      <a:pt x="10" y="64"/>
                    </a:lnTo>
                    <a:lnTo>
                      <a:pt x="8" y="66"/>
                    </a:lnTo>
                    <a:lnTo>
                      <a:pt x="8" y="66"/>
                    </a:lnTo>
                    <a:lnTo>
                      <a:pt x="8" y="66"/>
                    </a:lnTo>
                    <a:lnTo>
                      <a:pt x="6" y="66"/>
                    </a:lnTo>
                    <a:lnTo>
                      <a:pt x="0" y="76"/>
                    </a:lnTo>
                    <a:lnTo>
                      <a:pt x="7" y="78"/>
                    </a:lnTo>
                    <a:lnTo>
                      <a:pt x="13" y="77"/>
                    </a:lnTo>
                    <a:lnTo>
                      <a:pt x="18" y="74"/>
                    </a:lnTo>
                    <a:lnTo>
                      <a:pt x="21" y="68"/>
                    </a:lnTo>
                    <a:lnTo>
                      <a:pt x="22" y="62"/>
                    </a:lnTo>
                    <a:lnTo>
                      <a:pt x="23" y="55"/>
                    </a:lnTo>
                    <a:lnTo>
                      <a:pt x="23" y="48"/>
                    </a:lnTo>
                    <a:lnTo>
                      <a:pt x="23" y="42"/>
                    </a:lnTo>
                    <a:lnTo>
                      <a:pt x="22" y="33"/>
                    </a:lnTo>
                    <a:lnTo>
                      <a:pt x="21" y="26"/>
                    </a:lnTo>
                    <a:lnTo>
                      <a:pt x="20" y="20"/>
                    </a:lnTo>
                    <a:lnTo>
                      <a:pt x="19" y="13"/>
                    </a:lnTo>
                    <a:lnTo>
                      <a:pt x="18" y="9"/>
                    </a:lnTo>
                    <a:lnTo>
                      <a:pt x="18" y="4"/>
                    </a:lnTo>
                    <a:lnTo>
                      <a:pt x="17" y="2"/>
                    </a:lnTo>
                    <a:lnTo>
                      <a:pt x="17" y="1"/>
                    </a:lnTo>
                    <a:lnTo>
                      <a:pt x="17" y="4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62" name="Freeform 238"/>
              <p:cNvSpPr>
                <a:spLocks/>
              </p:cNvSpPr>
              <p:nvPr/>
            </p:nvSpPr>
            <p:spPr bwMode="auto">
              <a:xfrm>
                <a:off x="1583" y="3070"/>
                <a:ext cx="14" cy="15"/>
              </a:xfrm>
              <a:custGeom>
                <a:avLst/>
                <a:gdLst/>
                <a:ahLst/>
                <a:cxnLst>
                  <a:cxn ang="0">
                    <a:pos x="53" y="13"/>
                  </a:cxn>
                  <a:cxn ang="0">
                    <a:pos x="53" y="13"/>
                  </a:cxn>
                  <a:cxn ang="0">
                    <a:pos x="48" y="6"/>
                  </a:cxn>
                  <a:cxn ang="0">
                    <a:pos x="43" y="2"/>
                  </a:cxn>
                  <a:cxn ang="0">
                    <a:pos x="36" y="0"/>
                  </a:cxn>
                  <a:cxn ang="0">
                    <a:pos x="31" y="2"/>
                  </a:cxn>
                  <a:cxn ang="0">
                    <a:pos x="25" y="4"/>
                  </a:cxn>
                  <a:cxn ang="0">
                    <a:pos x="22" y="8"/>
                  </a:cxn>
                  <a:cxn ang="0">
                    <a:pos x="17" y="14"/>
                  </a:cxn>
                  <a:cxn ang="0">
                    <a:pos x="14" y="19"/>
                  </a:cxn>
                  <a:cxn ang="0">
                    <a:pos x="11" y="26"/>
                  </a:cxn>
                  <a:cxn ang="0">
                    <a:pos x="8" y="32"/>
                  </a:cxn>
                  <a:cxn ang="0">
                    <a:pos x="5" y="38"/>
                  </a:cxn>
                  <a:cxn ang="0">
                    <a:pos x="4" y="44"/>
                  </a:cxn>
                  <a:cxn ang="0">
                    <a:pos x="2" y="48"/>
                  </a:cxn>
                  <a:cxn ang="0">
                    <a:pos x="1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12" y="59"/>
                  </a:cxn>
                  <a:cxn ang="0">
                    <a:pos x="12" y="58"/>
                  </a:cxn>
                  <a:cxn ang="0">
                    <a:pos x="12" y="56"/>
                  </a:cxn>
                  <a:cxn ang="0">
                    <a:pos x="14" y="53"/>
                  </a:cxn>
                  <a:cxn ang="0">
                    <a:pos x="15" y="48"/>
                  </a:cxn>
                  <a:cxn ang="0">
                    <a:pos x="17" y="43"/>
                  </a:cxn>
                  <a:cxn ang="0">
                    <a:pos x="20" y="37"/>
                  </a:cxn>
                  <a:cxn ang="0">
                    <a:pos x="23" y="30"/>
                  </a:cxn>
                  <a:cxn ang="0">
                    <a:pos x="25" y="25"/>
                  </a:cxn>
                  <a:cxn ang="0">
                    <a:pos x="27" y="21"/>
                  </a:cxn>
                  <a:cxn ang="0">
                    <a:pos x="31" y="17"/>
                  </a:cxn>
                  <a:cxn ang="0">
                    <a:pos x="34" y="14"/>
                  </a:cxn>
                  <a:cxn ang="0">
                    <a:pos x="36" y="13"/>
                  </a:cxn>
                  <a:cxn ang="0">
                    <a:pos x="36" y="13"/>
                  </a:cxn>
                  <a:cxn ang="0">
                    <a:pos x="37" y="13"/>
                  </a:cxn>
                  <a:cxn ang="0">
                    <a:pos x="38" y="14"/>
                  </a:cxn>
                  <a:cxn ang="0">
                    <a:pos x="42" y="18"/>
                  </a:cxn>
                  <a:cxn ang="0">
                    <a:pos x="42" y="18"/>
                  </a:cxn>
                  <a:cxn ang="0">
                    <a:pos x="53" y="13"/>
                  </a:cxn>
                </a:cxnLst>
                <a:rect l="0" t="0" r="r" b="b"/>
                <a:pathLst>
                  <a:path w="53" h="59">
                    <a:moveTo>
                      <a:pt x="53" y="13"/>
                    </a:moveTo>
                    <a:lnTo>
                      <a:pt x="53" y="13"/>
                    </a:lnTo>
                    <a:lnTo>
                      <a:pt x="48" y="6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31" y="2"/>
                    </a:lnTo>
                    <a:lnTo>
                      <a:pt x="25" y="4"/>
                    </a:lnTo>
                    <a:lnTo>
                      <a:pt x="22" y="8"/>
                    </a:lnTo>
                    <a:lnTo>
                      <a:pt x="17" y="14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8" y="32"/>
                    </a:lnTo>
                    <a:lnTo>
                      <a:pt x="5" y="38"/>
                    </a:lnTo>
                    <a:lnTo>
                      <a:pt x="4" y="44"/>
                    </a:lnTo>
                    <a:lnTo>
                      <a:pt x="2" y="48"/>
                    </a:lnTo>
                    <a:lnTo>
                      <a:pt x="1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12" y="59"/>
                    </a:lnTo>
                    <a:lnTo>
                      <a:pt x="12" y="58"/>
                    </a:lnTo>
                    <a:lnTo>
                      <a:pt x="12" y="56"/>
                    </a:lnTo>
                    <a:lnTo>
                      <a:pt x="14" y="53"/>
                    </a:lnTo>
                    <a:lnTo>
                      <a:pt x="15" y="48"/>
                    </a:lnTo>
                    <a:lnTo>
                      <a:pt x="17" y="43"/>
                    </a:lnTo>
                    <a:lnTo>
                      <a:pt x="20" y="37"/>
                    </a:lnTo>
                    <a:lnTo>
                      <a:pt x="23" y="30"/>
                    </a:lnTo>
                    <a:lnTo>
                      <a:pt x="25" y="25"/>
                    </a:lnTo>
                    <a:lnTo>
                      <a:pt x="27" y="21"/>
                    </a:lnTo>
                    <a:lnTo>
                      <a:pt x="31" y="17"/>
                    </a:lnTo>
                    <a:lnTo>
                      <a:pt x="34" y="14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7" y="13"/>
                    </a:lnTo>
                    <a:lnTo>
                      <a:pt x="38" y="14"/>
                    </a:lnTo>
                    <a:lnTo>
                      <a:pt x="42" y="18"/>
                    </a:lnTo>
                    <a:lnTo>
                      <a:pt x="42" y="18"/>
                    </a:lnTo>
                    <a:lnTo>
                      <a:pt x="53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63" name="Freeform 239"/>
              <p:cNvSpPr>
                <a:spLocks/>
              </p:cNvSpPr>
              <p:nvPr/>
            </p:nvSpPr>
            <p:spPr bwMode="auto">
              <a:xfrm>
                <a:off x="1594" y="3073"/>
                <a:ext cx="5" cy="34"/>
              </a:xfrm>
              <a:custGeom>
                <a:avLst/>
                <a:gdLst/>
                <a:ahLst/>
                <a:cxnLst>
                  <a:cxn ang="0">
                    <a:pos x="13" y="135"/>
                  </a:cxn>
                  <a:cxn ang="0">
                    <a:pos x="13" y="135"/>
                  </a:cxn>
                  <a:cxn ang="0">
                    <a:pos x="12" y="122"/>
                  </a:cxn>
                  <a:cxn ang="0">
                    <a:pos x="12" y="110"/>
                  </a:cxn>
                  <a:cxn ang="0">
                    <a:pos x="12" y="100"/>
                  </a:cxn>
                  <a:cxn ang="0">
                    <a:pos x="13" y="90"/>
                  </a:cxn>
                  <a:cxn ang="0">
                    <a:pos x="14" y="82"/>
                  </a:cxn>
                  <a:cxn ang="0">
                    <a:pos x="15" y="73"/>
                  </a:cxn>
                  <a:cxn ang="0">
                    <a:pos x="16" y="66"/>
                  </a:cxn>
                  <a:cxn ang="0">
                    <a:pos x="17" y="58"/>
                  </a:cxn>
                  <a:cxn ang="0">
                    <a:pos x="19" y="52"/>
                  </a:cxn>
                  <a:cxn ang="0">
                    <a:pos x="19" y="44"/>
                  </a:cxn>
                  <a:cxn ang="0">
                    <a:pos x="20" y="37"/>
                  </a:cxn>
                  <a:cxn ang="0">
                    <a:pos x="20" y="31"/>
                  </a:cxn>
                  <a:cxn ang="0">
                    <a:pos x="19" y="24"/>
                  </a:cxn>
                  <a:cxn ang="0">
                    <a:pos x="18" y="16"/>
                  </a:cxn>
                  <a:cxn ang="0">
                    <a:pos x="15" y="9"/>
                  </a:cxn>
                  <a:cxn ang="0">
                    <a:pos x="12" y="0"/>
                  </a:cxn>
                  <a:cxn ang="0">
                    <a:pos x="1" y="5"/>
                  </a:cxn>
                  <a:cxn ang="0">
                    <a:pos x="4" y="13"/>
                  </a:cxn>
                  <a:cxn ang="0">
                    <a:pos x="6" y="19"/>
                  </a:cxn>
                  <a:cxn ang="0">
                    <a:pos x="7" y="25"/>
                  </a:cxn>
                  <a:cxn ang="0">
                    <a:pos x="8" y="32"/>
                  </a:cxn>
                  <a:cxn ang="0">
                    <a:pos x="8" y="37"/>
                  </a:cxn>
                  <a:cxn ang="0">
                    <a:pos x="7" y="44"/>
                  </a:cxn>
                  <a:cxn ang="0">
                    <a:pos x="6" y="50"/>
                  </a:cxn>
                  <a:cxn ang="0">
                    <a:pos x="5" y="56"/>
                  </a:cxn>
                  <a:cxn ang="0">
                    <a:pos x="4" y="64"/>
                  </a:cxn>
                  <a:cxn ang="0">
                    <a:pos x="3" y="72"/>
                  </a:cxn>
                  <a:cxn ang="0">
                    <a:pos x="2" y="79"/>
                  </a:cxn>
                  <a:cxn ang="0">
                    <a:pos x="1" y="89"/>
                  </a:cxn>
                  <a:cxn ang="0">
                    <a:pos x="0" y="99"/>
                  </a:cxn>
                  <a:cxn ang="0">
                    <a:pos x="0" y="110"/>
                  </a:cxn>
                  <a:cxn ang="0">
                    <a:pos x="0" y="122"/>
                  </a:cxn>
                  <a:cxn ang="0">
                    <a:pos x="0" y="136"/>
                  </a:cxn>
                  <a:cxn ang="0">
                    <a:pos x="0" y="136"/>
                  </a:cxn>
                  <a:cxn ang="0">
                    <a:pos x="13" y="135"/>
                  </a:cxn>
                </a:cxnLst>
                <a:rect l="0" t="0" r="r" b="b"/>
                <a:pathLst>
                  <a:path w="20" h="136">
                    <a:moveTo>
                      <a:pt x="13" y="135"/>
                    </a:moveTo>
                    <a:lnTo>
                      <a:pt x="13" y="135"/>
                    </a:lnTo>
                    <a:lnTo>
                      <a:pt x="12" y="122"/>
                    </a:lnTo>
                    <a:lnTo>
                      <a:pt x="12" y="110"/>
                    </a:lnTo>
                    <a:lnTo>
                      <a:pt x="12" y="100"/>
                    </a:lnTo>
                    <a:lnTo>
                      <a:pt x="13" y="90"/>
                    </a:lnTo>
                    <a:lnTo>
                      <a:pt x="14" y="82"/>
                    </a:lnTo>
                    <a:lnTo>
                      <a:pt x="15" y="73"/>
                    </a:lnTo>
                    <a:lnTo>
                      <a:pt x="16" y="66"/>
                    </a:lnTo>
                    <a:lnTo>
                      <a:pt x="17" y="58"/>
                    </a:lnTo>
                    <a:lnTo>
                      <a:pt x="19" y="52"/>
                    </a:lnTo>
                    <a:lnTo>
                      <a:pt x="19" y="44"/>
                    </a:lnTo>
                    <a:lnTo>
                      <a:pt x="20" y="37"/>
                    </a:lnTo>
                    <a:lnTo>
                      <a:pt x="20" y="31"/>
                    </a:lnTo>
                    <a:lnTo>
                      <a:pt x="19" y="24"/>
                    </a:lnTo>
                    <a:lnTo>
                      <a:pt x="18" y="16"/>
                    </a:lnTo>
                    <a:lnTo>
                      <a:pt x="15" y="9"/>
                    </a:lnTo>
                    <a:lnTo>
                      <a:pt x="12" y="0"/>
                    </a:lnTo>
                    <a:lnTo>
                      <a:pt x="1" y="5"/>
                    </a:lnTo>
                    <a:lnTo>
                      <a:pt x="4" y="13"/>
                    </a:lnTo>
                    <a:lnTo>
                      <a:pt x="6" y="19"/>
                    </a:lnTo>
                    <a:lnTo>
                      <a:pt x="7" y="25"/>
                    </a:lnTo>
                    <a:lnTo>
                      <a:pt x="8" y="32"/>
                    </a:lnTo>
                    <a:lnTo>
                      <a:pt x="8" y="37"/>
                    </a:lnTo>
                    <a:lnTo>
                      <a:pt x="7" y="44"/>
                    </a:lnTo>
                    <a:lnTo>
                      <a:pt x="6" y="50"/>
                    </a:lnTo>
                    <a:lnTo>
                      <a:pt x="5" y="56"/>
                    </a:lnTo>
                    <a:lnTo>
                      <a:pt x="4" y="64"/>
                    </a:lnTo>
                    <a:lnTo>
                      <a:pt x="3" y="72"/>
                    </a:lnTo>
                    <a:lnTo>
                      <a:pt x="2" y="79"/>
                    </a:lnTo>
                    <a:lnTo>
                      <a:pt x="1" y="89"/>
                    </a:lnTo>
                    <a:lnTo>
                      <a:pt x="0" y="99"/>
                    </a:lnTo>
                    <a:lnTo>
                      <a:pt x="0" y="110"/>
                    </a:lnTo>
                    <a:lnTo>
                      <a:pt x="0" y="122"/>
                    </a:lnTo>
                    <a:lnTo>
                      <a:pt x="0" y="136"/>
                    </a:lnTo>
                    <a:lnTo>
                      <a:pt x="0" y="136"/>
                    </a:lnTo>
                    <a:lnTo>
                      <a:pt x="13" y="1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64" name="Freeform 240"/>
              <p:cNvSpPr>
                <a:spLocks/>
              </p:cNvSpPr>
              <p:nvPr/>
            </p:nvSpPr>
            <p:spPr bwMode="auto">
              <a:xfrm>
                <a:off x="1591" y="3107"/>
                <a:ext cx="6" cy="30"/>
              </a:xfrm>
              <a:custGeom>
                <a:avLst/>
                <a:gdLst/>
                <a:ahLst/>
                <a:cxnLst>
                  <a:cxn ang="0">
                    <a:pos x="13" y="119"/>
                  </a:cxn>
                  <a:cxn ang="0">
                    <a:pos x="13" y="120"/>
                  </a:cxn>
                  <a:cxn ang="0">
                    <a:pos x="13" y="119"/>
                  </a:cxn>
                  <a:cxn ang="0">
                    <a:pos x="14" y="118"/>
                  </a:cxn>
                  <a:cxn ang="0">
                    <a:pos x="15" y="114"/>
                  </a:cxn>
                  <a:cxn ang="0">
                    <a:pos x="15" y="111"/>
                  </a:cxn>
                  <a:cxn ang="0">
                    <a:pos x="17" y="107"/>
                  </a:cxn>
                  <a:cxn ang="0">
                    <a:pos x="19" y="101"/>
                  </a:cxn>
                  <a:cxn ang="0">
                    <a:pos x="20" y="94"/>
                  </a:cxn>
                  <a:cxn ang="0">
                    <a:pos x="21" y="87"/>
                  </a:cxn>
                  <a:cxn ang="0">
                    <a:pos x="22" y="79"/>
                  </a:cxn>
                  <a:cxn ang="0">
                    <a:pos x="24" y="70"/>
                  </a:cxn>
                  <a:cxn ang="0">
                    <a:pos x="26" y="61"/>
                  </a:cxn>
                  <a:cxn ang="0">
                    <a:pos x="26" y="50"/>
                  </a:cxn>
                  <a:cxn ang="0">
                    <a:pos x="27" y="38"/>
                  </a:cxn>
                  <a:cxn ang="0">
                    <a:pos x="27" y="26"/>
                  </a:cxn>
                  <a:cxn ang="0">
                    <a:pos x="26" y="13"/>
                  </a:cxn>
                  <a:cxn ang="0">
                    <a:pos x="26" y="0"/>
                  </a:cxn>
                  <a:cxn ang="0">
                    <a:pos x="13" y="1"/>
                  </a:cxn>
                  <a:cxn ang="0">
                    <a:pos x="14" y="14"/>
                  </a:cxn>
                  <a:cxn ang="0">
                    <a:pos x="15" y="26"/>
                  </a:cxn>
                  <a:cxn ang="0">
                    <a:pos x="15" y="38"/>
                  </a:cxn>
                  <a:cxn ang="0">
                    <a:pos x="14" y="49"/>
                  </a:cxn>
                  <a:cxn ang="0">
                    <a:pos x="13" y="59"/>
                  </a:cxn>
                  <a:cxn ang="0">
                    <a:pos x="11" y="69"/>
                  </a:cxn>
                  <a:cxn ang="0">
                    <a:pos x="10" y="77"/>
                  </a:cxn>
                  <a:cxn ang="0">
                    <a:pos x="9" y="86"/>
                  </a:cxn>
                  <a:cxn ang="0">
                    <a:pos x="8" y="92"/>
                  </a:cxn>
                  <a:cxn ang="0">
                    <a:pos x="6" y="98"/>
                  </a:cxn>
                  <a:cxn ang="0">
                    <a:pos x="5" y="103"/>
                  </a:cxn>
                  <a:cxn ang="0">
                    <a:pos x="4" y="108"/>
                  </a:cxn>
                  <a:cxn ang="0">
                    <a:pos x="3" y="111"/>
                  </a:cxn>
                  <a:cxn ang="0">
                    <a:pos x="1" y="112"/>
                  </a:cxn>
                  <a:cxn ang="0">
                    <a:pos x="1" y="114"/>
                  </a:cxn>
                  <a:cxn ang="0">
                    <a:pos x="1" y="115"/>
                  </a:cxn>
                  <a:cxn ang="0">
                    <a:pos x="0" y="117"/>
                  </a:cxn>
                  <a:cxn ang="0">
                    <a:pos x="1" y="115"/>
                  </a:cxn>
                  <a:cxn ang="0">
                    <a:pos x="1" y="115"/>
                  </a:cxn>
                  <a:cxn ang="0">
                    <a:pos x="0" y="117"/>
                  </a:cxn>
                  <a:cxn ang="0">
                    <a:pos x="13" y="119"/>
                  </a:cxn>
                </a:cxnLst>
                <a:rect l="0" t="0" r="r" b="b"/>
                <a:pathLst>
                  <a:path w="27" h="120">
                    <a:moveTo>
                      <a:pt x="13" y="119"/>
                    </a:moveTo>
                    <a:lnTo>
                      <a:pt x="13" y="120"/>
                    </a:lnTo>
                    <a:lnTo>
                      <a:pt x="13" y="119"/>
                    </a:lnTo>
                    <a:lnTo>
                      <a:pt x="14" y="118"/>
                    </a:lnTo>
                    <a:lnTo>
                      <a:pt x="15" y="114"/>
                    </a:lnTo>
                    <a:lnTo>
                      <a:pt x="15" y="111"/>
                    </a:lnTo>
                    <a:lnTo>
                      <a:pt x="17" y="107"/>
                    </a:lnTo>
                    <a:lnTo>
                      <a:pt x="19" y="101"/>
                    </a:lnTo>
                    <a:lnTo>
                      <a:pt x="20" y="94"/>
                    </a:lnTo>
                    <a:lnTo>
                      <a:pt x="21" y="87"/>
                    </a:lnTo>
                    <a:lnTo>
                      <a:pt x="22" y="79"/>
                    </a:lnTo>
                    <a:lnTo>
                      <a:pt x="24" y="70"/>
                    </a:lnTo>
                    <a:lnTo>
                      <a:pt x="26" y="61"/>
                    </a:lnTo>
                    <a:lnTo>
                      <a:pt x="26" y="50"/>
                    </a:lnTo>
                    <a:lnTo>
                      <a:pt x="27" y="38"/>
                    </a:lnTo>
                    <a:lnTo>
                      <a:pt x="27" y="26"/>
                    </a:lnTo>
                    <a:lnTo>
                      <a:pt x="26" y="13"/>
                    </a:lnTo>
                    <a:lnTo>
                      <a:pt x="26" y="0"/>
                    </a:lnTo>
                    <a:lnTo>
                      <a:pt x="13" y="1"/>
                    </a:lnTo>
                    <a:lnTo>
                      <a:pt x="14" y="14"/>
                    </a:lnTo>
                    <a:lnTo>
                      <a:pt x="15" y="26"/>
                    </a:lnTo>
                    <a:lnTo>
                      <a:pt x="15" y="38"/>
                    </a:lnTo>
                    <a:lnTo>
                      <a:pt x="14" y="49"/>
                    </a:lnTo>
                    <a:lnTo>
                      <a:pt x="13" y="59"/>
                    </a:lnTo>
                    <a:lnTo>
                      <a:pt x="11" y="69"/>
                    </a:lnTo>
                    <a:lnTo>
                      <a:pt x="10" y="77"/>
                    </a:lnTo>
                    <a:lnTo>
                      <a:pt x="9" y="86"/>
                    </a:lnTo>
                    <a:lnTo>
                      <a:pt x="8" y="92"/>
                    </a:lnTo>
                    <a:lnTo>
                      <a:pt x="6" y="98"/>
                    </a:lnTo>
                    <a:lnTo>
                      <a:pt x="5" y="103"/>
                    </a:lnTo>
                    <a:lnTo>
                      <a:pt x="4" y="108"/>
                    </a:lnTo>
                    <a:lnTo>
                      <a:pt x="3" y="111"/>
                    </a:lnTo>
                    <a:lnTo>
                      <a:pt x="1" y="112"/>
                    </a:lnTo>
                    <a:lnTo>
                      <a:pt x="1" y="114"/>
                    </a:lnTo>
                    <a:lnTo>
                      <a:pt x="1" y="115"/>
                    </a:lnTo>
                    <a:lnTo>
                      <a:pt x="0" y="117"/>
                    </a:lnTo>
                    <a:lnTo>
                      <a:pt x="1" y="115"/>
                    </a:lnTo>
                    <a:lnTo>
                      <a:pt x="1" y="115"/>
                    </a:lnTo>
                    <a:lnTo>
                      <a:pt x="0" y="117"/>
                    </a:lnTo>
                    <a:lnTo>
                      <a:pt x="13" y="1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65" name="Freeform 241"/>
              <p:cNvSpPr>
                <a:spLocks/>
              </p:cNvSpPr>
              <p:nvPr/>
            </p:nvSpPr>
            <p:spPr bwMode="auto">
              <a:xfrm>
                <a:off x="1587" y="3136"/>
                <a:ext cx="7" cy="16"/>
              </a:xfrm>
              <a:custGeom>
                <a:avLst/>
                <a:gdLst/>
                <a:ahLst/>
                <a:cxnLst>
                  <a:cxn ang="0">
                    <a:pos x="12" y="59"/>
                  </a:cxn>
                  <a:cxn ang="0">
                    <a:pos x="13" y="64"/>
                  </a:cxn>
                  <a:cxn ang="0">
                    <a:pos x="28" y="2"/>
                  </a:cxn>
                  <a:cxn ang="0">
                    <a:pos x="15" y="0"/>
                  </a:cxn>
                  <a:cxn ang="0">
                    <a:pos x="1" y="60"/>
                  </a:cxn>
                  <a:cxn ang="0">
                    <a:pos x="1" y="65"/>
                  </a:cxn>
                  <a:cxn ang="0">
                    <a:pos x="1" y="60"/>
                  </a:cxn>
                  <a:cxn ang="0">
                    <a:pos x="0" y="62"/>
                  </a:cxn>
                  <a:cxn ang="0">
                    <a:pos x="1" y="65"/>
                  </a:cxn>
                  <a:cxn ang="0">
                    <a:pos x="12" y="59"/>
                  </a:cxn>
                </a:cxnLst>
                <a:rect l="0" t="0" r="r" b="b"/>
                <a:pathLst>
                  <a:path w="28" h="65">
                    <a:moveTo>
                      <a:pt x="12" y="59"/>
                    </a:moveTo>
                    <a:lnTo>
                      <a:pt x="13" y="64"/>
                    </a:lnTo>
                    <a:lnTo>
                      <a:pt x="28" y="2"/>
                    </a:lnTo>
                    <a:lnTo>
                      <a:pt x="15" y="0"/>
                    </a:lnTo>
                    <a:lnTo>
                      <a:pt x="1" y="60"/>
                    </a:lnTo>
                    <a:lnTo>
                      <a:pt x="1" y="65"/>
                    </a:lnTo>
                    <a:lnTo>
                      <a:pt x="1" y="60"/>
                    </a:lnTo>
                    <a:lnTo>
                      <a:pt x="0" y="62"/>
                    </a:lnTo>
                    <a:lnTo>
                      <a:pt x="1" y="65"/>
                    </a:lnTo>
                    <a:lnTo>
                      <a:pt x="12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66" name="Freeform 242"/>
              <p:cNvSpPr>
                <a:spLocks/>
              </p:cNvSpPr>
              <p:nvPr/>
            </p:nvSpPr>
            <p:spPr bwMode="auto">
              <a:xfrm>
                <a:off x="1587" y="3151"/>
                <a:ext cx="17" cy="24"/>
              </a:xfrm>
              <a:custGeom>
                <a:avLst/>
                <a:gdLst/>
                <a:ahLst/>
                <a:cxnLst>
                  <a:cxn ang="0">
                    <a:pos x="64" y="95"/>
                  </a:cxn>
                  <a:cxn ang="0">
                    <a:pos x="66" y="86"/>
                  </a:cxn>
                  <a:cxn ang="0">
                    <a:pos x="11" y="0"/>
                  </a:cxn>
                  <a:cxn ang="0">
                    <a:pos x="0" y="6"/>
                  </a:cxn>
                  <a:cxn ang="0">
                    <a:pos x="55" y="93"/>
                  </a:cxn>
                  <a:cxn ang="0">
                    <a:pos x="57" y="84"/>
                  </a:cxn>
                  <a:cxn ang="0">
                    <a:pos x="64" y="95"/>
                  </a:cxn>
                  <a:cxn ang="0">
                    <a:pos x="70" y="92"/>
                  </a:cxn>
                  <a:cxn ang="0">
                    <a:pos x="66" y="86"/>
                  </a:cxn>
                  <a:cxn ang="0">
                    <a:pos x="64" y="95"/>
                  </a:cxn>
                </a:cxnLst>
                <a:rect l="0" t="0" r="r" b="b"/>
                <a:pathLst>
                  <a:path w="70" h="95">
                    <a:moveTo>
                      <a:pt x="64" y="95"/>
                    </a:moveTo>
                    <a:lnTo>
                      <a:pt x="66" y="86"/>
                    </a:lnTo>
                    <a:lnTo>
                      <a:pt x="11" y="0"/>
                    </a:lnTo>
                    <a:lnTo>
                      <a:pt x="0" y="6"/>
                    </a:lnTo>
                    <a:lnTo>
                      <a:pt x="55" y="93"/>
                    </a:lnTo>
                    <a:lnTo>
                      <a:pt x="57" y="84"/>
                    </a:lnTo>
                    <a:lnTo>
                      <a:pt x="64" y="95"/>
                    </a:lnTo>
                    <a:lnTo>
                      <a:pt x="70" y="92"/>
                    </a:lnTo>
                    <a:lnTo>
                      <a:pt x="66" y="86"/>
                    </a:lnTo>
                    <a:lnTo>
                      <a:pt x="64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67" name="Freeform 243"/>
              <p:cNvSpPr>
                <a:spLocks/>
              </p:cNvSpPr>
              <p:nvPr/>
            </p:nvSpPr>
            <p:spPr bwMode="auto">
              <a:xfrm>
                <a:off x="1559" y="3172"/>
                <a:ext cx="44" cy="28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9" y="106"/>
                  </a:cxn>
                  <a:cxn ang="0">
                    <a:pos x="177" y="11"/>
                  </a:cxn>
                  <a:cxn ang="0">
                    <a:pos x="170" y="0"/>
                  </a:cxn>
                  <a:cxn ang="0">
                    <a:pos x="3" y="96"/>
                  </a:cxn>
                  <a:cxn ang="0">
                    <a:pos x="11" y="99"/>
                  </a:cxn>
                  <a:cxn ang="0">
                    <a:pos x="0" y="103"/>
                  </a:cxn>
                  <a:cxn ang="0">
                    <a:pos x="1" y="110"/>
                  </a:cxn>
                  <a:cxn ang="0">
                    <a:pos x="9" y="106"/>
                  </a:cxn>
                  <a:cxn ang="0">
                    <a:pos x="0" y="103"/>
                  </a:cxn>
                </a:cxnLst>
                <a:rect l="0" t="0" r="r" b="b"/>
                <a:pathLst>
                  <a:path w="177" h="110">
                    <a:moveTo>
                      <a:pt x="0" y="103"/>
                    </a:moveTo>
                    <a:lnTo>
                      <a:pt x="9" y="106"/>
                    </a:lnTo>
                    <a:lnTo>
                      <a:pt x="177" y="11"/>
                    </a:lnTo>
                    <a:lnTo>
                      <a:pt x="170" y="0"/>
                    </a:lnTo>
                    <a:lnTo>
                      <a:pt x="3" y="96"/>
                    </a:lnTo>
                    <a:lnTo>
                      <a:pt x="11" y="99"/>
                    </a:lnTo>
                    <a:lnTo>
                      <a:pt x="0" y="103"/>
                    </a:lnTo>
                    <a:lnTo>
                      <a:pt x="1" y="110"/>
                    </a:lnTo>
                    <a:lnTo>
                      <a:pt x="9" y="106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68" name="Freeform 244"/>
              <p:cNvSpPr>
                <a:spLocks/>
              </p:cNvSpPr>
              <p:nvPr/>
            </p:nvSpPr>
            <p:spPr bwMode="auto">
              <a:xfrm>
                <a:off x="1554" y="3180"/>
                <a:ext cx="8" cy="1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3"/>
                  </a:cxn>
                  <a:cxn ang="0">
                    <a:pos x="20" y="70"/>
                  </a:cxn>
                  <a:cxn ang="0">
                    <a:pos x="31" y="66"/>
                  </a:cxn>
                  <a:cxn ang="0">
                    <a:pos x="13" y="0"/>
                  </a:cxn>
                  <a:cxn ang="0">
                    <a:pos x="14" y="1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0" y="2"/>
                  </a:cxn>
                </a:cxnLst>
                <a:rect l="0" t="0" r="r" b="b"/>
                <a:pathLst>
                  <a:path w="31" h="70">
                    <a:moveTo>
                      <a:pt x="0" y="2"/>
                    </a:moveTo>
                    <a:lnTo>
                      <a:pt x="2" y="3"/>
                    </a:lnTo>
                    <a:lnTo>
                      <a:pt x="20" y="70"/>
                    </a:lnTo>
                    <a:lnTo>
                      <a:pt x="31" y="66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69" name="Freeform 245"/>
              <p:cNvSpPr>
                <a:spLocks/>
              </p:cNvSpPr>
              <p:nvPr/>
            </p:nvSpPr>
            <p:spPr bwMode="auto">
              <a:xfrm>
                <a:off x="1479" y="3002"/>
                <a:ext cx="78" cy="140"/>
              </a:xfrm>
              <a:custGeom>
                <a:avLst/>
                <a:gdLst/>
                <a:ahLst/>
                <a:cxnLst>
                  <a:cxn ang="0">
                    <a:pos x="313" y="0"/>
                  </a:cxn>
                  <a:cxn ang="0">
                    <a:pos x="290" y="27"/>
                  </a:cxn>
                  <a:cxn ang="0">
                    <a:pos x="35" y="126"/>
                  </a:cxn>
                  <a:cxn ang="0">
                    <a:pos x="154" y="560"/>
                  </a:cxn>
                  <a:cxn ang="0">
                    <a:pos x="118" y="537"/>
                  </a:cxn>
                  <a:cxn ang="0">
                    <a:pos x="0" y="103"/>
                  </a:cxn>
                  <a:cxn ang="0">
                    <a:pos x="313" y="0"/>
                  </a:cxn>
                </a:cxnLst>
                <a:rect l="0" t="0" r="r" b="b"/>
                <a:pathLst>
                  <a:path w="313" h="560">
                    <a:moveTo>
                      <a:pt x="313" y="0"/>
                    </a:moveTo>
                    <a:lnTo>
                      <a:pt x="290" y="27"/>
                    </a:lnTo>
                    <a:lnTo>
                      <a:pt x="35" y="126"/>
                    </a:lnTo>
                    <a:lnTo>
                      <a:pt x="154" y="560"/>
                    </a:lnTo>
                    <a:lnTo>
                      <a:pt x="118" y="537"/>
                    </a:lnTo>
                    <a:lnTo>
                      <a:pt x="0" y="103"/>
                    </a:lnTo>
                    <a:lnTo>
                      <a:pt x="3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70" name="Freeform 246"/>
              <p:cNvSpPr>
                <a:spLocks/>
              </p:cNvSpPr>
              <p:nvPr/>
            </p:nvSpPr>
            <p:spPr bwMode="auto">
              <a:xfrm>
                <a:off x="1551" y="3002"/>
                <a:ext cx="7" cy="8"/>
              </a:xfrm>
              <a:custGeom>
                <a:avLst/>
                <a:gdLst/>
                <a:ahLst/>
                <a:cxnLst>
                  <a:cxn ang="0">
                    <a:pos x="5" y="32"/>
                  </a:cxn>
                  <a:cxn ang="0">
                    <a:pos x="5" y="31"/>
                  </a:cxn>
                  <a:cxn ang="0">
                    <a:pos x="28" y="4"/>
                  </a:cxn>
                  <a:cxn ang="0">
                    <a:pos x="24" y="0"/>
                  </a:cxn>
                  <a:cxn ang="0">
                    <a:pos x="0" y="26"/>
                  </a:cxn>
                  <a:cxn ang="0">
                    <a:pos x="2" y="25"/>
                  </a:cxn>
                  <a:cxn ang="0">
                    <a:pos x="5" y="32"/>
                  </a:cxn>
                  <a:cxn ang="0">
                    <a:pos x="5" y="32"/>
                  </a:cxn>
                  <a:cxn ang="0">
                    <a:pos x="5" y="31"/>
                  </a:cxn>
                  <a:cxn ang="0">
                    <a:pos x="5" y="32"/>
                  </a:cxn>
                </a:cxnLst>
                <a:rect l="0" t="0" r="r" b="b"/>
                <a:pathLst>
                  <a:path w="28" h="32">
                    <a:moveTo>
                      <a:pt x="5" y="32"/>
                    </a:moveTo>
                    <a:lnTo>
                      <a:pt x="5" y="31"/>
                    </a:lnTo>
                    <a:lnTo>
                      <a:pt x="28" y="4"/>
                    </a:lnTo>
                    <a:lnTo>
                      <a:pt x="24" y="0"/>
                    </a:lnTo>
                    <a:lnTo>
                      <a:pt x="0" y="26"/>
                    </a:lnTo>
                    <a:lnTo>
                      <a:pt x="2" y="25"/>
                    </a:lnTo>
                    <a:lnTo>
                      <a:pt x="5" y="32"/>
                    </a:lnTo>
                    <a:lnTo>
                      <a:pt x="5" y="32"/>
                    </a:lnTo>
                    <a:lnTo>
                      <a:pt x="5" y="31"/>
                    </a:lnTo>
                    <a:lnTo>
                      <a:pt x="5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71" name="Freeform 247"/>
              <p:cNvSpPr>
                <a:spLocks/>
              </p:cNvSpPr>
              <p:nvPr/>
            </p:nvSpPr>
            <p:spPr bwMode="auto">
              <a:xfrm>
                <a:off x="1487" y="3008"/>
                <a:ext cx="65" cy="27"/>
              </a:xfrm>
              <a:custGeom>
                <a:avLst/>
                <a:gdLst/>
                <a:ahLst/>
                <a:cxnLst>
                  <a:cxn ang="0">
                    <a:pos x="7" y="102"/>
                  </a:cxn>
                  <a:cxn ang="0">
                    <a:pos x="5" y="106"/>
                  </a:cxn>
                  <a:cxn ang="0">
                    <a:pos x="261" y="7"/>
                  </a:cxn>
                  <a:cxn ang="0">
                    <a:pos x="258" y="0"/>
                  </a:cxn>
                  <a:cxn ang="0">
                    <a:pos x="2" y="100"/>
                  </a:cxn>
                  <a:cxn ang="0">
                    <a:pos x="0" y="104"/>
                  </a:cxn>
                  <a:cxn ang="0">
                    <a:pos x="2" y="100"/>
                  </a:cxn>
                  <a:cxn ang="0">
                    <a:pos x="0" y="101"/>
                  </a:cxn>
                  <a:cxn ang="0">
                    <a:pos x="0" y="104"/>
                  </a:cxn>
                  <a:cxn ang="0">
                    <a:pos x="7" y="102"/>
                  </a:cxn>
                </a:cxnLst>
                <a:rect l="0" t="0" r="r" b="b"/>
                <a:pathLst>
                  <a:path w="261" h="106">
                    <a:moveTo>
                      <a:pt x="7" y="102"/>
                    </a:moveTo>
                    <a:lnTo>
                      <a:pt x="5" y="106"/>
                    </a:lnTo>
                    <a:lnTo>
                      <a:pt x="261" y="7"/>
                    </a:lnTo>
                    <a:lnTo>
                      <a:pt x="258" y="0"/>
                    </a:lnTo>
                    <a:lnTo>
                      <a:pt x="2" y="100"/>
                    </a:lnTo>
                    <a:lnTo>
                      <a:pt x="0" y="104"/>
                    </a:lnTo>
                    <a:lnTo>
                      <a:pt x="2" y="100"/>
                    </a:lnTo>
                    <a:lnTo>
                      <a:pt x="0" y="101"/>
                    </a:lnTo>
                    <a:lnTo>
                      <a:pt x="0" y="104"/>
                    </a:lnTo>
                    <a:lnTo>
                      <a:pt x="7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72" name="Freeform 248"/>
              <p:cNvSpPr>
                <a:spLocks/>
              </p:cNvSpPr>
              <p:nvPr/>
            </p:nvSpPr>
            <p:spPr bwMode="auto">
              <a:xfrm>
                <a:off x="1487" y="3033"/>
                <a:ext cx="32" cy="111"/>
              </a:xfrm>
              <a:custGeom>
                <a:avLst/>
                <a:gdLst/>
                <a:ahLst/>
                <a:cxnLst>
                  <a:cxn ang="0">
                    <a:pos x="122" y="437"/>
                  </a:cxn>
                  <a:cxn ang="0">
                    <a:pos x="126" y="434"/>
                  </a:cxn>
                  <a:cxn ang="0">
                    <a:pos x="7" y="0"/>
                  </a:cxn>
                  <a:cxn ang="0">
                    <a:pos x="0" y="2"/>
                  </a:cxn>
                  <a:cxn ang="0">
                    <a:pos x="119" y="436"/>
                  </a:cxn>
                  <a:cxn ang="0">
                    <a:pos x="125" y="433"/>
                  </a:cxn>
                  <a:cxn ang="0">
                    <a:pos x="122" y="437"/>
                  </a:cxn>
                  <a:cxn ang="0">
                    <a:pos x="128" y="441"/>
                  </a:cxn>
                  <a:cxn ang="0">
                    <a:pos x="126" y="434"/>
                  </a:cxn>
                  <a:cxn ang="0">
                    <a:pos x="122" y="437"/>
                  </a:cxn>
                </a:cxnLst>
                <a:rect l="0" t="0" r="r" b="b"/>
                <a:pathLst>
                  <a:path w="128" h="441">
                    <a:moveTo>
                      <a:pt x="122" y="437"/>
                    </a:moveTo>
                    <a:lnTo>
                      <a:pt x="126" y="434"/>
                    </a:lnTo>
                    <a:lnTo>
                      <a:pt x="7" y="0"/>
                    </a:lnTo>
                    <a:lnTo>
                      <a:pt x="0" y="2"/>
                    </a:lnTo>
                    <a:lnTo>
                      <a:pt x="119" y="436"/>
                    </a:lnTo>
                    <a:lnTo>
                      <a:pt x="125" y="433"/>
                    </a:lnTo>
                    <a:lnTo>
                      <a:pt x="122" y="437"/>
                    </a:lnTo>
                    <a:lnTo>
                      <a:pt x="128" y="441"/>
                    </a:lnTo>
                    <a:lnTo>
                      <a:pt x="126" y="434"/>
                    </a:lnTo>
                    <a:lnTo>
                      <a:pt x="122" y="4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73" name="Freeform 249"/>
              <p:cNvSpPr>
                <a:spLocks/>
              </p:cNvSpPr>
              <p:nvPr/>
            </p:nvSpPr>
            <p:spPr bwMode="auto">
              <a:xfrm>
                <a:off x="1508" y="3136"/>
                <a:ext cx="10" cy="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6"/>
                  </a:cxn>
                  <a:cxn ang="0">
                    <a:pos x="38" y="28"/>
                  </a:cxn>
                  <a:cxn ang="0">
                    <a:pos x="41" y="24"/>
                  </a:cxn>
                  <a:cxn ang="0">
                    <a:pos x="6" y="0"/>
                  </a:cxn>
                  <a:cxn ang="0">
                    <a:pos x="7" y="2"/>
                  </a:cxn>
                  <a:cxn ang="0">
                    <a:pos x="0" y="4"/>
                  </a:cxn>
                  <a:cxn ang="0">
                    <a:pos x="1" y="5"/>
                  </a:cxn>
                  <a:cxn ang="0">
                    <a:pos x="2" y="6"/>
                  </a:cxn>
                  <a:cxn ang="0">
                    <a:pos x="0" y="4"/>
                  </a:cxn>
                </a:cxnLst>
                <a:rect l="0" t="0" r="r" b="b"/>
                <a:pathLst>
                  <a:path w="41" h="28">
                    <a:moveTo>
                      <a:pt x="0" y="4"/>
                    </a:moveTo>
                    <a:lnTo>
                      <a:pt x="2" y="6"/>
                    </a:lnTo>
                    <a:lnTo>
                      <a:pt x="38" y="28"/>
                    </a:lnTo>
                    <a:lnTo>
                      <a:pt x="41" y="24"/>
                    </a:lnTo>
                    <a:lnTo>
                      <a:pt x="6" y="0"/>
                    </a:lnTo>
                    <a:lnTo>
                      <a:pt x="7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74" name="Freeform 250"/>
              <p:cNvSpPr>
                <a:spLocks/>
              </p:cNvSpPr>
              <p:nvPr/>
            </p:nvSpPr>
            <p:spPr bwMode="auto">
              <a:xfrm>
                <a:off x="1478" y="3027"/>
                <a:ext cx="32" cy="11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5"/>
                  </a:cxn>
                  <a:cxn ang="0">
                    <a:pos x="118" y="439"/>
                  </a:cxn>
                  <a:cxn ang="0">
                    <a:pos x="125" y="437"/>
                  </a:cxn>
                  <a:cxn ang="0">
                    <a:pos x="7" y="3"/>
                  </a:cxn>
                  <a:cxn ang="0">
                    <a:pos x="4" y="7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2" y="0"/>
                  </a:cxn>
                </a:cxnLst>
                <a:rect l="0" t="0" r="r" b="b"/>
                <a:pathLst>
                  <a:path w="125" h="439">
                    <a:moveTo>
                      <a:pt x="2" y="0"/>
                    </a:moveTo>
                    <a:lnTo>
                      <a:pt x="0" y="5"/>
                    </a:lnTo>
                    <a:lnTo>
                      <a:pt x="118" y="439"/>
                    </a:lnTo>
                    <a:lnTo>
                      <a:pt x="125" y="437"/>
                    </a:lnTo>
                    <a:lnTo>
                      <a:pt x="7" y="3"/>
                    </a:lnTo>
                    <a:lnTo>
                      <a:pt x="4" y="7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75" name="Freeform 251"/>
              <p:cNvSpPr>
                <a:spLocks/>
              </p:cNvSpPr>
              <p:nvPr/>
            </p:nvSpPr>
            <p:spPr bwMode="auto">
              <a:xfrm>
                <a:off x="1479" y="3001"/>
                <a:ext cx="81" cy="28"/>
              </a:xfrm>
              <a:custGeom>
                <a:avLst/>
                <a:gdLst/>
                <a:ahLst/>
                <a:cxnLst>
                  <a:cxn ang="0">
                    <a:pos x="316" y="8"/>
                  </a:cxn>
                  <a:cxn ang="0">
                    <a:pos x="313" y="3"/>
                  </a:cxn>
                  <a:cxn ang="0">
                    <a:pos x="0" y="105"/>
                  </a:cxn>
                  <a:cxn ang="0">
                    <a:pos x="2" y="112"/>
                  </a:cxn>
                  <a:cxn ang="0">
                    <a:pos x="315" y="9"/>
                  </a:cxn>
                  <a:cxn ang="0">
                    <a:pos x="312" y="4"/>
                  </a:cxn>
                  <a:cxn ang="0">
                    <a:pos x="316" y="8"/>
                  </a:cxn>
                  <a:cxn ang="0">
                    <a:pos x="324" y="0"/>
                  </a:cxn>
                  <a:cxn ang="0">
                    <a:pos x="313" y="3"/>
                  </a:cxn>
                  <a:cxn ang="0">
                    <a:pos x="316" y="8"/>
                  </a:cxn>
                </a:cxnLst>
                <a:rect l="0" t="0" r="r" b="b"/>
                <a:pathLst>
                  <a:path w="324" h="112">
                    <a:moveTo>
                      <a:pt x="316" y="8"/>
                    </a:moveTo>
                    <a:lnTo>
                      <a:pt x="313" y="3"/>
                    </a:lnTo>
                    <a:lnTo>
                      <a:pt x="0" y="105"/>
                    </a:lnTo>
                    <a:lnTo>
                      <a:pt x="2" y="112"/>
                    </a:lnTo>
                    <a:lnTo>
                      <a:pt x="315" y="9"/>
                    </a:lnTo>
                    <a:lnTo>
                      <a:pt x="312" y="4"/>
                    </a:lnTo>
                    <a:lnTo>
                      <a:pt x="316" y="8"/>
                    </a:lnTo>
                    <a:lnTo>
                      <a:pt x="324" y="0"/>
                    </a:lnTo>
                    <a:lnTo>
                      <a:pt x="313" y="3"/>
                    </a:lnTo>
                    <a:lnTo>
                      <a:pt x="316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76" name="Freeform 252"/>
              <p:cNvSpPr>
                <a:spLocks/>
              </p:cNvSpPr>
              <p:nvPr/>
            </p:nvSpPr>
            <p:spPr bwMode="auto">
              <a:xfrm>
                <a:off x="1483" y="3142"/>
                <a:ext cx="35" cy="63"/>
              </a:xfrm>
              <a:custGeom>
                <a:avLst/>
                <a:gdLst/>
                <a:ahLst/>
                <a:cxnLst>
                  <a:cxn ang="0">
                    <a:pos x="15" y="165"/>
                  </a:cxn>
                  <a:cxn ang="0">
                    <a:pos x="0" y="252"/>
                  </a:cxn>
                  <a:cxn ang="0">
                    <a:pos x="137" y="0"/>
                  </a:cxn>
                  <a:cxn ang="0">
                    <a:pos x="15" y="165"/>
                  </a:cxn>
                </a:cxnLst>
                <a:rect l="0" t="0" r="r" b="b"/>
                <a:pathLst>
                  <a:path w="137" h="252">
                    <a:moveTo>
                      <a:pt x="15" y="165"/>
                    </a:moveTo>
                    <a:lnTo>
                      <a:pt x="0" y="252"/>
                    </a:lnTo>
                    <a:lnTo>
                      <a:pt x="137" y="0"/>
                    </a:lnTo>
                    <a:lnTo>
                      <a:pt x="15" y="165"/>
                    </a:lnTo>
                    <a:close/>
                  </a:path>
                </a:pathLst>
              </a:custGeom>
              <a:solidFill>
                <a:srgbClr val="024C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77" name="Freeform 253"/>
              <p:cNvSpPr>
                <a:spLocks/>
              </p:cNvSpPr>
              <p:nvPr/>
            </p:nvSpPr>
            <p:spPr bwMode="auto">
              <a:xfrm>
                <a:off x="1482" y="3183"/>
                <a:ext cx="6" cy="26"/>
              </a:xfrm>
              <a:custGeom>
                <a:avLst/>
                <a:gdLst/>
                <a:ahLst/>
                <a:cxnLst>
                  <a:cxn ang="0">
                    <a:pos x="4" y="85"/>
                  </a:cxn>
                  <a:cxn ang="0">
                    <a:pos x="9" y="88"/>
                  </a:cxn>
                  <a:cxn ang="0">
                    <a:pos x="25" y="1"/>
                  </a:cxn>
                  <a:cxn ang="0">
                    <a:pos x="18" y="0"/>
                  </a:cxn>
                  <a:cxn ang="0">
                    <a:pos x="3" y="86"/>
                  </a:cxn>
                  <a:cxn ang="0">
                    <a:pos x="9" y="89"/>
                  </a:cxn>
                  <a:cxn ang="0">
                    <a:pos x="3" y="86"/>
                  </a:cxn>
                  <a:cxn ang="0">
                    <a:pos x="0" y="103"/>
                  </a:cxn>
                  <a:cxn ang="0">
                    <a:pos x="9" y="89"/>
                  </a:cxn>
                  <a:cxn ang="0">
                    <a:pos x="4" y="85"/>
                  </a:cxn>
                </a:cxnLst>
                <a:rect l="0" t="0" r="r" b="b"/>
                <a:pathLst>
                  <a:path w="25" h="103">
                    <a:moveTo>
                      <a:pt x="4" y="85"/>
                    </a:moveTo>
                    <a:lnTo>
                      <a:pt x="9" y="88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3" y="86"/>
                    </a:lnTo>
                    <a:lnTo>
                      <a:pt x="9" y="89"/>
                    </a:lnTo>
                    <a:lnTo>
                      <a:pt x="3" y="86"/>
                    </a:lnTo>
                    <a:lnTo>
                      <a:pt x="0" y="103"/>
                    </a:lnTo>
                    <a:lnTo>
                      <a:pt x="9" y="89"/>
                    </a:lnTo>
                    <a:lnTo>
                      <a:pt x="4" y="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78" name="Freeform 254"/>
              <p:cNvSpPr>
                <a:spLocks/>
              </p:cNvSpPr>
              <p:nvPr/>
            </p:nvSpPr>
            <p:spPr bwMode="auto">
              <a:xfrm>
                <a:off x="1483" y="3142"/>
                <a:ext cx="36" cy="63"/>
              </a:xfrm>
              <a:custGeom>
                <a:avLst/>
                <a:gdLst/>
                <a:ahLst/>
                <a:cxnLst>
                  <a:cxn ang="0">
                    <a:pos x="139" y="1"/>
                  </a:cxn>
                  <a:cxn ang="0">
                    <a:pos x="137" y="0"/>
                  </a:cxn>
                  <a:cxn ang="0">
                    <a:pos x="0" y="250"/>
                  </a:cxn>
                  <a:cxn ang="0">
                    <a:pos x="5" y="254"/>
                  </a:cxn>
                  <a:cxn ang="0">
                    <a:pos x="142" y="2"/>
                  </a:cxn>
                  <a:cxn ang="0">
                    <a:pos x="139" y="1"/>
                  </a:cxn>
                </a:cxnLst>
                <a:rect l="0" t="0" r="r" b="b"/>
                <a:pathLst>
                  <a:path w="142" h="254">
                    <a:moveTo>
                      <a:pt x="139" y="1"/>
                    </a:moveTo>
                    <a:lnTo>
                      <a:pt x="137" y="0"/>
                    </a:lnTo>
                    <a:lnTo>
                      <a:pt x="0" y="250"/>
                    </a:lnTo>
                    <a:lnTo>
                      <a:pt x="5" y="254"/>
                    </a:lnTo>
                    <a:lnTo>
                      <a:pt x="142" y="2"/>
                    </a:lnTo>
                    <a:lnTo>
                      <a:pt x="13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79" name="Freeform 255"/>
              <p:cNvSpPr>
                <a:spLocks/>
              </p:cNvSpPr>
              <p:nvPr/>
            </p:nvSpPr>
            <p:spPr bwMode="auto">
              <a:xfrm>
                <a:off x="1425" y="3048"/>
                <a:ext cx="60" cy="14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" y="203"/>
                  </a:cxn>
                  <a:cxn ang="0">
                    <a:pos x="80" y="213"/>
                  </a:cxn>
                  <a:cxn ang="0">
                    <a:pos x="40" y="264"/>
                  </a:cxn>
                  <a:cxn ang="0">
                    <a:pos x="238" y="580"/>
                  </a:cxn>
                  <a:cxn ang="0">
                    <a:pos x="0" y="0"/>
                  </a:cxn>
                </a:cxnLst>
                <a:rect l="0" t="0" r="r" b="b"/>
                <a:pathLst>
                  <a:path w="238" h="580">
                    <a:moveTo>
                      <a:pt x="0" y="0"/>
                    </a:moveTo>
                    <a:lnTo>
                      <a:pt x="14" y="203"/>
                    </a:lnTo>
                    <a:lnTo>
                      <a:pt x="80" y="213"/>
                    </a:lnTo>
                    <a:lnTo>
                      <a:pt x="40" y="264"/>
                    </a:lnTo>
                    <a:lnTo>
                      <a:pt x="238" y="5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24C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80" name="Freeform 256"/>
              <p:cNvSpPr>
                <a:spLocks/>
              </p:cNvSpPr>
              <p:nvPr/>
            </p:nvSpPr>
            <p:spPr bwMode="auto">
              <a:xfrm>
                <a:off x="1424" y="3048"/>
                <a:ext cx="6" cy="51"/>
              </a:xfrm>
              <a:custGeom>
                <a:avLst/>
                <a:gdLst/>
                <a:ahLst/>
                <a:cxnLst>
                  <a:cxn ang="0">
                    <a:pos x="19" y="200"/>
                  </a:cxn>
                  <a:cxn ang="0">
                    <a:pos x="21" y="20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15" y="203"/>
                  </a:cxn>
                  <a:cxn ang="0">
                    <a:pos x="18" y="207"/>
                  </a:cxn>
                  <a:cxn ang="0">
                    <a:pos x="15" y="203"/>
                  </a:cxn>
                  <a:cxn ang="0">
                    <a:pos x="15" y="207"/>
                  </a:cxn>
                  <a:cxn ang="0">
                    <a:pos x="18" y="207"/>
                  </a:cxn>
                  <a:cxn ang="0">
                    <a:pos x="19" y="200"/>
                  </a:cxn>
                </a:cxnLst>
                <a:rect l="0" t="0" r="r" b="b"/>
                <a:pathLst>
                  <a:path w="21" h="207">
                    <a:moveTo>
                      <a:pt x="19" y="200"/>
                    </a:moveTo>
                    <a:lnTo>
                      <a:pt x="21" y="20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15" y="203"/>
                    </a:lnTo>
                    <a:lnTo>
                      <a:pt x="18" y="207"/>
                    </a:lnTo>
                    <a:lnTo>
                      <a:pt x="15" y="203"/>
                    </a:lnTo>
                    <a:lnTo>
                      <a:pt x="15" y="207"/>
                    </a:lnTo>
                    <a:lnTo>
                      <a:pt x="18" y="207"/>
                    </a:lnTo>
                    <a:lnTo>
                      <a:pt x="19" y="2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81" name="Freeform 257"/>
              <p:cNvSpPr>
                <a:spLocks/>
              </p:cNvSpPr>
              <p:nvPr/>
            </p:nvSpPr>
            <p:spPr bwMode="auto">
              <a:xfrm>
                <a:off x="1429" y="3097"/>
                <a:ext cx="18" cy="5"/>
              </a:xfrm>
              <a:custGeom>
                <a:avLst/>
                <a:gdLst/>
                <a:ahLst/>
                <a:cxnLst>
                  <a:cxn ang="0">
                    <a:pos x="69" y="15"/>
                  </a:cxn>
                  <a:cxn ang="0">
                    <a:pos x="68" y="11"/>
                  </a:cxn>
                  <a:cxn ang="0">
                    <a:pos x="1" y="0"/>
                  </a:cxn>
                  <a:cxn ang="0">
                    <a:pos x="0" y="7"/>
                  </a:cxn>
                  <a:cxn ang="0">
                    <a:pos x="66" y="17"/>
                  </a:cxn>
                  <a:cxn ang="0">
                    <a:pos x="64" y="12"/>
                  </a:cxn>
                  <a:cxn ang="0">
                    <a:pos x="69" y="15"/>
                  </a:cxn>
                  <a:cxn ang="0">
                    <a:pos x="72" y="11"/>
                  </a:cxn>
                  <a:cxn ang="0">
                    <a:pos x="68" y="11"/>
                  </a:cxn>
                  <a:cxn ang="0">
                    <a:pos x="69" y="15"/>
                  </a:cxn>
                </a:cxnLst>
                <a:rect l="0" t="0" r="r" b="b"/>
                <a:pathLst>
                  <a:path w="72" h="17">
                    <a:moveTo>
                      <a:pt x="69" y="15"/>
                    </a:moveTo>
                    <a:lnTo>
                      <a:pt x="68" y="11"/>
                    </a:lnTo>
                    <a:lnTo>
                      <a:pt x="1" y="0"/>
                    </a:lnTo>
                    <a:lnTo>
                      <a:pt x="0" y="7"/>
                    </a:lnTo>
                    <a:lnTo>
                      <a:pt x="66" y="17"/>
                    </a:lnTo>
                    <a:lnTo>
                      <a:pt x="64" y="12"/>
                    </a:lnTo>
                    <a:lnTo>
                      <a:pt x="69" y="15"/>
                    </a:lnTo>
                    <a:lnTo>
                      <a:pt x="72" y="11"/>
                    </a:lnTo>
                    <a:lnTo>
                      <a:pt x="68" y="11"/>
                    </a:lnTo>
                    <a:lnTo>
                      <a:pt x="69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82" name="Freeform 258"/>
              <p:cNvSpPr>
                <a:spLocks/>
              </p:cNvSpPr>
              <p:nvPr/>
            </p:nvSpPr>
            <p:spPr bwMode="auto">
              <a:xfrm>
                <a:off x="1434" y="3101"/>
                <a:ext cx="12" cy="13"/>
              </a:xfrm>
              <a:custGeom>
                <a:avLst/>
                <a:gdLst/>
                <a:ahLst/>
                <a:cxnLst>
                  <a:cxn ang="0">
                    <a:pos x="7" y="51"/>
                  </a:cxn>
                  <a:cxn ang="0">
                    <a:pos x="6" y="54"/>
                  </a:cxn>
                  <a:cxn ang="0">
                    <a:pos x="47" y="3"/>
                  </a:cxn>
                  <a:cxn ang="0">
                    <a:pos x="42" y="0"/>
                  </a:cxn>
                  <a:cxn ang="0">
                    <a:pos x="1" y="51"/>
                  </a:cxn>
                  <a:cxn ang="0">
                    <a:pos x="1" y="54"/>
                  </a:cxn>
                  <a:cxn ang="0">
                    <a:pos x="1" y="51"/>
                  </a:cxn>
                  <a:cxn ang="0">
                    <a:pos x="0" y="52"/>
                  </a:cxn>
                  <a:cxn ang="0">
                    <a:pos x="1" y="54"/>
                  </a:cxn>
                  <a:cxn ang="0">
                    <a:pos x="7" y="51"/>
                  </a:cxn>
                </a:cxnLst>
                <a:rect l="0" t="0" r="r" b="b"/>
                <a:pathLst>
                  <a:path w="47" h="54">
                    <a:moveTo>
                      <a:pt x="7" y="51"/>
                    </a:moveTo>
                    <a:lnTo>
                      <a:pt x="6" y="54"/>
                    </a:lnTo>
                    <a:lnTo>
                      <a:pt x="47" y="3"/>
                    </a:lnTo>
                    <a:lnTo>
                      <a:pt x="42" y="0"/>
                    </a:lnTo>
                    <a:lnTo>
                      <a:pt x="1" y="51"/>
                    </a:lnTo>
                    <a:lnTo>
                      <a:pt x="1" y="54"/>
                    </a:lnTo>
                    <a:lnTo>
                      <a:pt x="1" y="51"/>
                    </a:lnTo>
                    <a:lnTo>
                      <a:pt x="0" y="52"/>
                    </a:lnTo>
                    <a:lnTo>
                      <a:pt x="1" y="54"/>
                    </a:lnTo>
                    <a:lnTo>
                      <a:pt x="7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83" name="Freeform 259"/>
              <p:cNvSpPr>
                <a:spLocks/>
              </p:cNvSpPr>
              <p:nvPr/>
            </p:nvSpPr>
            <p:spPr bwMode="auto">
              <a:xfrm>
                <a:off x="1435" y="3113"/>
                <a:ext cx="50" cy="80"/>
              </a:xfrm>
              <a:custGeom>
                <a:avLst/>
                <a:gdLst/>
                <a:ahLst/>
                <a:cxnLst>
                  <a:cxn ang="0">
                    <a:pos x="201" y="317"/>
                  </a:cxn>
                  <a:cxn ang="0">
                    <a:pos x="204" y="315"/>
                  </a:cxn>
                  <a:cxn ang="0">
                    <a:pos x="6" y="0"/>
                  </a:cxn>
                  <a:cxn ang="0">
                    <a:pos x="0" y="3"/>
                  </a:cxn>
                  <a:cxn ang="0">
                    <a:pos x="199" y="318"/>
                  </a:cxn>
                  <a:cxn ang="0">
                    <a:pos x="201" y="317"/>
                  </a:cxn>
                </a:cxnLst>
                <a:rect l="0" t="0" r="r" b="b"/>
                <a:pathLst>
                  <a:path w="204" h="318">
                    <a:moveTo>
                      <a:pt x="201" y="317"/>
                    </a:moveTo>
                    <a:lnTo>
                      <a:pt x="204" y="315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199" y="318"/>
                    </a:lnTo>
                    <a:lnTo>
                      <a:pt x="201" y="3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84" name="Freeform 260"/>
              <p:cNvSpPr>
                <a:spLocks/>
              </p:cNvSpPr>
              <p:nvPr/>
            </p:nvSpPr>
            <p:spPr bwMode="auto">
              <a:xfrm>
                <a:off x="1548" y="3062"/>
                <a:ext cx="101" cy="238"/>
              </a:xfrm>
              <a:custGeom>
                <a:avLst/>
                <a:gdLst/>
                <a:ahLst/>
                <a:cxnLst>
                  <a:cxn ang="0">
                    <a:pos x="281" y="10"/>
                  </a:cxn>
                  <a:cxn ang="0">
                    <a:pos x="290" y="38"/>
                  </a:cxn>
                  <a:cxn ang="0">
                    <a:pos x="301" y="80"/>
                  </a:cxn>
                  <a:cxn ang="0">
                    <a:pos x="312" y="133"/>
                  </a:cxn>
                  <a:cxn ang="0">
                    <a:pos x="323" y="192"/>
                  </a:cxn>
                  <a:cxn ang="0">
                    <a:pos x="333" y="251"/>
                  </a:cxn>
                  <a:cxn ang="0">
                    <a:pos x="343" y="310"/>
                  </a:cxn>
                  <a:cxn ang="0">
                    <a:pos x="352" y="363"/>
                  </a:cxn>
                  <a:cxn ang="0">
                    <a:pos x="358" y="406"/>
                  </a:cxn>
                  <a:cxn ang="0">
                    <a:pos x="363" y="434"/>
                  </a:cxn>
                  <a:cxn ang="0">
                    <a:pos x="364" y="445"/>
                  </a:cxn>
                  <a:cxn ang="0">
                    <a:pos x="321" y="892"/>
                  </a:cxn>
                  <a:cxn ang="0">
                    <a:pos x="304" y="902"/>
                  </a:cxn>
                  <a:cxn ang="0">
                    <a:pos x="276" y="919"/>
                  </a:cxn>
                  <a:cxn ang="0">
                    <a:pos x="242" y="936"/>
                  </a:cxn>
                  <a:cxn ang="0">
                    <a:pos x="210" y="948"/>
                  </a:cxn>
                  <a:cxn ang="0">
                    <a:pos x="189" y="947"/>
                  </a:cxn>
                  <a:cxn ang="0">
                    <a:pos x="156" y="908"/>
                  </a:cxn>
                  <a:cxn ang="0">
                    <a:pos x="126" y="855"/>
                  </a:cxn>
                  <a:cxn ang="0">
                    <a:pos x="100" y="795"/>
                  </a:cxn>
                  <a:cxn ang="0">
                    <a:pos x="75" y="727"/>
                  </a:cxn>
                  <a:cxn ang="0">
                    <a:pos x="56" y="657"/>
                  </a:cxn>
                  <a:cxn ang="0">
                    <a:pos x="38" y="589"/>
                  </a:cxn>
                  <a:cxn ang="0">
                    <a:pos x="24" y="527"/>
                  </a:cxn>
                  <a:cxn ang="0">
                    <a:pos x="14" y="474"/>
                  </a:cxn>
                  <a:cxn ang="0">
                    <a:pos x="6" y="434"/>
                  </a:cxn>
                  <a:cxn ang="0">
                    <a:pos x="1" y="409"/>
                  </a:cxn>
                  <a:cxn ang="0">
                    <a:pos x="3" y="405"/>
                  </a:cxn>
                  <a:cxn ang="0">
                    <a:pos x="25" y="397"/>
                  </a:cxn>
                  <a:cxn ang="0">
                    <a:pos x="64" y="383"/>
                  </a:cxn>
                  <a:cxn ang="0">
                    <a:pos x="112" y="363"/>
                  </a:cxn>
                  <a:cxn ang="0">
                    <a:pos x="157" y="339"/>
                  </a:cxn>
                  <a:cxn ang="0">
                    <a:pos x="189" y="313"/>
                  </a:cxn>
                  <a:cxn ang="0">
                    <a:pos x="214" y="352"/>
                  </a:cxn>
                  <a:cxn ang="0">
                    <a:pos x="215" y="336"/>
                  </a:cxn>
                  <a:cxn ang="0">
                    <a:pos x="218" y="307"/>
                  </a:cxn>
                  <a:cxn ang="0">
                    <a:pos x="222" y="266"/>
                  </a:cxn>
                  <a:cxn ang="0">
                    <a:pos x="228" y="219"/>
                  </a:cxn>
                  <a:cxn ang="0">
                    <a:pos x="235" y="168"/>
                  </a:cxn>
                  <a:cxn ang="0">
                    <a:pos x="242" y="118"/>
                  </a:cxn>
                  <a:cxn ang="0">
                    <a:pos x="250" y="72"/>
                  </a:cxn>
                  <a:cxn ang="0">
                    <a:pos x="258" y="34"/>
                  </a:cxn>
                  <a:cxn ang="0">
                    <a:pos x="265" y="9"/>
                  </a:cxn>
                  <a:cxn ang="0">
                    <a:pos x="273" y="0"/>
                  </a:cxn>
                </a:cxnLst>
                <a:rect l="0" t="0" r="r" b="b"/>
                <a:pathLst>
                  <a:path w="402" h="949">
                    <a:moveTo>
                      <a:pt x="275" y="1"/>
                    </a:moveTo>
                    <a:lnTo>
                      <a:pt x="279" y="4"/>
                    </a:lnTo>
                    <a:lnTo>
                      <a:pt x="281" y="10"/>
                    </a:lnTo>
                    <a:lnTo>
                      <a:pt x="284" y="17"/>
                    </a:lnTo>
                    <a:lnTo>
                      <a:pt x="288" y="27"/>
                    </a:lnTo>
                    <a:lnTo>
                      <a:pt x="290" y="38"/>
                    </a:lnTo>
                    <a:lnTo>
                      <a:pt x="294" y="51"/>
                    </a:lnTo>
                    <a:lnTo>
                      <a:pt x="297" y="65"/>
                    </a:lnTo>
                    <a:lnTo>
                      <a:pt x="301" y="80"/>
                    </a:lnTo>
                    <a:lnTo>
                      <a:pt x="304" y="97"/>
                    </a:lnTo>
                    <a:lnTo>
                      <a:pt x="307" y="115"/>
                    </a:lnTo>
                    <a:lnTo>
                      <a:pt x="312" y="133"/>
                    </a:lnTo>
                    <a:lnTo>
                      <a:pt x="315" y="152"/>
                    </a:lnTo>
                    <a:lnTo>
                      <a:pt x="318" y="172"/>
                    </a:lnTo>
                    <a:lnTo>
                      <a:pt x="323" y="192"/>
                    </a:lnTo>
                    <a:lnTo>
                      <a:pt x="326" y="212"/>
                    </a:lnTo>
                    <a:lnTo>
                      <a:pt x="330" y="233"/>
                    </a:lnTo>
                    <a:lnTo>
                      <a:pt x="333" y="251"/>
                    </a:lnTo>
                    <a:lnTo>
                      <a:pt x="336" y="272"/>
                    </a:lnTo>
                    <a:lnTo>
                      <a:pt x="339" y="291"/>
                    </a:lnTo>
                    <a:lnTo>
                      <a:pt x="343" y="310"/>
                    </a:lnTo>
                    <a:lnTo>
                      <a:pt x="346" y="329"/>
                    </a:lnTo>
                    <a:lnTo>
                      <a:pt x="349" y="346"/>
                    </a:lnTo>
                    <a:lnTo>
                      <a:pt x="352" y="363"/>
                    </a:lnTo>
                    <a:lnTo>
                      <a:pt x="354" y="378"/>
                    </a:lnTo>
                    <a:lnTo>
                      <a:pt x="356" y="393"/>
                    </a:lnTo>
                    <a:lnTo>
                      <a:pt x="358" y="406"/>
                    </a:lnTo>
                    <a:lnTo>
                      <a:pt x="360" y="417"/>
                    </a:lnTo>
                    <a:lnTo>
                      <a:pt x="362" y="427"/>
                    </a:lnTo>
                    <a:lnTo>
                      <a:pt x="363" y="434"/>
                    </a:lnTo>
                    <a:lnTo>
                      <a:pt x="363" y="440"/>
                    </a:lnTo>
                    <a:lnTo>
                      <a:pt x="364" y="444"/>
                    </a:lnTo>
                    <a:lnTo>
                      <a:pt x="364" y="445"/>
                    </a:lnTo>
                    <a:lnTo>
                      <a:pt x="402" y="739"/>
                    </a:lnTo>
                    <a:lnTo>
                      <a:pt x="322" y="891"/>
                    </a:lnTo>
                    <a:lnTo>
                      <a:pt x="321" y="892"/>
                    </a:lnTo>
                    <a:lnTo>
                      <a:pt x="316" y="894"/>
                    </a:lnTo>
                    <a:lnTo>
                      <a:pt x="312" y="897"/>
                    </a:lnTo>
                    <a:lnTo>
                      <a:pt x="304" y="902"/>
                    </a:lnTo>
                    <a:lnTo>
                      <a:pt x="296" y="907"/>
                    </a:lnTo>
                    <a:lnTo>
                      <a:pt x="286" y="913"/>
                    </a:lnTo>
                    <a:lnTo>
                      <a:pt x="276" y="919"/>
                    </a:lnTo>
                    <a:lnTo>
                      <a:pt x="265" y="925"/>
                    </a:lnTo>
                    <a:lnTo>
                      <a:pt x="253" y="930"/>
                    </a:lnTo>
                    <a:lnTo>
                      <a:pt x="242" y="936"/>
                    </a:lnTo>
                    <a:lnTo>
                      <a:pt x="231" y="941"/>
                    </a:lnTo>
                    <a:lnTo>
                      <a:pt x="220" y="945"/>
                    </a:lnTo>
                    <a:lnTo>
                      <a:pt x="210" y="948"/>
                    </a:lnTo>
                    <a:lnTo>
                      <a:pt x="202" y="949"/>
                    </a:lnTo>
                    <a:lnTo>
                      <a:pt x="195" y="949"/>
                    </a:lnTo>
                    <a:lnTo>
                      <a:pt x="189" y="947"/>
                    </a:lnTo>
                    <a:lnTo>
                      <a:pt x="177" y="936"/>
                    </a:lnTo>
                    <a:lnTo>
                      <a:pt x="167" y="923"/>
                    </a:lnTo>
                    <a:lnTo>
                      <a:pt x="156" y="908"/>
                    </a:lnTo>
                    <a:lnTo>
                      <a:pt x="146" y="892"/>
                    </a:lnTo>
                    <a:lnTo>
                      <a:pt x="136" y="874"/>
                    </a:lnTo>
                    <a:lnTo>
                      <a:pt x="126" y="855"/>
                    </a:lnTo>
                    <a:lnTo>
                      <a:pt x="117" y="835"/>
                    </a:lnTo>
                    <a:lnTo>
                      <a:pt x="109" y="816"/>
                    </a:lnTo>
                    <a:lnTo>
                      <a:pt x="100" y="795"/>
                    </a:lnTo>
                    <a:lnTo>
                      <a:pt x="91" y="773"/>
                    </a:lnTo>
                    <a:lnTo>
                      <a:pt x="83" y="749"/>
                    </a:lnTo>
                    <a:lnTo>
                      <a:pt x="75" y="727"/>
                    </a:lnTo>
                    <a:lnTo>
                      <a:pt x="69" y="703"/>
                    </a:lnTo>
                    <a:lnTo>
                      <a:pt x="62" y="681"/>
                    </a:lnTo>
                    <a:lnTo>
                      <a:pt x="56" y="657"/>
                    </a:lnTo>
                    <a:lnTo>
                      <a:pt x="49" y="635"/>
                    </a:lnTo>
                    <a:lnTo>
                      <a:pt x="43" y="611"/>
                    </a:lnTo>
                    <a:lnTo>
                      <a:pt x="38" y="589"/>
                    </a:lnTo>
                    <a:lnTo>
                      <a:pt x="34" y="568"/>
                    </a:lnTo>
                    <a:lnTo>
                      <a:pt x="28" y="546"/>
                    </a:lnTo>
                    <a:lnTo>
                      <a:pt x="24" y="527"/>
                    </a:lnTo>
                    <a:lnTo>
                      <a:pt x="20" y="509"/>
                    </a:lnTo>
                    <a:lnTo>
                      <a:pt x="16" y="491"/>
                    </a:lnTo>
                    <a:lnTo>
                      <a:pt x="14" y="474"/>
                    </a:lnTo>
                    <a:lnTo>
                      <a:pt x="10" y="459"/>
                    </a:lnTo>
                    <a:lnTo>
                      <a:pt x="8" y="446"/>
                    </a:lnTo>
                    <a:lnTo>
                      <a:pt x="6" y="434"/>
                    </a:lnTo>
                    <a:lnTo>
                      <a:pt x="4" y="424"/>
                    </a:lnTo>
                    <a:lnTo>
                      <a:pt x="3" y="416"/>
                    </a:lnTo>
                    <a:lnTo>
                      <a:pt x="1" y="409"/>
                    </a:lnTo>
                    <a:lnTo>
                      <a:pt x="0" y="406"/>
                    </a:lnTo>
                    <a:lnTo>
                      <a:pt x="0" y="405"/>
                    </a:lnTo>
                    <a:lnTo>
                      <a:pt x="3" y="405"/>
                    </a:lnTo>
                    <a:lnTo>
                      <a:pt x="7" y="403"/>
                    </a:lnTo>
                    <a:lnTo>
                      <a:pt x="15" y="401"/>
                    </a:lnTo>
                    <a:lnTo>
                      <a:pt x="25" y="397"/>
                    </a:lnTo>
                    <a:lnTo>
                      <a:pt x="37" y="393"/>
                    </a:lnTo>
                    <a:lnTo>
                      <a:pt x="50" y="388"/>
                    </a:lnTo>
                    <a:lnTo>
                      <a:pt x="64" y="383"/>
                    </a:lnTo>
                    <a:lnTo>
                      <a:pt x="80" y="376"/>
                    </a:lnTo>
                    <a:lnTo>
                      <a:pt x="96" y="370"/>
                    </a:lnTo>
                    <a:lnTo>
                      <a:pt x="112" y="363"/>
                    </a:lnTo>
                    <a:lnTo>
                      <a:pt x="128" y="355"/>
                    </a:lnTo>
                    <a:lnTo>
                      <a:pt x="143" y="348"/>
                    </a:lnTo>
                    <a:lnTo>
                      <a:pt x="157" y="339"/>
                    </a:lnTo>
                    <a:lnTo>
                      <a:pt x="169" y="331"/>
                    </a:lnTo>
                    <a:lnTo>
                      <a:pt x="180" y="322"/>
                    </a:lnTo>
                    <a:lnTo>
                      <a:pt x="189" y="313"/>
                    </a:lnTo>
                    <a:lnTo>
                      <a:pt x="316" y="597"/>
                    </a:lnTo>
                    <a:lnTo>
                      <a:pt x="214" y="353"/>
                    </a:lnTo>
                    <a:lnTo>
                      <a:pt x="214" y="352"/>
                    </a:lnTo>
                    <a:lnTo>
                      <a:pt x="214" y="349"/>
                    </a:lnTo>
                    <a:lnTo>
                      <a:pt x="215" y="343"/>
                    </a:lnTo>
                    <a:lnTo>
                      <a:pt x="215" y="336"/>
                    </a:lnTo>
                    <a:lnTo>
                      <a:pt x="216" y="328"/>
                    </a:lnTo>
                    <a:lnTo>
                      <a:pt x="217" y="319"/>
                    </a:lnTo>
                    <a:lnTo>
                      <a:pt x="218" y="307"/>
                    </a:lnTo>
                    <a:lnTo>
                      <a:pt x="219" y="295"/>
                    </a:lnTo>
                    <a:lnTo>
                      <a:pt x="221" y="281"/>
                    </a:lnTo>
                    <a:lnTo>
                      <a:pt x="222" y="266"/>
                    </a:lnTo>
                    <a:lnTo>
                      <a:pt x="225" y="250"/>
                    </a:lnTo>
                    <a:lnTo>
                      <a:pt x="226" y="235"/>
                    </a:lnTo>
                    <a:lnTo>
                      <a:pt x="228" y="219"/>
                    </a:lnTo>
                    <a:lnTo>
                      <a:pt x="230" y="202"/>
                    </a:lnTo>
                    <a:lnTo>
                      <a:pt x="232" y="185"/>
                    </a:lnTo>
                    <a:lnTo>
                      <a:pt x="235" y="168"/>
                    </a:lnTo>
                    <a:lnTo>
                      <a:pt x="237" y="151"/>
                    </a:lnTo>
                    <a:lnTo>
                      <a:pt x="239" y="134"/>
                    </a:lnTo>
                    <a:lnTo>
                      <a:pt x="242" y="118"/>
                    </a:lnTo>
                    <a:lnTo>
                      <a:pt x="244" y="101"/>
                    </a:lnTo>
                    <a:lnTo>
                      <a:pt x="247" y="87"/>
                    </a:lnTo>
                    <a:lnTo>
                      <a:pt x="250" y="72"/>
                    </a:lnTo>
                    <a:lnTo>
                      <a:pt x="252" y="58"/>
                    </a:lnTo>
                    <a:lnTo>
                      <a:pt x="254" y="45"/>
                    </a:lnTo>
                    <a:lnTo>
                      <a:pt x="258" y="34"/>
                    </a:lnTo>
                    <a:lnTo>
                      <a:pt x="260" y="24"/>
                    </a:lnTo>
                    <a:lnTo>
                      <a:pt x="263" y="16"/>
                    </a:lnTo>
                    <a:lnTo>
                      <a:pt x="265" y="9"/>
                    </a:lnTo>
                    <a:lnTo>
                      <a:pt x="268" y="4"/>
                    </a:lnTo>
                    <a:lnTo>
                      <a:pt x="271" y="1"/>
                    </a:lnTo>
                    <a:lnTo>
                      <a:pt x="273" y="0"/>
                    </a:lnTo>
                    <a:lnTo>
                      <a:pt x="275" y="1"/>
                    </a:lnTo>
                    <a:close/>
                  </a:path>
                </a:pathLst>
              </a:custGeom>
              <a:solidFill>
                <a:srgbClr val="024C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85" name="Freeform 261"/>
              <p:cNvSpPr>
                <a:spLocks/>
              </p:cNvSpPr>
              <p:nvPr/>
            </p:nvSpPr>
            <p:spPr bwMode="auto">
              <a:xfrm>
                <a:off x="1616" y="3062"/>
                <a:ext cx="25" cy="112"/>
              </a:xfrm>
              <a:custGeom>
                <a:avLst/>
                <a:gdLst/>
                <a:ahLst/>
                <a:cxnLst>
                  <a:cxn ang="0">
                    <a:pos x="98" y="448"/>
                  </a:cxn>
                  <a:cxn ang="0">
                    <a:pos x="97" y="442"/>
                  </a:cxn>
                  <a:cxn ang="0">
                    <a:pos x="95" y="430"/>
                  </a:cxn>
                  <a:cxn ang="0">
                    <a:pos x="93" y="409"/>
                  </a:cxn>
                  <a:cxn ang="0">
                    <a:pos x="88" y="382"/>
                  </a:cxn>
                  <a:cxn ang="0">
                    <a:pos x="83" y="349"/>
                  </a:cxn>
                  <a:cxn ang="0">
                    <a:pos x="77" y="314"/>
                  </a:cxn>
                  <a:cxn ang="0">
                    <a:pos x="71" y="275"/>
                  </a:cxn>
                  <a:cxn ang="0">
                    <a:pos x="64" y="236"/>
                  </a:cxn>
                  <a:cxn ang="0">
                    <a:pos x="56" y="195"/>
                  </a:cxn>
                  <a:cxn ang="0">
                    <a:pos x="50" y="155"/>
                  </a:cxn>
                  <a:cxn ang="0">
                    <a:pos x="42" y="117"/>
                  </a:cxn>
                  <a:cxn ang="0">
                    <a:pos x="35" y="83"/>
                  </a:cxn>
                  <a:cxn ang="0">
                    <a:pos x="28" y="53"/>
                  </a:cxn>
                  <a:cxn ang="0">
                    <a:pos x="21" y="29"/>
                  </a:cxn>
                  <a:cxn ang="0">
                    <a:pos x="14" y="12"/>
                  </a:cxn>
                  <a:cxn ang="0">
                    <a:pos x="8" y="0"/>
                  </a:cxn>
                  <a:cxn ang="0">
                    <a:pos x="1" y="12"/>
                  </a:cxn>
                  <a:cxn ang="0">
                    <a:pos x="7" y="24"/>
                  </a:cxn>
                  <a:cxn ang="0">
                    <a:pos x="12" y="44"/>
                  </a:cxn>
                  <a:cxn ang="0">
                    <a:pos x="19" y="70"/>
                  </a:cxn>
                  <a:cxn ang="0">
                    <a:pos x="27" y="102"/>
                  </a:cxn>
                  <a:cxn ang="0">
                    <a:pos x="33" y="138"/>
                  </a:cxn>
                  <a:cxn ang="0">
                    <a:pos x="41" y="177"/>
                  </a:cxn>
                  <a:cxn ang="0">
                    <a:pos x="48" y="217"/>
                  </a:cxn>
                  <a:cxn ang="0">
                    <a:pos x="55" y="257"/>
                  </a:cxn>
                  <a:cxn ang="0">
                    <a:pos x="62" y="296"/>
                  </a:cxn>
                  <a:cxn ang="0">
                    <a:pos x="67" y="334"/>
                  </a:cxn>
                  <a:cxn ang="0">
                    <a:pos x="73" y="368"/>
                  </a:cxn>
                  <a:cxn ang="0">
                    <a:pos x="77" y="398"/>
                  </a:cxn>
                  <a:cxn ang="0">
                    <a:pos x="82" y="422"/>
                  </a:cxn>
                  <a:cxn ang="0">
                    <a:pos x="84" y="439"/>
                  </a:cxn>
                  <a:cxn ang="0">
                    <a:pos x="86" y="449"/>
                  </a:cxn>
                  <a:cxn ang="0">
                    <a:pos x="86" y="450"/>
                  </a:cxn>
                  <a:cxn ang="0">
                    <a:pos x="98" y="448"/>
                  </a:cxn>
                </a:cxnLst>
                <a:rect l="0" t="0" r="r" b="b"/>
                <a:pathLst>
                  <a:path w="98" h="450">
                    <a:moveTo>
                      <a:pt x="98" y="448"/>
                    </a:moveTo>
                    <a:lnTo>
                      <a:pt x="98" y="448"/>
                    </a:lnTo>
                    <a:lnTo>
                      <a:pt x="98" y="446"/>
                    </a:lnTo>
                    <a:lnTo>
                      <a:pt x="97" y="442"/>
                    </a:lnTo>
                    <a:lnTo>
                      <a:pt x="96" y="438"/>
                    </a:lnTo>
                    <a:lnTo>
                      <a:pt x="95" y="430"/>
                    </a:lnTo>
                    <a:lnTo>
                      <a:pt x="94" y="420"/>
                    </a:lnTo>
                    <a:lnTo>
                      <a:pt x="93" y="409"/>
                    </a:lnTo>
                    <a:lnTo>
                      <a:pt x="91" y="396"/>
                    </a:lnTo>
                    <a:lnTo>
                      <a:pt x="88" y="382"/>
                    </a:lnTo>
                    <a:lnTo>
                      <a:pt x="86" y="366"/>
                    </a:lnTo>
                    <a:lnTo>
                      <a:pt x="83" y="349"/>
                    </a:lnTo>
                    <a:lnTo>
                      <a:pt x="80" y="332"/>
                    </a:lnTo>
                    <a:lnTo>
                      <a:pt x="77" y="314"/>
                    </a:lnTo>
                    <a:lnTo>
                      <a:pt x="74" y="294"/>
                    </a:lnTo>
                    <a:lnTo>
                      <a:pt x="71" y="275"/>
                    </a:lnTo>
                    <a:lnTo>
                      <a:pt x="67" y="254"/>
                    </a:lnTo>
                    <a:lnTo>
                      <a:pt x="64" y="236"/>
                    </a:lnTo>
                    <a:lnTo>
                      <a:pt x="60" y="215"/>
                    </a:lnTo>
                    <a:lnTo>
                      <a:pt x="56" y="195"/>
                    </a:lnTo>
                    <a:lnTo>
                      <a:pt x="53" y="175"/>
                    </a:lnTo>
                    <a:lnTo>
                      <a:pt x="50" y="155"/>
                    </a:lnTo>
                    <a:lnTo>
                      <a:pt x="45" y="135"/>
                    </a:lnTo>
                    <a:lnTo>
                      <a:pt x="42" y="117"/>
                    </a:lnTo>
                    <a:lnTo>
                      <a:pt x="39" y="100"/>
                    </a:lnTo>
                    <a:lnTo>
                      <a:pt x="35" y="83"/>
                    </a:lnTo>
                    <a:lnTo>
                      <a:pt x="31" y="68"/>
                    </a:lnTo>
                    <a:lnTo>
                      <a:pt x="28" y="53"/>
                    </a:lnTo>
                    <a:lnTo>
                      <a:pt x="24" y="40"/>
                    </a:lnTo>
                    <a:lnTo>
                      <a:pt x="21" y="29"/>
                    </a:lnTo>
                    <a:lnTo>
                      <a:pt x="18" y="19"/>
                    </a:lnTo>
                    <a:lnTo>
                      <a:pt x="14" y="12"/>
                    </a:lnTo>
                    <a:lnTo>
                      <a:pt x="11" y="5"/>
                    </a:lnTo>
                    <a:lnTo>
                      <a:pt x="8" y="0"/>
                    </a:lnTo>
                    <a:lnTo>
                      <a:pt x="0" y="9"/>
                    </a:lnTo>
                    <a:lnTo>
                      <a:pt x="1" y="12"/>
                    </a:lnTo>
                    <a:lnTo>
                      <a:pt x="3" y="16"/>
                    </a:lnTo>
                    <a:lnTo>
                      <a:pt x="7" y="24"/>
                    </a:lnTo>
                    <a:lnTo>
                      <a:pt x="9" y="32"/>
                    </a:lnTo>
                    <a:lnTo>
                      <a:pt x="12" y="44"/>
                    </a:lnTo>
                    <a:lnTo>
                      <a:pt x="16" y="57"/>
                    </a:lnTo>
                    <a:lnTo>
                      <a:pt x="19" y="70"/>
                    </a:lnTo>
                    <a:lnTo>
                      <a:pt x="22" y="85"/>
                    </a:lnTo>
                    <a:lnTo>
                      <a:pt x="27" y="102"/>
                    </a:lnTo>
                    <a:lnTo>
                      <a:pt x="30" y="120"/>
                    </a:lnTo>
                    <a:lnTo>
                      <a:pt x="33" y="138"/>
                    </a:lnTo>
                    <a:lnTo>
                      <a:pt x="38" y="157"/>
                    </a:lnTo>
                    <a:lnTo>
                      <a:pt x="41" y="177"/>
                    </a:lnTo>
                    <a:lnTo>
                      <a:pt x="44" y="197"/>
                    </a:lnTo>
                    <a:lnTo>
                      <a:pt x="48" y="217"/>
                    </a:lnTo>
                    <a:lnTo>
                      <a:pt x="52" y="237"/>
                    </a:lnTo>
                    <a:lnTo>
                      <a:pt x="55" y="257"/>
                    </a:lnTo>
                    <a:lnTo>
                      <a:pt x="59" y="276"/>
                    </a:lnTo>
                    <a:lnTo>
                      <a:pt x="62" y="296"/>
                    </a:lnTo>
                    <a:lnTo>
                      <a:pt x="65" y="315"/>
                    </a:lnTo>
                    <a:lnTo>
                      <a:pt x="67" y="334"/>
                    </a:lnTo>
                    <a:lnTo>
                      <a:pt x="71" y="352"/>
                    </a:lnTo>
                    <a:lnTo>
                      <a:pt x="73" y="368"/>
                    </a:lnTo>
                    <a:lnTo>
                      <a:pt x="75" y="384"/>
                    </a:lnTo>
                    <a:lnTo>
                      <a:pt x="77" y="398"/>
                    </a:lnTo>
                    <a:lnTo>
                      <a:pt x="80" y="411"/>
                    </a:lnTo>
                    <a:lnTo>
                      <a:pt x="82" y="422"/>
                    </a:lnTo>
                    <a:lnTo>
                      <a:pt x="83" y="431"/>
                    </a:lnTo>
                    <a:lnTo>
                      <a:pt x="84" y="439"/>
                    </a:lnTo>
                    <a:lnTo>
                      <a:pt x="85" y="445"/>
                    </a:lnTo>
                    <a:lnTo>
                      <a:pt x="86" y="449"/>
                    </a:lnTo>
                    <a:lnTo>
                      <a:pt x="86" y="450"/>
                    </a:lnTo>
                    <a:lnTo>
                      <a:pt x="86" y="450"/>
                    </a:lnTo>
                    <a:lnTo>
                      <a:pt x="98" y="448"/>
                    </a:lnTo>
                    <a:lnTo>
                      <a:pt x="98" y="448"/>
                    </a:lnTo>
                    <a:lnTo>
                      <a:pt x="98" y="4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86" name="Freeform 262"/>
              <p:cNvSpPr>
                <a:spLocks/>
              </p:cNvSpPr>
              <p:nvPr/>
            </p:nvSpPr>
            <p:spPr bwMode="auto">
              <a:xfrm>
                <a:off x="1638" y="3173"/>
                <a:ext cx="13" cy="75"/>
              </a:xfrm>
              <a:custGeom>
                <a:avLst/>
                <a:gdLst/>
                <a:ahLst/>
                <a:cxnLst>
                  <a:cxn ang="0">
                    <a:pos x="50" y="299"/>
                  </a:cxn>
                  <a:cxn ang="0">
                    <a:pos x="51" y="294"/>
                  </a:cxn>
                  <a:cxn ang="0">
                    <a:pos x="12" y="0"/>
                  </a:cxn>
                  <a:cxn ang="0">
                    <a:pos x="0" y="2"/>
                  </a:cxn>
                  <a:cxn ang="0">
                    <a:pos x="39" y="297"/>
                  </a:cxn>
                  <a:cxn ang="0">
                    <a:pos x="40" y="292"/>
                  </a:cxn>
                  <a:cxn ang="0">
                    <a:pos x="50" y="299"/>
                  </a:cxn>
                  <a:cxn ang="0">
                    <a:pos x="51" y="297"/>
                  </a:cxn>
                  <a:cxn ang="0">
                    <a:pos x="51" y="294"/>
                  </a:cxn>
                  <a:cxn ang="0">
                    <a:pos x="50" y="299"/>
                  </a:cxn>
                </a:cxnLst>
                <a:rect l="0" t="0" r="r" b="b"/>
                <a:pathLst>
                  <a:path w="51" h="299">
                    <a:moveTo>
                      <a:pt x="50" y="299"/>
                    </a:moveTo>
                    <a:lnTo>
                      <a:pt x="51" y="294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39" y="297"/>
                    </a:lnTo>
                    <a:lnTo>
                      <a:pt x="40" y="292"/>
                    </a:lnTo>
                    <a:lnTo>
                      <a:pt x="50" y="299"/>
                    </a:lnTo>
                    <a:lnTo>
                      <a:pt x="51" y="297"/>
                    </a:lnTo>
                    <a:lnTo>
                      <a:pt x="51" y="294"/>
                    </a:lnTo>
                    <a:lnTo>
                      <a:pt x="50" y="2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87" name="Freeform 263"/>
              <p:cNvSpPr>
                <a:spLocks/>
              </p:cNvSpPr>
              <p:nvPr/>
            </p:nvSpPr>
            <p:spPr bwMode="auto">
              <a:xfrm>
                <a:off x="1627" y="3247"/>
                <a:ext cx="23" cy="40"/>
              </a:xfrm>
              <a:custGeom>
                <a:avLst/>
                <a:gdLst/>
                <a:ahLst/>
                <a:cxnLst>
                  <a:cxn ang="0">
                    <a:pos x="9" y="160"/>
                  </a:cxn>
                  <a:cxn ang="0">
                    <a:pos x="11" y="158"/>
                  </a:cxn>
                  <a:cxn ang="0">
                    <a:pos x="92" y="7"/>
                  </a:cxn>
                  <a:cxn ang="0">
                    <a:pos x="82" y="0"/>
                  </a:cxn>
                  <a:cxn ang="0">
                    <a:pos x="0" y="152"/>
                  </a:cxn>
                  <a:cxn ang="0">
                    <a:pos x="2" y="150"/>
                  </a:cxn>
                  <a:cxn ang="0">
                    <a:pos x="9" y="160"/>
                  </a:cxn>
                  <a:cxn ang="0">
                    <a:pos x="10" y="159"/>
                  </a:cxn>
                  <a:cxn ang="0">
                    <a:pos x="11" y="158"/>
                  </a:cxn>
                  <a:cxn ang="0">
                    <a:pos x="9" y="160"/>
                  </a:cxn>
                </a:cxnLst>
                <a:rect l="0" t="0" r="r" b="b"/>
                <a:pathLst>
                  <a:path w="92" h="160">
                    <a:moveTo>
                      <a:pt x="9" y="160"/>
                    </a:moveTo>
                    <a:lnTo>
                      <a:pt x="11" y="158"/>
                    </a:lnTo>
                    <a:lnTo>
                      <a:pt x="92" y="7"/>
                    </a:lnTo>
                    <a:lnTo>
                      <a:pt x="82" y="0"/>
                    </a:lnTo>
                    <a:lnTo>
                      <a:pt x="0" y="152"/>
                    </a:lnTo>
                    <a:lnTo>
                      <a:pt x="2" y="150"/>
                    </a:lnTo>
                    <a:lnTo>
                      <a:pt x="9" y="160"/>
                    </a:lnTo>
                    <a:lnTo>
                      <a:pt x="10" y="159"/>
                    </a:lnTo>
                    <a:lnTo>
                      <a:pt x="11" y="158"/>
                    </a:lnTo>
                    <a:lnTo>
                      <a:pt x="9" y="1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88" name="Freeform 264"/>
              <p:cNvSpPr>
                <a:spLocks/>
              </p:cNvSpPr>
              <p:nvPr/>
            </p:nvSpPr>
            <p:spPr bwMode="auto">
              <a:xfrm>
                <a:off x="1594" y="3284"/>
                <a:ext cx="36" cy="17"/>
              </a:xfrm>
              <a:custGeom>
                <a:avLst/>
                <a:gdLst/>
                <a:ahLst/>
                <a:cxnLst>
                  <a:cxn ang="0">
                    <a:pos x="0" y="65"/>
                  </a:cxn>
                  <a:cxn ang="0">
                    <a:pos x="1" y="66"/>
                  </a:cxn>
                  <a:cxn ang="0">
                    <a:pos x="9" y="69"/>
                  </a:cxn>
                  <a:cxn ang="0">
                    <a:pos x="17" y="70"/>
                  </a:cxn>
                  <a:cxn ang="0">
                    <a:pos x="27" y="68"/>
                  </a:cxn>
                  <a:cxn ang="0">
                    <a:pos x="37" y="64"/>
                  </a:cxn>
                  <a:cxn ang="0">
                    <a:pos x="48" y="61"/>
                  </a:cxn>
                  <a:cxn ang="0">
                    <a:pos x="59" y="55"/>
                  </a:cxn>
                  <a:cxn ang="0">
                    <a:pos x="72" y="51"/>
                  </a:cxn>
                  <a:cxn ang="0">
                    <a:pos x="83" y="44"/>
                  </a:cxn>
                  <a:cxn ang="0">
                    <a:pos x="94" y="38"/>
                  </a:cxn>
                  <a:cxn ang="0">
                    <a:pos x="105" y="32"/>
                  </a:cxn>
                  <a:cxn ang="0">
                    <a:pos x="114" y="27"/>
                  </a:cxn>
                  <a:cxn ang="0">
                    <a:pos x="122" y="21"/>
                  </a:cxn>
                  <a:cxn ang="0">
                    <a:pos x="130" y="17"/>
                  </a:cxn>
                  <a:cxn ang="0">
                    <a:pos x="136" y="13"/>
                  </a:cxn>
                  <a:cxn ang="0">
                    <a:pos x="138" y="11"/>
                  </a:cxn>
                  <a:cxn ang="0">
                    <a:pos x="140" y="10"/>
                  </a:cxn>
                  <a:cxn ang="0">
                    <a:pos x="133" y="0"/>
                  </a:cxn>
                  <a:cxn ang="0">
                    <a:pos x="132" y="0"/>
                  </a:cxn>
                  <a:cxn ang="0">
                    <a:pos x="128" y="2"/>
                  </a:cxn>
                  <a:cxn ang="0">
                    <a:pos x="122" y="7"/>
                  </a:cxn>
                  <a:cxn ang="0">
                    <a:pos x="116" y="11"/>
                  </a:cxn>
                  <a:cxn ang="0">
                    <a:pos x="108" y="16"/>
                  </a:cxn>
                  <a:cxn ang="0">
                    <a:pos x="98" y="21"/>
                  </a:cxn>
                  <a:cxn ang="0">
                    <a:pos x="88" y="28"/>
                  </a:cxn>
                  <a:cxn ang="0">
                    <a:pos x="77" y="33"/>
                  </a:cxn>
                  <a:cxn ang="0">
                    <a:pos x="66" y="39"/>
                  </a:cxn>
                  <a:cxn ang="0">
                    <a:pos x="54" y="44"/>
                  </a:cxn>
                  <a:cxn ang="0">
                    <a:pos x="44" y="49"/>
                  </a:cxn>
                  <a:cxn ang="0">
                    <a:pos x="34" y="53"/>
                  </a:cxn>
                  <a:cxn ang="0">
                    <a:pos x="24" y="55"/>
                  </a:cxn>
                  <a:cxn ang="0">
                    <a:pos x="16" y="58"/>
                  </a:cxn>
                  <a:cxn ang="0">
                    <a:pos x="11" y="57"/>
                  </a:cxn>
                  <a:cxn ang="0">
                    <a:pos x="8" y="55"/>
                  </a:cxn>
                  <a:cxn ang="0">
                    <a:pos x="8" y="57"/>
                  </a:cxn>
                  <a:cxn ang="0">
                    <a:pos x="0" y="65"/>
                  </a:cxn>
                  <a:cxn ang="0">
                    <a:pos x="1" y="66"/>
                  </a:cxn>
                  <a:cxn ang="0">
                    <a:pos x="1" y="66"/>
                  </a:cxn>
                  <a:cxn ang="0">
                    <a:pos x="0" y="65"/>
                  </a:cxn>
                </a:cxnLst>
                <a:rect l="0" t="0" r="r" b="b"/>
                <a:pathLst>
                  <a:path w="140" h="70">
                    <a:moveTo>
                      <a:pt x="0" y="65"/>
                    </a:moveTo>
                    <a:lnTo>
                      <a:pt x="1" y="66"/>
                    </a:lnTo>
                    <a:lnTo>
                      <a:pt x="9" y="69"/>
                    </a:lnTo>
                    <a:lnTo>
                      <a:pt x="17" y="70"/>
                    </a:lnTo>
                    <a:lnTo>
                      <a:pt x="27" y="68"/>
                    </a:lnTo>
                    <a:lnTo>
                      <a:pt x="37" y="64"/>
                    </a:lnTo>
                    <a:lnTo>
                      <a:pt x="48" y="61"/>
                    </a:lnTo>
                    <a:lnTo>
                      <a:pt x="59" y="55"/>
                    </a:lnTo>
                    <a:lnTo>
                      <a:pt x="72" y="51"/>
                    </a:lnTo>
                    <a:lnTo>
                      <a:pt x="83" y="44"/>
                    </a:lnTo>
                    <a:lnTo>
                      <a:pt x="94" y="38"/>
                    </a:lnTo>
                    <a:lnTo>
                      <a:pt x="105" y="32"/>
                    </a:lnTo>
                    <a:lnTo>
                      <a:pt x="114" y="27"/>
                    </a:lnTo>
                    <a:lnTo>
                      <a:pt x="122" y="21"/>
                    </a:lnTo>
                    <a:lnTo>
                      <a:pt x="130" y="17"/>
                    </a:lnTo>
                    <a:lnTo>
                      <a:pt x="136" y="13"/>
                    </a:lnTo>
                    <a:lnTo>
                      <a:pt x="138" y="11"/>
                    </a:lnTo>
                    <a:lnTo>
                      <a:pt x="140" y="10"/>
                    </a:lnTo>
                    <a:lnTo>
                      <a:pt x="133" y="0"/>
                    </a:lnTo>
                    <a:lnTo>
                      <a:pt x="132" y="0"/>
                    </a:lnTo>
                    <a:lnTo>
                      <a:pt x="128" y="2"/>
                    </a:lnTo>
                    <a:lnTo>
                      <a:pt x="122" y="7"/>
                    </a:lnTo>
                    <a:lnTo>
                      <a:pt x="116" y="11"/>
                    </a:lnTo>
                    <a:lnTo>
                      <a:pt x="108" y="16"/>
                    </a:lnTo>
                    <a:lnTo>
                      <a:pt x="98" y="21"/>
                    </a:lnTo>
                    <a:lnTo>
                      <a:pt x="88" y="28"/>
                    </a:lnTo>
                    <a:lnTo>
                      <a:pt x="77" y="33"/>
                    </a:lnTo>
                    <a:lnTo>
                      <a:pt x="66" y="39"/>
                    </a:lnTo>
                    <a:lnTo>
                      <a:pt x="54" y="44"/>
                    </a:lnTo>
                    <a:lnTo>
                      <a:pt x="44" y="49"/>
                    </a:lnTo>
                    <a:lnTo>
                      <a:pt x="34" y="53"/>
                    </a:lnTo>
                    <a:lnTo>
                      <a:pt x="24" y="55"/>
                    </a:lnTo>
                    <a:lnTo>
                      <a:pt x="16" y="58"/>
                    </a:lnTo>
                    <a:lnTo>
                      <a:pt x="11" y="57"/>
                    </a:lnTo>
                    <a:lnTo>
                      <a:pt x="8" y="55"/>
                    </a:lnTo>
                    <a:lnTo>
                      <a:pt x="8" y="57"/>
                    </a:lnTo>
                    <a:lnTo>
                      <a:pt x="0" y="65"/>
                    </a:lnTo>
                    <a:lnTo>
                      <a:pt x="1" y="66"/>
                    </a:lnTo>
                    <a:lnTo>
                      <a:pt x="1" y="66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89" name="Freeform 265"/>
              <p:cNvSpPr>
                <a:spLocks/>
              </p:cNvSpPr>
              <p:nvPr/>
            </p:nvSpPr>
            <p:spPr bwMode="auto">
              <a:xfrm>
                <a:off x="1547" y="3162"/>
                <a:ext cx="49" cy="138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2" y="13"/>
                  </a:cxn>
                  <a:cxn ang="0">
                    <a:pos x="4" y="26"/>
                  </a:cxn>
                  <a:cxn ang="0">
                    <a:pos x="7" y="48"/>
                  </a:cxn>
                  <a:cxn ang="0">
                    <a:pos x="13" y="77"/>
                  </a:cxn>
                  <a:cxn ang="0">
                    <a:pos x="20" y="111"/>
                  </a:cxn>
                  <a:cxn ang="0">
                    <a:pos x="28" y="149"/>
                  </a:cxn>
                  <a:cxn ang="0">
                    <a:pos x="37" y="191"/>
                  </a:cxn>
                  <a:cxn ang="0">
                    <a:pos x="49" y="237"/>
                  </a:cxn>
                  <a:cxn ang="0">
                    <a:pos x="62" y="283"/>
                  </a:cxn>
                  <a:cxn ang="0">
                    <a:pos x="76" y="329"/>
                  </a:cxn>
                  <a:cxn ang="0">
                    <a:pos x="91" y="376"/>
                  </a:cxn>
                  <a:cxn ang="0">
                    <a:pos x="108" y="419"/>
                  </a:cxn>
                  <a:cxn ang="0">
                    <a:pos x="127" y="460"/>
                  </a:cxn>
                  <a:cxn ang="0">
                    <a:pos x="147" y="496"/>
                  </a:cxn>
                  <a:cxn ang="0">
                    <a:pos x="168" y="527"/>
                  </a:cxn>
                  <a:cxn ang="0">
                    <a:pos x="191" y="552"/>
                  </a:cxn>
                  <a:cxn ang="0">
                    <a:pos x="188" y="533"/>
                  </a:cxn>
                  <a:cxn ang="0">
                    <a:pos x="168" y="505"/>
                  </a:cxn>
                  <a:cxn ang="0">
                    <a:pos x="148" y="472"/>
                  </a:cxn>
                  <a:cxn ang="0">
                    <a:pos x="129" y="434"/>
                  </a:cxn>
                  <a:cxn ang="0">
                    <a:pos x="111" y="393"/>
                  </a:cxn>
                  <a:cxn ang="0">
                    <a:pos x="95" y="349"/>
                  </a:cxn>
                  <a:cxn ang="0">
                    <a:pos x="80" y="303"/>
                  </a:cxn>
                  <a:cxn ang="0">
                    <a:pos x="67" y="257"/>
                  </a:cxn>
                  <a:cxn ang="0">
                    <a:pos x="55" y="211"/>
                  </a:cxn>
                  <a:cxn ang="0">
                    <a:pos x="45" y="167"/>
                  </a:cxn>
                  <a:cxn ang="0">
                    <a:pos x="36" y="127"/>
                  </a:cxn>
                  <a:cxn ang="0">
                    <a:pos x="28" y="90"/>
                  </a:cxn>
                  <a:cxn ang="0">
                    <a:pos x="22" y="59"/>
                  </a:cxn>
                  <a:cxn ang="0">
                    <a:pos x="17" y="34"/>
                  </a:cxn>
                  <a:cxn ang="0">
                    <a:pos x="15" y="16"/>
                  </a:cxn>
                  <a:cxn ang="0">
                    <a:pos x="13" y="6"/>
                  </a:cxn>
                  <a:cxn ang="0">
                    <a:pos x="9" y="11"/>
                  </a:cxn>
                  <a:cxn ang="0">
                    <a:pos x="0" y="2"/>
                  </a:cxn>
                  <a:cxn ang="0">
                    <a:pos x="5" y="0"/>
                  </a:cxn>
                </a:cxnLst>
                <a:rect l="0" t="0" r="r" b="b"/>
                <a:pathLst>
                  <a:path w="199" h="552">
                    <a:moveTo>
                      <a:pt x="5" y="0"/>
                    </a:moveTo>
                    <a:lnTo>
                      <a:pt x="1" y="7"/>
                    </a:lnTo>
                    <a:lnTo>
                      <a:pt x="1" y="8"/>
                    </a:lnTo>
                    <a:lnTo>
                      <a:pt x="2" y="13"/>
                    </a:lnTo>
                    <a:lnTo>
                      <a:pt x="2" y="17"/>
                    </a:lnTo>
                    <a:lnTo>
                      <a:pt x="4" y="26"/>
                    </a:lnTo>
                    <a:lnTo>
                      <a:pt x="5" y="36"/>
                    </a:lnTo>
                    <a:lnTo>
                      <a:pt x="7" y="48"/>
                    </a:lnTo>
                    <a:lnTo>
                      <a:pt x="10" y="61"/>
                    </a:lnTo>
                    <a:lnTo>
                      <a:pt x="13" y="77"/>
                    </a:lnTo>
                    <a:lnTo>
                      <a:pt x="16" y="93"/>
                    </a:lnTo>
                    <a:lnTo>
                      <a:pt x="20" y="111"/>
                    </a:lnTo>
                    <a:lnTo>
                      <a:pt x="24" y="130"/>
                    </a:lnTo>
                    <a:lnTo>
                      <a:pt x="28" y="149"/>
                    </a:lnTo>
                    <a:lnTo>
                      <a:pt x="33" y="170"/>
                    </a:lnTo>
                    <a:lnTo>
                      <a:pt x="37" y="191"/>
                    </a:lnTo>
                    <a:lnTo>
                      <a:pt x="43" y="213"/>
                    </a:lnTo>
                    <a:lnTo>
                      <a:pt x="49" y="237"/>
                    </a:lnTo>
                    <a:lnTo>
                      <a:pt x="55" y="260"/>
                    </a:lnTo>
                    <a:lnTo>
                      <a:pt x="62" y="283"/>
                    </a:lnTo>
                    <a:lnTo>
                      <a:pt x="69" y="306"/>
                    </a:lnTo>
                    <a:lnTo>
                      <a:pt x="76" y="329"/>
                    </a:lnTo>
                    <a:lnTo>
                      <a:pt x="84" y="353"/>
                    </a:lnTo>
                    <a:lnTo>
                      <a:pt x="91" y="376"/>
                    </a:lnTo>
                    <a:lnTo>
                      <a:pt x="100" y="398"/>
                    </a:lnTo>
                    <a:lnTo>
                      <a:pt x="108" y="419"/>
                    </a:lnTo>
                    <a:lnTo>
                      <a:pt x="117" y="440"/>
                    </a:lnTo>
                    <a:lnTo>
                      <a:pt x="127" y="460"/>
                    </a:lnTo>
                    <a:lnTo>
                      <a:pt x="137" y="478"/>
                    </a:lnTo>
                    <a:lnTo>
                      <a:pt x="147" y="496"/>
                    </a:lnTo>
                    <a:lnTo>
                      <a:pt x="158" y="513"/>
                    </a:lnTo>
                    <a:lnTo>
                      <a:pt x="168" y="527"/>
                    </a:lnTo>
                    <a:lnTo>
                      <a:pt x="179" y="540"/>
                    </a:lnTo>
                    <a:lnTo>
                      <a:pt x="191" y="552"/>
                    </a:lnTo>
                    <a:lnTo>
                      <a:pt x="199" y="544"/>
                    </a:lnTo>
                    <a:lnTo>
                      <a:pt x="188" y="533"/>
                    </a:lnTo>
                    <a:lnTo>
                      <a:pt x="178" y="520"/>
                    </a:lnTo>
                    <a:lnTo>
                      <a:pt x="168" y="505"/>
                    </a:lnTo>
                    <a:lnTo>
                      <a:pt x="157" y="489"/>
                    </a:lnTo>
                    <a:lnTo>
                      <a:pt x="148" y="472"/>
                    </a:lnTo>
                    <a:lnTo>
                      <a:pt x="138" y="454"/>
                    </a:lnTo>
                    <a:lnTo>
                      <a:pt x="129" y="434"/>
                    </a:lnTo>
                    <a:lnTo>
                      <a:pt x="120" y="414"/>
                    </a:lnTo>
                    <a:lnTo>
                      <a:pt x="111" y="393"/>
                    </a:lnTo>
                    <a:lnTo>
                      <a:pt x="104" y="371"/>
                    </a:lnTo>
                    <a:lnTo>
                      <a:pt x="95" y="349"/>
                    </a:lnTo>
                    <a:lnTo>
                      <a:pt x="88" y="326"/>
                    </a:lnTo>
                    <a:lnTo>
                      <a:pt x="80" y="303"/>
                    </a:lnTo>
                    <a:lnTo>
                      <a:pt x="74" y="280"/>
                    </a:lnTo>
                    <a:lnTo>
                      <a:pt x="67" y="257"/>
                    </a:lnTo>
                    <a:lnTo>
                      <a:pt x="62" y="233"/>
                    </a:lnTo>
                    <a:lnTo>
                      <a:pt x="55" y="211"/>
                    </a:lnTo>
                    <a:lnTo>
                      <a:pt x="51" y="189"/>
                    </a:lnTo>
                    <a:lnTo>
                      <a:pt x="45" y="167"/>
                    </a:lnTo>
                    <a:lnTo>
                      <a:pt x="41" y="146"/>
                    </a:lnTo>
                    <a:lnTo>
                      <a:pt x="36" y="127"/>
                    </a:lnTo>
                    <a:lnTo>
                      <a:pt x="32" y="107"/>
                    </a:lnTo>
                    <a:lnTo>
                      <a:pt x="28" y="90"/>
                    </a:lnTo>
                    <a:lnTo>
                      <a:pt x="25" y="74"/>
                    </a:lnTo>
                    <a:lnTo>
                      <a:pt x="22" y="59"/>
                    </a:lnTo>
                    <a:lnTo>
                      <a:pt x="20" y="46"/>
                    </a:lnTo>
                    <a:lnTo>
                      <a:pt x="17" y="34"/>
                    </a:lnTo>
                    <a:lnTo>
                      <a:pt x="16" y="24"/>
                    </a:lnTo>
                    <a:lnTo>
                      <a:pt x="15" y="16"/>
                    </a:lnTo>
                    <a:lnTo>
                      <a:pt x="14" y="9"/>
                    </a:lnTo>
                    <a:lnTo>
                      <a:pt x="13" y="6"/>
                    </a:lnTo>
                    <a:lnTo>
                      <a:pt x="13" y="5"/>
                    </a:lnTo>
                    <a:lnTo>
                      <a:pt x="9" y="11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90" name="Freeform 266"/>
              <p:cNvSpPr>
                <a:spLocks/>
              </p:cNvSpPr>
              <p:nvPr/>
            </p:nvSpPr>
            <p:spPr bwMode="auto">
              <a:xfrm>
                <a:off x="1548" y="3138"/>
                <a:ext cx="49" cy="27"/>
              </a:xfrm>
              <a:custGeom>
                <a:avLst/>
                <a:gdLst/>
                <a:ahLst/>
                <a:cxnLst>
                  <a:cxn ang="0">
                    <a:pos x="196" y="9"/>
                  </a:cxn>
                  <a:cxn ang="0">
                    <a:pos x="185" y="8"/>
                  </a:cxn>
                  <a:cxn ang="0">
                    <a:pos x="178" y="16"/>
                  </a:cxn>
                  <a:cxn ang="0">
                    <a:pos x="167" y="23"/>
                  </a:cxn>
                  <a:cxn ang="0">
                    <a:pos x="155" y="32"/>
                  </a:cxn>
                  <a:cxn ang="0">
                    <a:pos x="141" y="40"/>
                  </a:cxn>
                  <a:cxn ang="0">
                    <a:pos x="126" y="48"/>
                  </a:cxn>
                  <a:cxn ang="0">
                    <a:pos x="111" y="55"/>
                  </a:cxn>
                  <a:cxn ang="0">
                    <a:pos x="94" y="62"/>
                  </a:cxn>
                  <a:cxn ang="0">
                    <a:pos x="79" y="69"/>
                  </a:cxn>
                  <a:cxn ang="0">
                    <a:pos x="63" y="75"/>
                  </a:cxn>
                  <a:cxn ang="0">
                    <a:pos x="49" y="81"/>
                  </a:cxn>
                  <a:cxn ang="0">
                    <a:pos x="36" y="85"/>
                  </a:cxn>
                  <a:cxn ang="0">
                    <a:pos x="23" y="90"/>
                  </a:cxn>
                  <a:cxn ang="0">
                    <a:pos x="15" y="93"/>
                  </a:cxn>
                  <a:cxn ang="0">
                    <a:pos x="7" y="95"/>
                  </a:cxn>
                  <a:cxn ang="0">
                    <a:pos x="1" y="96"/>
                  </a:cxn>
                  <a:cxn ang="0">
                    <a:pos x="0" y="97"/>
                  </a:cxn>
                  <a:cxn ang="0">
                    <a:pos x="4" y="108"/>
                  </a:cxn>
                  <a:cxn ang="0">
                    <a:pos x="6" y="108"/>
                  </a:cxn>
                  <a:cxn ang="0">
                    <a:pos x="10" y="106"/>
                  </a:cxn>
                  <a:cxn ang="0">
                    <a:pos x="18" y="104"/>
                  </a:cxn>
                  <a:cxn ang="0">
                    <a:pos x="28" y="101"/>
                  </a:cxn>
                  <a:cxn ang="0">
                    <a:pos x="40" y="96"/>
                  </a:cxn>
                  <a:cxn ang="0">
                    <a:pos x="53" y="92"/>
                  </a:cxn>
                  <a:cxn ang="0">
                    <a:pos x="68" y="86"/>
                  </a:cxn>
                  <a:cxn ang="0">
                    <a:pos x="83" y="81"/>
                  </a:cxn>
                  <a:cxn ang="0">
                    <a:pos x="100" y="74"/>
                  </a:cxn>
                  <a:cxn ang="0">
                    <a:pos x="116" y="66"/>
                  </a:cxn>
                  <a:cxn ang="0">
                    <a:pos x="132" y="59"/>
                  </a:cxn>
                  <a:cxn ang="0">
                    <a:pos x="147" y="51"/>
                  </a:cxn>
                  <a:cxn ang="0">
                    <a:pos x="162" y="42"/>
                  </a:cxn>
                  <a:cxn ang="0">
                    <a:pos x="174" y="33"/>
                  </a:cxn>
                  <a:cxn ang="0">
                    <a:pos x="186" y="25"/>
                  </a:cxn>
                  <a:cxn ang="0">
                    <a:pos x="195" y="16"/>
                  </a:cxn>
                  <a:cxn ang="0">
                    <a:pos x="185" y="15"/>
                  </a:cxn>
                  <a:cxn ang="0">
                    <a:pos x="196" y="9"/>
                  </a:cxn>
                  <a:cxn ang="0">
                    <a:pos x="191" y="0"/>
                  </a:cxn>
                  <a:cxn ang="0">
                    <a:pos x="185" y="8"/>
                  </a:cxn>
                  <a:cxn ang="0">
                    <a:pos x="196" y="9"/>
                  </a:cxn>
                </a:cxnLst>
                <a:rect l="0" t="0" r="r" b="b"/>
                <a:pathLst>
                  <a:path w="196" h="108">
                    <a:moveTo>
                      <a:pt x="196" y="9"/>
                    </a:moveTo>
                    <a:lnTo>
                      <a:pt x="185" y="8"/>
                    </a:lnTo>
                    <a:lnTo>
                      <a:pt x="178" y="16"/>
                    </a:lnTo>
                    <a:lnTo>
                      <a:pt x="167" y="23"/>
                    </a:lnTo>
                    <a:lnTo>
                      <a:pt x="155" y="32"/>
                    </a:lnTo>
                    <a:lnTo>
                      <a:pt x="141" y="40"/>
                    </a:lnTo>
                    <a:lnTo>
                      <a:pt x="126" y="48"/>
                    </a:lnTo>
                    <a:lnTo>
                      <a:pt x="111" y="55"/>
                    </a:lnTo>
                    <a:lnTo>
                      <a:pt x="94" y="62"/>
                    </a:lnTo>
                    <a:lnTo>
                      <a:pt x="79" y="69"/>
                    </a:lnTo>
                    <a:lnTo>
                      <a:pt x="63" y="75"/>
                    </a:lnTo>
                    <a:lnTo>
                      <a:pt x="49" y="81"/>
                    </a:lnTo>
                    <a:lnTo>
                      <a:pt x="36" y="85"/>
                    </a:lnTo>
                    <a:lnTo>
                      <a:pt x="23" y="90"/>
                    </a:lnTo>
                    <a:lnTo>
                      <a:pt x="15" y="93"/>
                    </a:lnTo>
                    <a:lnTo>
                      <a:pt x="7" y="95"/>
                    </a:lnTo>
                    <a:lnTo>
                      <a:pt x="1" y="96"/>
                    </a:lnTo>
                    <a:lnTo>
                      <a:pt x="0" y="97"/>
                    </a:lnTo>
                    <a:lnTo>
                      <a:pt x="4" y="108"/>
                    </a:lnTo>
                    <a:lnTo>
                      <a:pt x="6" y="108"/>
                    </a:lnTo>
                    <a:lnTo>
                      <a:pt x="10" y="106"/>
                    </a:lnTo>
                    <a:lnTo>
                      <a:pt x="18" y="104"/>
                    </a:lnTo>
                    <a:lnTo>
                      <a:pt x="28" y="101"/>
                    </a:lnTo>
                    <a:lnTo>
                      <a:pt x="40" y="96"/>
                    </a:lnTo>
                    <a:lnTo>
                      <a:pt x="53" y="92"/>
                    </a:lnTo>
                    <a:lnTo>
                      <a:pt x="68" y="86"/>
                    </a:lnTo>
                    <a:lnTo>
                      <a:pt x="83" y="81"/>
                    </a:lnTo>
                    <a:lnTo>
                      <a:pt x="100" y="74"/>
                    </a:lnTo>
                    <a:lnTo>
                      <a:pt x="116" y="66"/>
                    </a:lnTo>
                    <a:lnTo>
                      <a:pt x="132" y="59"/>
                    </a:lnTo>
                    <a:lnTo>
                      <a:pt x="147" y="51"/>
                    </a:lnTo>
                    <a:lnTo>
                      <a:pt x="162" y="42"/>
                    </a:lnTo>
                    <a:lnTo>
                      <a:pt x="174" y="33"/>
                    </a:lnTo>
                    <a:lnTo>
                      <a:pt x="186" y="25"/>
                    </a:lnTo>
                    <a:lnTo>
                      <a:pt x="195" y="16"/>
                    </a:lnTo>
                    <a:lnTo>
                      <a:pt x="185" y="15"/>
                    </a:lnTo>
                    <a:lnTo>
                      <a:pt x="196" y="9"/>
                    </a:lnTo>
                    <a:lnTo>
                      <a:pt x="191" y="0"/>
                    </a:lnTo>
                    <a:lnTo>
                      <a:pt x="185" y="8"/>
                    </a:lnTo>
                    <a:lnTo>
                      <a:pt x="196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91" name="Freeform 267"/>
              <p:cNvSpPr>
                <a:spLocks/>
              </p:cNvSpPr>
              <p:nvPr/>
            </p:nvSpPr>
            <p:spPr bwMode="auto">
              <a:xfrm>
                <a:off x="1594" y="3140"/>
                <a:ext cx="35" cy="76"/>
              </a:xfrm>
              <a:custGeom>
                <a:avLst/>
                <a:gdLst/>
                <a:ahLst/>
                <a:cxnLst>
                  <a:cxn ang="0">
                    <a:pos x="127" y="288"/>
                  </a:cxn>
                  <a:cxn ang="0">
                    <a:pos x="138" y="283"/>
                  </a:cxn>
                  <a:cxn ang="0">
                    <a:pos x="11" y="0"/>
                  </a:cxn>
                  <a:cxn ang="0">
                    <a:pos x="0" y="6"/>
                  </a:cxn>
                  <a:cxn ang="0">
                    <a:pos x="127" y="288"/>
                  </a:cxn>
                  <a:cxn ang="0">
                    <a:pos x="138" y="284"/>
                  </a:cxn>
                  <a:cxn ang="0">
                    <a:pos x="127" y="288"/>
                  </a:cxn>
                  <a:cxn ang="0">
                    <a:pos x="139" y="301"/>
                  </a:cxn>
                  <a:cxn ang="0">
                    <a:pos x="138" y="284"/>
                  </a:cxn>
                  <a:cxn ang="0">
                    <a:pos x="127" y="288"/>
                  </a:cxn>
                </a:cxnLst>
                <a:rect l="0" t="0" r="r" b="b"/>
                <a:pathLst>
                  <a:path w="139" h="301">
                    <a:moveTo>
                      <a:pt x="127" y="288"/>
                    </a:moveTo>
                    <a:lnTo>
                      <a:pt x="138" y="283"/>
                    </a:lnTo>
                    <a:lnTo>
                      <a:pt x="11" y="0"/>
                    </a:lnTo>
                    <a:lnTo>
                      <a:pt x="0" y="6"/>
                    </a:lnTo>
                    <a:lnTo>
                      <a:pt x="127" y="288"/>
                    </a:lnTo>
                    <a:lnTo>
                      <a:pt x="138" y="284"/>
                    </a:lnTo>
                    <a:lnTo>
                      <a:pt x="127" y="288"/>
                    </a:lnTo>
                    <a:lnTo>
                      <a:pt x="139" y="301"/>
                    </a:lnTo>
                    <a:lnTo>
                      <a:pt x="138" y="284"/>
                    </a:lnTo>
                    <a:lnTo>
                      <a:pt x="127" y="2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92" name="Freeform 268"/>
              <p:cNvSpPr>
                <a:spLocks/>
              </p:cNvSpPr>
              <p:nvPr/>
            </p:nvSpPr>
            <p:spPr bwMode="auto">
              <a:xfrm>
                <a:off x="1600" y="3150"/>
                <a:ext cx="29" cy="62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4"/>
                  </a:cxn>
                  <a:cxn ang="0">
                    <a:pos x="104" y="248"/>
                  </a:cxn>
                  <a:cxn ang="0">
                    <a:pos x="115" y="244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0" y="1"/>
                  </a:cxn>
                  <a:cxn ang="0">
                    <a:pos x="0" y="3"/>
                  </a:cxn>
                  <a:cxn ang="0">
                    <a:pos x="1" y="4"/>
                  </a:cxn>
                  <a:cxn ang="0">
                    <a:pos x="0" y="1"/>
                  </a:cxn>
                </a:cxnLst>
                <a:rect l="0" t="0" r="r" b="b"/>
                <a:pathLst>
                  <a:path w="115" h="248">
                    <a:moveTo>
                      <a:pt x="0" y="1"/>
                    </a:moveTo>
                    <a:lnTo>
                      <a:pt x="1" y="4"/>
                    </a:lnTo>
                    <a:lnTo>
                      <a:pt x="104" y="248"/>
                    </a:lnTo>
                    <a:lnTo>
                      <a:pt x="115" y="244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0" y="1"/>
                    </a:lnTo>
                    <a:lnTo>
                      <a:pt x="0" y="3"/>
                    </a:lnTo>
                    <a:lnTo>
                      <a:pt x="1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93" name="Freeform 269"/>
              <p:cNvSpPr>
                <a:spLocks/>
              </p:cNvSpPr>
              <p:nvPr/>
            </p:nvSpPr>
            <p:spPr bwMode="auto">
              <a:xfrm>
                <a:off x="1600" y="3061"/>
                <a:ext cx="18" cy="90"/>
              </a:xfrm>
              <a:custGeom>
                <a:avLst/>
                <a:gdLst/>
                <a:ahLst/>
                <a:cxnLst>
                  <a:cxn ang="0">
                    <a:pos x="73" y="3"/>
                  </a:cxn>
                  <a:cxn ang="0">
                    <a:pos x="60" y="3"/>
                  </a:cxn>
                  <a:cxn ang="0">
                    <a:pos x="53" y="13"/>
                  </a:cxn>
                  <a:cxn ang="0">
                    <a:pos x="47" y="30"/>
                  </a:cxn>
                  <a:cxn ang="0">
                    <a:pos x="42" y="51"/>
                  </a:cxn>
                  <a:cxn ang="0">
                    <a:pos x="36" y="77"/>
                  </a:cxn>
                  <a:cxn ang="0">
                    <a:pos x="31" y="107"/>
                  </a:cxn>
                  <a:cxn ang="0">
                    <a:pos x="26" y="140"/>
                  </a:cxn>
                  <a:cxn ang="0">
                    <a:pos x="21" y="173"/>
                  </a:cxn>
                  <a:cxn ang="0">
                    <a:pos x="16" y="209"/>
                  </a:cxn>
                  <a:cxn ang="0">
                    <a:pos x="13" y="242"/>
                  </a:cxn>
                  <a:cxn ang="0">
                    <a:pos x="10" y="273"/>
                  </a:cxn>
                  <a:cxn ang="0">
                    <a:pos x="7" y="302"/>
                  </a:cxn>
                  <a:cxn ang="0">
                    <a:pos x="3" y="325"/>
                  </a:cxn>
                  <a:cxn ang="0">
                    <a:pos x="2" y="342"/>
                  </a:cxn>
                  <a:cxn ang="0">
                    <a:pos x="1" y="355"/>
                  </a:cxn>
                  <a:cxn ang="0">
                    <a:pos x="0" y="359"/>
                  </a:cxn>
                  <a:cxn ang="0">
                    <a:pos x="12" y="359"/>
                  </a:cxn>
                  <a:cxn ang="0">
                    <a:pos x="13" y="351"/>
                  </a:cxn>
                  <a:cxn ang="0">
                    <a:pos x="15" y="336"/>
                  </a:cxn>
                  <a:cxn ang="0">
                    <a:pos x="18" y="315"/>
                  </a:cxn>
                  <a:cxn ang="0">
                    <a:pos x="20" y="288"/>
                  </a:cxn>
                  <a:cxn ang="0">
                    <a:pos x="23" y="258"/>
                  </a:cxn>
                  <a:cxn ang="0">
                    <a:pos x="28" y="226"/>
                  </a:cxn>
                  <a:cxn ang="0">
                    <a:pos x="32" y="193"/>
                  </a:cxn>
                  <a:cxn ang="0">
                    <a:pos x="36" y="159"/>
                  </a:cxn>
                  <a:cxn ang="0">
                    <a:pos x="41" y="125"/>
                  </a:cxn>
                  <a:cxn ang="0">
                    <a:pos x="46" y="94"/>
                  </a:cxn>
                  <a:cxn ang="0">
                    <a:pos x="52" y="66"/>
                  </a:cxn>
                  <a:cxn ang="0">
                    <a:pos x="56" y="43"/>
                  </a:cxn>
                  <a:cxn ang="0">
                    <a:pos x="62" y="26"/>
                  </a:cxn>
                  <a:cxn ang="0">
                    <a:pos x="66" y="15"/>
                  </a:cxn>
                  <a:cxn ang="0">
                    <a:pos x="66" y="12"/>
                  </a:cxn>
                  <a:cxn ang="0">
                    <a:pos x="65" y="12"/>
                  </a:cxn>
                </a:cxnLst>
                <a:rect l="0" t="0" r="r" b="b"/>
                <a:pathLst>
                  <a:path w="73" h="360">
                    <a:moveTo>
                      <a:pt x="73" y="3"/>
                    </a:moveTo>
                    <a:lnTo>
                      <a:pt x="73" y="3"/>
                    </a:lnTo>
                    <a:lnTo>
                      <a:pt x="66" y="0"/>
                    </a:lnTo>
                    <a:lnTo>
                      <a:pt x="60" y="3"/>
                    </a:lnTo>
                    <a:lnTo>
                      <a:pt x="56" y="8"/>
                    </a:lnTo>
                    <a:lnTo>
                      <a:pt x="53" y="13"/>
                    </a:lnTo>
                    <a:lnTo>
                      <a:pt x="50" y="21"/>
                    </a:lnTo>
                    <a:lnTo>
                      <a:pt x="47" y="30"/>
                    </a:lnTo>
                    <a:lnTo>
                      <a:pt x="44" y="40"/>
                    </a:lnTo>
                    <a:lnTo>
                      <a:pt x="42" y="51"/>
                    </a:lnTo>
                    <a:lnTo>
                      <a:pt x="39" y="64"/>
                    </a:lnTo>
                    <a:lnTo>
                      <a:pt x="36" y="77"/>
                    </a:lnTo>
                    <a:lnTo>
                      <a:pt x="34" y="93"/>
                    </a:lnTo>
                    <a:lnTo>
                      <a:pt x="31" y="107"/>
                    </a:lnTo>
                    <a:lnTo>
                      <a:pt x="29" y="124"/>
                    </a:lnTo>
                    <a:lnTo>
                      <a:pt x="26" y="140"/>
                    </a:lnTo>
                    <a:lnTo>
                      <a:pt x="24" y="157"/>
                    </a:lnTo>
                    <a:lnTo>
                      <a:pt x="21" y="173"/>
                    </a:lnTo>
                    <a:lnTo>
                      <a:pt x="19" y="191"/>
                    </a:lnTo>
                    <a:lnTo>
                      <a:pt x="16" y="209"/>
                    </a:lnTo>
                    <a:lnTo>
                      <a:pt x="15" y="225"/>
                    </a:lnTo>
                    <a:lnTo>
                      <a:pt x="13" y="242"/>
                    </a:lnTo>
                    <a:lnTo>
                      <a:pt x="11" y="257"/>
                    </a:lnTo>
                    <a:lnTo>
                      <a:pt x="10" y="273"/>
                    </a:lnTo>
                    <a:lnTo>
                      <a:pt x="8" y="287"/>
                    </a:lnTo>
                    <a:lnTo>
                      <a:pt x="7" y="302"/>
                    </a:lnTo>
                    <a:lnTo>
                      <a:pt x="5" y="313"/>
                    </a:lnTo>
                    <a:lnTo>
                      <a:pt x="3" y="325"/>
                    </a:lnTo>
                    <a:lnTo>
                      <a:pt x="3" y="335"/>
                    </a:lnTo>
                    <a:lnTo>
                      <a:pt x="2" y="342"/>
                    </a:lnTo>
                    <a:lnTo>
                      <a:pt x="1" y="350"/>
                    </a:lnTo>
                    <a:lnTo>
                      <a:pt x="1" y="355"/>
                    </a:lnTo>
                    <a:lnTo>
                      <a:pt x="0" y="359"/>
                    </a:lnTo>
                    <a:lnTo>
                      <a:pt x="0" y="359"/>
                    </a:lnTo>
                    <a:lnTo>
                      <a:pt x="12" y="360"/>
                    </a:lnTo>
                    <a:lnTo>
                      <a:pt x="12" y="359"/>
                    </a:lnTo>
                    <a:lnTo>
                      <a:pt x="13" y="356"/>
                    </a:lnTo>
                    <a:lnTo>
                      <a:pt x="13" y="351"/>
                    </a:lnTo>
                    <a:lnTo>
                      <a:pt x="14" y="345"/>
                    </a:lnTo>
                    <a:lnTo>
                      <a:pt x="15" y="336"/>
                    </a:lnTo>
                    <a:lnTo>
                      <a:pt x="16" y="326"/>
                    </a:lnTo>
                    <a:lnTo>
                      <a:pt x="18" y="315"/>
                    </a:lnTo>
                    <a:lnTo>
                      <a:pt x="19" y="302"/>
                    </a:lnTo>
                    <a:lnTo>
                      <a:pt x="20" y="288"/>
                    </a:lnTo>
                    <a:lnTo>
                      <a:pt x="22" y="274"/>
                    </a:lnTo>
                    <a:lnTo>
                      <a:pt x="23" y="258"/>
                    </a:lnTo>
                    <a:lnTo>
                      <a:pt x="25" y="243"/>
                    </a:lnTo>
                    <a:lnTo>
                      <a:pt x="28" y="226"/>
                    </a:lnTo>
                    <a:lnTo>
                      <a:pt x="30" y="210"/>
                    </a:lnTo>
                    <a:lnTo>
                      <a:pt x="32" y="193"/>
                    </a:lnTo>
                    <a:lnTo>
                      <a:pt x="34" y="176"/>
                    </a:lnTo>
                    <a:lnTo>
                      <a:pt x="36" y="159"/>
                    </a:lnTo>
                    <a:lnTo>
                      <a:pt x="39" y="143"/>
                    </a:lnTo>
                    <a:lnTo>
                      <a:pt x="41" y="125"/>
                    </a:lnTo>
                    <a:lnTo>
                      <a:pt x="43" y="109"/>
                    </a:lnTo>
                    <a:lnTo>
                      <a:pt x="46" y="94"/>
                    </a:lnTo>
                    <a:lnTo>
                      <a:pt x="49" y="81"/>
                    </a:lnTo>
                    <a:lnTo>
                      <a:pt x="52" y="66"/>
                    </a:lnTo>
                    <a:lnTo>
                      <a:pt x="54" y="54"/>
                    </a:lnTo>
                    <a:lnTo>
                      <a:pt x="56" y="43"/>
                    </a:lnTo>
                    <a:lnTo>
                      <a:pt x="58" y="33"/>
                    </a:lnTo>
                    <a:lnTo>
                      <a:pt x="62" y="26"/>
                    </a:lnTo>
                    <a:lnTo>
                      <a:pt x="64" y="19"/>
                    </a:lnTo>
                    <a:lnTo>
                      <a:pt x="66" y="15"/>
                    </a:lnTo>
                    <a:lnTo>
                      <a:pt x="67" y="12"/>
                    </a:lnTo>
                    <a:lnTo>
                      <a:pt x="66" y="12"/>
                    </a:lnTo>
                    <a:lnTo>
                      <a:pt x="64" y="12"/>
                    </a:lnTo>
                    <a:lnTo>
                      <a:pt x="65" y="12"/>
                    </a:lnTo>
                    <a:lnTo>
                      <a:pt x="73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94" name="Freeform 270"/>
              <p:cNvSpPr>
                <a:spLocks/>
              </p:cNvSpPr>
              <p:nvPr/>
            </p:nvSpPr>
            <p:spPr bwMode="auto">
              <a:xfrm>
                <a:off x="1261" y="3071"/>
                <a:ext cx="130" cy="241"/>
              </a:xfrm>
              <a:custGeom>
                <a:avLst/>
                <a:gdLst/>
                <a:ahLst/>
                <a:cxnLst>
                  <a:cxn ang="0">
                    <a:pos x="371" y="18"/>
                  </a:cxn>
                  <a:cxn ang="0">
                    <a:pos x="358" y="57"/>
                  </a:cxn>
                  <a:cxn ang="0">
                    <a:pos x="347" y="109"/>
                  </a:cxn>
                  <a:cxn ang="0">
                    <a:pos x="336" y="170"/>
                  </a:cxn>
                  <a:cxn ang="0">
                    <a:pos x="327" y="234"/>
                  </a:cxn>
                  <a:cxn ang="0">
                    <a:pos x="318" y="300"/>
                  </a:cxn>
                  <a:cxn ang="0">
                    <a:pos x="311" y="362"/>
                  </a:cxn>
                  <a:cxn ang="0">
                    <a:pos x="306" y="418"/>
                  </a:cxn>
                  <a:cxn ang="0">
                    <a:pos x="301" y="463"/>
                  </a:cxn>
                  <a:cxn ang="0">
                    <a:pos x="299" y="492"/>
                  </a:cxn>
                  <a:cxn ang="0">
                    <a:pos x="298" y="502"/>
                  </a:cxn>
                  <a:cxn ang="0">
                    <a:pos x="296" y="497"/>
                  </a:cxn>
                  <a:cxn ang="0">
                    <a:pos x="285" y="480"/>
                  </a:cxn>
                  <a:cxn ang="0">
                    <a:pos x="267" y="455"/>
                  </a:cxn>
                  <a:cxn ang="0">
                    <a:pos x="241" y="423"/>
                  </a:cxn>
                  <a:cxn ang="0">
                    <a:pos x="205" y="384"/>
                  </a:cxn>
                  <a:cxn ang="0">
                    <a:pos x="158" y="380"/>
                  </a:cxn>
                  <a:cxn ang="0">
                    <a:pos x="108" y="411"/>
                  </a:cxn>
                  <a:cxn ang="0">
                    <a:pos x="63" y="455"/>
                  </a:cxn>
                  <a:cxn ang="0">
                    <a:pos x="26" y="498"/>
                  </a:cxn>
                  <a:cxn ang="0">
                    <a:pos x="4" y="528"/>
                  </a:cxn>
                  <a:cxn ang="0">
                    <a:pos x="0" y="535"/>
                  </a:cxn>
                  <a:cxn ang="0">
                    <a:pos x="9" y="551"/>
                  </a:cxn>
                  <a:cxn ang="0">
                    <a:pos x="26" y="582"/>
                  </a:cxn>
                  <a:cxn ang="0">
                    <a:pos x="52" y="624"/>
                  </a:cxn>
                  <a:cxn ang="0">
                    <a:pos x="81" y="675"/>
                  </a:cxn>
                  <a:cxn ang="0">
                    <a:pos x="115" y="730"/>
                  </a:cxn>
                  <a:cxn ang="0">
                    <a:pos x="150" y="786"/>
                  </a:cxn>
                  <a:cxn ang="0">
                    <a:pos x="185" y="839"/>
                  </a:cxn>
                  <a:cxn ang="0">
                    <a:pos x="218" y="888"/>
                  </a:cxn>
                  <a:cxn ang="0">
                    <a:pos x="247" y="925"/>
                  </a:cxn>
                  <a:cxn ang="0">
                    <a:pos x="271" y="949"/>
                  </a:cxn>
                  <a:cxn ang="0">
                    <a:pos x="302" y="964"/>
                  </a:cxn>
                  <a:cxn ang="0">
                    <a:pos x="340" y="964"/>
                  </a:cxn>
                  <a:cxn ang="0">
                    <a:pos x="376" y="952"/>
                  </a:cxn>
                  <a:cxn ang="0">
                    <a:pos x="411" y="932"/>
                  </a:cxn>
                  <a:cxn ang="0">
                    <a:pos x="440" y="907"/>
                  </a:cxn>
                  <a:cxn ang="0">
                    <a:pos x="465" y="885"/>
                  </a:cxn>
                  <a:cxn ang="0">
                    <a:pos x="485" y="857"/>
                  </a:cxn>
                  <a:cxn ang="0">
                    <a:pos x="499" y="824"/>
                  </a:cxn>
                  <a:cxn ang="0">
                    <a:pos x="510" y="795"/>
                  </a:cxn>
                  <a:cxn ang="0">
                    <a:pos x="516" y="773"/>
                  </a:cxn>
                  <a:cxn ang="0">
                    <a:pos x="518" y="764"/>
                  </a:cxn>
                  <a:cxn ang="0">
                    <a:pos x="516" y="746"/>
                  </a:cxn>
                  <a:cxn ang="0">
                    <a:pos x="511" y="697"/>
                  </a:cxn>
                  <a:cxn ang="0">
                    <a:pos x="503" y="624"/>
                  </a:cxn>
                  <a:cxn ang="0">
                    <a:pos x="492" y="534"/>
                  </a:cxn>
                  <a:cxn ang="0">
                    <a:pos x="481" y="435"/>
                  </a:cxn>
                  <a:cxn ang="0">
                    <a:pos x="467" y="331"/>
                  </a:cxn>
                  <a:cxn ang="0">
                    <a:pos x="453" y="233"/>
                  </a:cxn>
                  <a:cxn ang="0">
                    <a:pos x="437" y="145"/>
                  </a:cxn>
                  <a:cxn ang="0">
                    <a:pos x="421" y="75"/>
                  </a:cxn>
                  <a:cxn ang="0">
                    <a:pos x="405" y="29"/>
                  </a:cxn>
                  <a:cxn ang="0">
                    <a:pos x="380" y="0"/>
                  </a:cxn>
                </a:cxnLst>
                <a:rect l="0" t="0" r="r" b="b"/>
                <a:pathLst>
                  <a:path w="518" h="966">
                    <a:moveTo>
                      <a:pt x="380" y="0"/>
                    </a:moveTo>
                    <a:lnTo>
                      <a:pt x="375" y="8"/>
                    </a:lnTo>
                    <a:lnTo>
                      <a:pt x="371" y="18"/>
                    </a:lnTo>
                    <a:lnTo>
                      <a:pt x="366" y="29"/>
                    </a:lnTo>
                    <a:lnTo>
                      <a:pt x="362" y="42"/>
                    </a:lnTo>
                    <a:lnTo>
                      <a:pt x="358" y="57"/>
                    </a:lnTo>
                    <a:lnTo>
                      <a:pt x="354" y="73"/>
                    </a:lnTo>
                    <a:lnTo>
                      <a:pt x="350" y="91"/>
                    </a:lnTo>
                    <a:lnTo>
                      <a:pt x="347" y="109"/>
                    </a:lnTo>
                    <a:lnTo>
                      <a:pt x="342" y="129"/>
                    </a:lnTo>
                    <a:lnTo>
                      <a:pt x="339" y="149"/>
                    </a:lnTo>
                    <a:lnTo>
                      <a:pt x="336" y="170"/>
                    </a:lnTo>
                    <a:lnTo>
                      <a:pt x="332" y="191"/>
                    </a:lnTo>
                    <a:lnTo>
                      <a:pt x="329" y="213"/>
                    </a:lnTo>
                    <a:lnTo>
                      <a:pt x="327" y="234"/>
                    </a:lnTo>
                    <a:lnTo>
                      <a:pt x="323" y="256"/>
                    </a:lnTo>
                    <a:lnTo>
                      <a:pt x="320" y="278"/>
                    </a:lnTo>
                    <a:lnTo>
                      <a:pt x="318" y="300"/>
                    </a:lnTo>
                    <a:lnTo>
                      <a:pt x="316" y="321"/>
                    </a:lnTo>
                    <a:lnTo>
                      <a:pt x="313" y="342"/>
                    </a:lnTo>
                    <a:lnTo>
                      <a:pt x="311" y="362"/>
                    </a:lnTo>
                    <a:lnTo>
                      <a:pt x="309" y="382"/>
                    </a:lnTo>
                    <a:lnTo>
                      <a:pt x="307" y="401"/>
                    </a:lnTo>
                    <a:lnTo>
                      <a:pt x="306" y="418"/>
                    </a:lnTo>
                    <a:lnTo>
                      <a:pt x="305" y="434"/>
                    </a:lnTo>
                    <a:lnTo>
                      <a:pt x="302" y="449"/>
                    </a:lnTo>
                    <a:lnTo>
                      <a:pt x="301" y="463"/>
                    </a:lnTo>
                    <a:lnTo>
                      <a:pt x="300" y="475"/>
                    </a:lnTo>
                    <a:lnTo>
                      <a:pt x="300" y="484"/>
                    </a:lnTo>
                    <a:lnTo>
                      <a:pt x="299" y="492"/>
                    </a:lnTo>
                    <a:lnTo>
                      <a:pt x="299" y="498"/>
                    </a:lnTo>
                    <a:lnTo>
                      <a:pt x="298" y="501"/>
                    </a:lnTo>
                    <a:lnTo>
                      <a:pt x="298" y="502"/>
                    </a:lnTo>
                    <a:lnTo>
                      <a:pt x="298" y="501"/>
                    </a:lnTo>
                    <a:lnTo>
                      <a:pt x="297" y="500"/>
                    </a:lnTo>
                    <a:lnTo>
                      <a:pt x="296" y="497"/>
                    </a:lnTo>
                    <a:lnTo>
                      <a:pt x="292" y="492"/>
                    </a:lnTo>
                    <a:lnTo>
                      <a:pt x="289" y="487"/>
                    </a:lnTo>
                    <a:lnTo>
                      <a:pt x="285" y="480"/>
                    </a:lnTo>
                    <a:lnTo>
                      <a:pt x="280" y="472"/>
                    </a:lnTo>
                    <a:lnTo>
                      <a:pt x="274" y="464"/>
                    </a:lnTo>
                    <a:lnTo>
                      <a:pt x="267" y="455"/>
                    </a:lnTo>
                    <a:lnTo>
                      <a:pt x="259" y="445"/>
                    </a:lnTo>
                    <a:lnTo>
                      <a:pt x="250" y="434"/>
                    </a:lnTo>
                    <a:lnTo>
                      <a:pt x="241" y="423"/>
                    </a:lnTo>
                    <a:lnTo>
                      <a:pt x="229" y="411"/>
                    </a:lnTo>
                    <a:lnTo>
                      <a:pt x="217" y="397"/>
                    </a:lnTo>
                    <a:lnTo>
                      <a:pt x="205" y="384"/>
                    </a:lnTo>
                    <a:lnTo>
                      <a:pt x="191" y="371"/>
                    </a:lnTo>
                    <a:lnTo>
                      <a:pt x="174" y="373"/>
                    </a:lnTo>
                    <a:lnTo>
                      <a:pt x="158" y="380"/>
                    </a:lnTo>
                    <a:lnTo>
                      <a:pt x="141" y="387"/>
                    </a:lnTo>
                    <a:lnTo>
                      <a:pt x="125" y="399"/>
                    </a:lnTo>
                    <a:lnTo>
                      <a:pt x="108" y="411"/>
                    </a:lnTo>
                    <a:lnTo>
                      <a:pt x="93" y="425"/>
                    </a:lnTo>
                    <a:lnTo>
                      <a:pt x="77" y="439"/>
                    </a:lnTo>
                    <a:lnTo>
                      <a:pt x="63" y="455"/>
                    </a:lnTo>
                    <a:lnTo>
                      <a:pt x="49" y="469"/>
                    </a:lnTo>
                    <a:lnTo>
                      <a:pt x="37" y="484"/>
                    </a:lnTo>
                    <a:lnTo>
                      <a:pt x="26" y="498"/>
                    </a:lnTo>
                    <a:lnTo>
                      <a:pt x="17" y="509"/>
                    </a:lnTo>
                    <a:lnTo>
                      <a:pt x="10" y="520"/>
                    </a:lnTo>
                    <a:lnTo>
                      <a:pt x="4" y="528"/>
                    </a:lnTo>
                    <a:lnTo>
                      <a:pt x="1" y="532"/>
                    </a:lnTo>
                    <a:lnTo>
                      <a:pt x="0" y="534"/>
                    </a:lnTo>
                    <a:lnTo>
                      <a:pt x="0" y="535"/>
                    </a:lnTo>
                    <a:lnTo>
                      <a:pt x="2" y="539"/>
                    </a:lnTo>
                    <a:lnTo>
                      <a:pt x="5" y="543"/>
                    </a:lnTo>
                    <a:lnTo>
                      <a:pt x="9" y="551"/>
                    </a:lnTo>
                    <a:lnTo>
                      <a:pt x="14" y="560"/>
                    </a:lnTo>
                    <a:lnTo>
                      <a:pt x="20" y="570"/>
                    </a:lnTo>
                    <a:lnTo>
                      <a:pt x="26" y="582"/>
                    </a:lnTo>
                    <a:lnTo>
                      <a:pt x="34" y="594"/>
                    </a:lnTo>
                    <a:lnTo>
                      <a:pt x="42" y="609"/>
                    </a:lnTo>
                    <a:lnTo>
                      <a:pt x="52" y="624"/>
                    </a:lnTo>
                    <a:lnTo>
                      <a:pt x="61" y="640"/>
                    </a:lnTo>
                    <a:lnTo>
                      <a:pt x="70" y="657"/>
                    </a:lnTo>
                    <a:lnTo>
                      <a:pt x="81" y="675"/>
                    </a:lnTo>
                    <a:lnTo>
                      <a:pt x="93" y="693"/>
                    </a:lnTo>
                    <a:lnTo>
                      <a:pt x="104" y="711"/>
                    </a:lnTo>
                    <a:lnTo>
                      <a:pt x="115" y="730"/>
                    </a:lnTo>
                    <a:lnTo>
                      <a:pt x="126" y="748"/>
                    </a:lnTo>
                    <a:lnTo>
                      <a:pt x="138" y="767"/>
                    </a:lnTo>
                    <a:lnTo>
                      <a:pt x="150" y="786"/>
                    </a:lnTo>
                    <a:lnTo>
                      <a:pt x="161" y="804"/>
                    </a:lnTo>
                    <a:lnTo>
                      <a:pt x="173" y="821"/>
                    </a:lnTo>
                    <a:lnTo>
                      <a:pt x="185" y="839"/>
                    </a:lnTo>
                    <a:lnTo>
                      <a:pt x="196" y="857"/>
                    </a:lnTo>
                    <a:lnTo>
                      <a:pt x="207" y="872"/>
                    </a:lnTo>
                    <a:lnTo>
                      <a:pt x="218" y="888"/>
                    </a:lnTo>
                    <a:lnTo>
                      <a:pt x="228" y="901"/>
                    </a:lnTo>
                    <a:lnTo>
                      <a:pt x="238" y="914"/>
                    </a:lnTo>
                    <a:lnTo>
                      <a:pt x="247" y="925"/>
                    </a:lnTo>
                    <a:lnTo>
                      <a:pt x="256" y="934"/>
                    </a:lnTo>
                    <a:lnTo>
                      <a:pt x="265" y="943"/>
                    </a:lnTo>
                    <a:lnTo>
                      <a:pt x="271" y="949"/>
                    </a:lnTo>
                    <a:lnTo>
                      <a:pt x="278" y="954"/>
                    </a:lnTo>
                    <a:lnTo>
                      <a:pt x="290" y="960"/>
                    </a:lnTo>
                    <a:lnTo>
                      <a:pt x="302" y="964"/>
                    </a:lnTo>
                    <a:lnTo>
                      <a:pt x="316" y="966"/>
                    </a:lnTo>
                    <a:lnTo>
                      <a:pt x="328" y="966"/>
                    </a:lnTo>
                    <a:lnTo>
                      <a:pt x="340" y="964"/>
                    </a:lnTo>
                    <a:lnTo>
                      <a:pt x="352" y="962"/>
                    </a:lnTo>
                    <a:lnTo>
                      <a:pt x="364" y="957"/>
                    </a:lnTo>
                    <a:lnTo>
                      <a:pt x="376" y="952"/>
                    </a:lnTo>
                    <a:lnTo>
                      <a:pt x="389" y="945"/>
                    </a:lnTo>
                    <a:lnTo>
                      <a:pt x="400" y="938"/>
                    </a:lnTo>
                    <a:lnTo>
                      <a:pt x="411" y="932"/>
                    </a:lnTo>
                    <a:lnTo>
                      <a:pt x="421" y="924"/>
                    </a:lnTo>
                    <a:lnTo>
                      <a:pt x="430" y="916"/>
                    </a:lnTo>
                    <a:lnTo>
                      <a:pt x="440" y="907"/>
                    </a:lnTo>
                    <a:lnTo>
                      <a:pt x="449" y="900"/>
                    </a:lnTo>
                    <a:lnTo>
                      <a:pt x="457" y="892"/>
                    </a:lnTo>
                    <a:lnTo>
                      <a:pt x="465" y="885"/>
                    </a:lnTo>
                    <a:lnTo>
                      <a:pt x="472" y="877"/>
                    </a:lnTo>
                    <a:lnTo>
                      <a:pt x="479" y="867"/>
                    </a:lnTo>
                    <a:lnTo>
                      <a:pt x="485" y="857"/>
                    </a:lnTo>
                    <a:lnTo>
                      <a:pt x="490" y="846"/>
                    </a:lnTo>
                    <a:lnTo>
                      <a:pt x="495" y="835"/>
                    </a:lnTo>
                    <a:lnTo>
                      <a:pt x="499" y="824"/>
                    </a:lnTo>
                    <a:lnTo>
                      <a:pt x="503" y="814"/>
                    </a:lnTo>
                    <a:lnTo>
                      <a:pt x="507" y="804"/>
                    </a:lnTo>
                    <a:lnTo>
                      <a:pt x="510" y="795"/>
                    </a:lnTo>
                    <a:lnTo>
                      <a:pt x="512" y="786"/>
                    </a:lnTo>
                    <a:lnTo>
                      <a:pt x="514" y="778"/>
                    </a:lnTo>
                    <a:lnTo>
                      <a:pt x="516" y="773"/>
                    </a:lnTo>
                    <a:lnTo>
                      <a:pt x="517" y="767"/>
                    </a:lnTo>
                    <a:lnTo>
                      <a:pt x="518" y="764"/>
                    </a:lnTo>
                    <a:lnTo>
                      <a:pt x="518" y="764"/>
                    </a:lnTo>
                    <a:lnTo>
                      <a:pt x="518" y="762"/>
                    </a:lnTo>
                    <a:lnTo>
                      <a:pt x="517" y="755"/>
                    </a:lnTo>
                    <a:lnTo>
                      <a:pt x="516" y="746"/>
                    </a:lnTo>
                    <a:lnTo>
                      <a:pt x="514" y="733"/>
                    </a:lnTo>
                    <a:lnTo>
                      <a:pt x="512" y="716"/>
                    </a:lnTo>
                    <a:lnTo>
                      <a:pt x="511" y="697"/>
                    </a:lnTo>
                    <a:lnTo>
                      <a:pt x="509" y="675"/>
                    </a:lnTo>
                    <a:lnTo>
                      <a:pt x="506" y="650"/>
                    </a:lnTo>
                    <a:lnTo>
                      <a:pt x="503" y="624"/>
                    </a:lnTo>
                    <a:lnTo>
                      <a:pt x="500" y="596"/>
                    </a:lnTo>
                    <a:lnTo>
                      <a:pt x="497" y="565"/>
                    </a:lnTo>
                    <a:lnTo>
                      <a:pt x="492" y="534"/>
                    </a:lnTo>
                    <a:lnTo>
                      <a:pt x="489" y="502"/>
                    </a:lnTo>
                    <a:lnTo>
                      <a:pt x="486" y="469"/>
                    </a:lnTo>
                    <a:lnTo>
                      <a:pt x="481" y="435"/>
                    </a:lnTo>
                    <a:lnTo>
                      <a:pt x="477" y="401"/>
                    </a:lnTo>
                    <a:lnTo>
                      <a:pt x="472" y="367"/>
                    </a:lnTo>
                    <a:lnTo>
                      <a:pt x="467" y="331"/>
                    </a:lnTo>
                    <a:lnTo>
                      <a:pt x="463" y="298"/>
                    </a:lnTo>
                    <a:lnTo>
                      <a:pt x="457" y="265"/>
                    </a:lnTo>
                    <a:lnTo>
                      <a:pt x="453" y="233"/>
                    </a:lnTo>
                    <a:lnTo>
                      <a:pt x="447" y="202"/>
                    </a:lnTo>
                    <a:lnTo>
                      <a:pt x="442" y="172"/>
                    </a:lnTo>
                    <a:lnTo>
                      <a:pt x="437" y="145"/>
                    </a:lnTo>
                    <a:lnTo>
                      <a:pt x="432" y="119"/>
                    </a:lnTo>
                    <a:lnTo>
                      <a:pt x="426" y="96"/>
                    </a:lnTo>
                    <a:lnTo>
                      <a:pt x="421" y="75"/>
                    </a:lnTo>
                    <a:lnTo>
                      <a:pt x="415" y="56"/>
                    </a:lnTo>
                    <a:lnTo>
                      <a:pt x="411" y="41"/>
                    </a:lnTo>
                    <a:lnTo>
                      <a:pt x="405" y="29"/>
                    </a:lnTo>
                    <a:lnTo>
                      <a:pt x="400" y="21"/>
                    </a:lnTo>
                    <a:lnTo>
                      <a:pt x="395" y="15"/>
                    </a:lnTo>
                    <a:lnTo>
                      <a:pt x="380" y="0"/>
                    </a:lnTo>
                    <a:close/>
                  </a:path>
                </a:pathLst>
              </a:custGeom>
              <a:solidFill>
                <a:srgbClr val="024C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95" name="Freeform 271"/>
              <p:cNvSpPr>
                <a:spLocks/>
              </p:cNvSpPr>
              <p:nvPr/>
            </p:nvSpPr>
            <p:spPr bwMode="auto">
              <a:xfrm>
                <a:off x="1334" y="3070"/>
                <a:ext cx="24" cy="132"/>
              </a:xfrm>
              <a:custGeom>
                <a:avLst/>
                <a:gdLst/>
                <a:ahLst/>
                <a:cxnLst>
                  <a:cxn ang="0">
                    <a:pos x="13" y="507"/>
                  </a:cxn>
                  <a:cxn ang="0">
                    <a:pos x="13" y="502"/>
                  </a:cxn>
                  <a:cxn ang="0">
                    <a:pos x="14" y="489"/>
                  </a:cxn>
                  <a:cxn ang="0">
                    <a:pos x="16" y="467"/>
                  </a:cxn>
                  <a:cxn ang="0">
                    <a:pos x="18" y="439"/>
                  </a:cxn>
                  <a:cxn ang="0">
                    <a:pos x="21" y="405"/>
                  </a:cxn>
                  <a:cxn ang="0">
                    <a:pos x="26" y="367"/>
                  </a:cxn>
                  <a:cxn ang="0">
                    <a:pos x="30" y="326"/>
                  </a:cxn>
                  <a:cxn ang="0">
                    <a:pos x="35" y="283"/>
                  </a:cxn>
                  <a:cxn ang="0">
                    <a:pos x="40" y="239"/>
                  </a:cxn>
                  <a:cxn ang="0">
                    <a:pos x="47" y="196"/>
                  </a:cxn>
                  <a:cxn ang="0">
                    <a:pos x="53" y="154"/>
                  </a:cxn>
                  <a:cxn ang="0">
                    <a:pos x="60" y="114"/>
                  </a:cxn>
                  <a:cxn ang="0">
                    <a:pos x="68" y="79"/>
                  </a:cxn>
                  <a:cxn ang="0">
                    <a:pos x="76" y="48"/>
                  </a:cxn>
                  <a:cxn ang="0">
                    <a:pos x="84" y="24"/>
                  </a:cxn>
                  <a:cxn ang="0">
                    <a:pos x="93" y="7"/>
                  </a:cxn>
                  <a:cxn ang="0">
                    <a:pos x="78" y="8"/>
                  </a:cxn>
                  <a:cxn ang="0">
                    <a:pos x="69" y="30"/>
                  </a:cxn>
                  <a:cxn ang="0">
                    <a:pos x="60" y="60"/>
                  </a:cxn>
                  <a:cxn ang="0">
                    <a:pos x="52" y="93"/>
                  </a:cxn>
                  <a:cxn ang="0">
                    <a:pos x="45" y="132"/>
                  </a:cxn>
                  <a:cxn ang="0">
                    <a:pos x="37" y="173"/>
                  </a:cxn>
                  <a:cxn ang="0">
                    <a:pos x="31" y="216"/>
                  </a:cxn>
                  <a:cxn ang="0">
                    <a:pos x="26" y="260"/>
                  </a:cxn>
                  <a:cxn ang="0">
                    <a:pos x="20" y="303"/>
                  </a:cxn>
                  <a:cxn ang="0">
                    <a:pos x="15" y="346"/>
                  </a:cxn>
                  <a:cxn ang="0">
                    <a:pos x="10" y="386"/>
                  </a:cxn>
                  <a:cxn ang="0">
                    <a:pos x="8" y="421"/>
                  </a:cxn>
                  <a:cxn ang="0">
                    <a:pos x="5" y="452"/>
                  </a:cxn>
                  <a:cxn ang="0">
                    <a:pos x="3" y="478"/>
                  </a:cxn>
                  <a:cxn ang="0">
                    <a:pos x="2" y="495"/>
                  </a:cxn>
                  <a:cxn ang="0">
                    <a:pos x="0" y="505"/>
                  </a:cxn>
                  <a:cxn ang="0">
                    <a:pos x="11" y="504"/>
                  </a:cxn>
                  <a:cxn ang="0">
                    <a:pos x="10" y="527"/>
                  </a:cxn>
                  <a:cxn ang="0">
                    <a:pos x="2" y="510"/>
                  </a:cxn>
                </a:cxnLst>
                <a:rect l="0" t="0" r="r" b="b"/>
                <a:pathLst>
                  <a:path w="93" h="527">
                    <a:moveTo>
                      <a:pt x="2" y="510"/>
                    </a:moveTo>
                    <a:lnTo>
                      <a:pt x="13" y="507"/>
                    </a:lnTo>
                    <a:lnTo>
                      <a:pt x="13" y="505"/>
                    </a:lnTo>
                    <a:lnTo>
                      <a:pt x="13" y="502"/>
                    </a:lnTo>
                    <a:lnTo>
                      <a:pt x="14" y="496"/>
                    </a:lnTo>
                    <a:lnTo>
                      <a:pt x="14" y="489"/>
                    </a:lnTo>
                    <a:lnTo>
                      <a:pt x="15" y="479"/>
                    </a:lnTo>
                    <a:lnTo>
                      <a:pt x="16" y="467"/>
                    </a:lnTo>
                    <a:lnTo>
                      <a:pt x="17" y="453"/>
                    </a:lnTo>
                    <a:lnTo>
                      <a:pt x="18" y="439"/>
                    </a:lnTo>
                    <a:lnTo>
                      <a:pt x="20" y="422"/>
                    </a:lnTo>
                    <a:lnTo>
                      <a:pt x="21" y="405"/>
                    </a:lnTo>
                    <a:lnTo>
                      <a:pt x="24" y="386"/>
                    </a:lnTo>
                    <a:lnTo>
                      <a:pt x="26" y="367"/>
                    </a:lnTo>
                    <a:lnTo>
                      <a:pt x="28" y="347"/>
                    </a:lnTo>
                    <a:lnTo>
                      <a:pt x="30" y="326"/>
                    </a:lnTo>
                    <a:lnTo>
                      <a:pt x="32" y="305"/>
                    </a:lnTo>
                    <a:lnTo>
                      <a:pt x="35" y="283"/>
                    </a:lnTo>
                    <a:lnTo>
                      <a:pt x="38" y="261"/>
                    </a:lnTo>
                    <a:lnTo>
                      <a:pt x="40" y="239"/>
                    </a:lnTo>
                    <a:lnTo>
                      <a:pt x="44" y="218"/>
                    </a:lnTo>
                    <a:lnTo>
                      <a:pt x="47" y="196"/>
                    </a:lnTo>
                    <a:lnTo>
                      <a:pt x="50" y="175"/>
                    </a:lnTo>
                    <a:lnTo>
                      <a:pt x="53" y="154"/>
                    </a:lnTo>
                    <a:lnTo>
                      <a:pt x="57" y="134"/>
                    </a:lnTo>
                    <a:lnTo>
                      <a:pt x="60" y="114"/>
                    </a:lnTo>
                    <a:lnTo>
                      <a:pt x="65" y="97"/>
                    </a:lnTo>
                    <a:lnTo>
                      <a:pt x="68" y="79"/>
                    </a:lnTo>
                    <a:lnTo>
                      <a:pt x="72" y="63"/>
                    </a:lnTo>
                    <a:lnTo>
                      <a:pt x="76" y="48"/>
                    </a:lnTo>
                    <a:lnTo>
                      <a:pt x="80" y="35"/>
                    </a:lnTo>
                    <a:lnTo>
                      <a:pt x="84" y="24"/>
                    </a:lnTo>
                    <a:lnTo>
                      <a:pt x="89" y="14"/>
                    </a:lnTo>
                    <a:lnTo>
                      <a:pt x="93" y="7"/>
                    </a:lnTo>
                    <a:lnTo>
                      <a:pt x="82" y="0"/>
                    </a:lnTo>
                    <a:lnTo>
                      <a:pt x="78" y="8"/>
                    </a:lnTo>
                    <a:lnTo>
                      <a:pt x="73" y="19"/>
                    </a:lnTo>
                    <a:lnTo>
                      <a:pt x="69" y="30"/>
                    </a:lnTo>
                    <a:lnTo>
                      <a:pt x="65" y="45"/>
                    </a:lnTo>
                    <a:lnTo>
                      <a:pt x="60" y="60"/>
                    </a:lnTo>
                    <a:lnTo>
                      <a:pt x="56" y="76"/>
                    </a:lnTo>
                    <a:lnTo>
                      <a:pt x="52" y="93"/>
                    </a:lnTo>
                    <a:lnTo>
                      <a:pt x="48" y="112"/>
                    </a:lnTo>
                    <a:lnTo>
                      <a:pt x="45" y="132"/>
                    </a:lnTo>
                    <a:lnTo>
                      <a:pt x="41" y="152"/>
                    </a:lnTo>
                    <a:lnTo>
                      <a:pt x="37" y="173"/>
                    </a:lnTo>
                    <a:lnTo>
                      <a:pt x="35" y="194"/>
                    </a:lnTo>
                    <a:lnTo>
                      <a:pt x="31" y="216"/>
                    </a:lnTo>
                    <a:lnTo>
                      <a:pt x="28" y="238"/>
                    </a:lnTo>
                    <a:lnTo>
                      <a:pt x="26" y="260"/>
                    </a:lnTo>
                    <a:lnTo>
                      <a:pt x="23" y="282"/>
                    </a:lnTo>
                    <a:lnTo>
                      <a:pt x="20" y="303"/>
                    </a:lnTo>
                    <a:lnTo>
                      <a:pt x="17" y="324"/>
                    </a:lnTo>
                    <a:lnTo>
                      <a:pt x="15" y="346"/>
                    </a:lnTo>
                    <a:lnTo>
                      <a:pt x="13" y="366"/>
                    </a:lnTo>
                    <a:lnTo>
                      <a:pt x="10" y="386"/>
                    </a:lnTo>
                    <a:lnTo>
                      <a:pt x="9" y="404"/>
                    </a:lnTo>
                    <a:lnTo>
                      <a:pt x="8" y="421"/>
                    </a:lnTo>
                    <a:lnTo>
                      <a:pt x="6" y="438"/>
                    </a:lnTo>
                    <a:lnTo>
                      <a:pt x="5" y="452"/>
                    </a:lnTo>
                    <a:lnTo>
                      <a:pt x="4" y="465"/>
                    </a:lnTo>
                    <a:lnTo>
                      <a:pt x="3" y="478"/>
                    </a:lnTo>
                    <a:lnTo>
                      <a:pt x="2" y="488"/>
                    </a:lnTo>
                    <a:lnTo>
                      <a:pt x="2" y="495"/>
                    </a:lnTo>
                    <a:lnTo>
                      <a:pt x="0" y="501"/>
                    </a:lnTo>
                    <a:lnTo>
                      <a:pt x="0" y="505"/>
                    </a:lnTo>
                    <a:lnTo>
                      <a:pt x="0" y="506"/>
                    </a:lnTo>
                    <a:lnTo>
                      <a:pt x="11" y="504"/>
                    </a:lnTo>
                    <a:lnTo>
                      <a:pt x="2" y="510"/>
                    </a:lnTo>
                    <a:lnTo>
                      <a:pt x="10" y="527"/>
                    </a:lnTo>
                    <a:lnTo>
                      <a:pt x="13" y="507"/>
                    </a:lnTo>
                    <a:lnTo>
                      <a:pt x="2" y="5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96" name="Freeform 272"/>
              <p:cNvSpPr>
                <a:spLocks/>
              </p:cNvSpPr>
              <p:nvPr/>
            </p:nvSpPr>
            <p:spPr bwMode="auto">
              <a:xfrm>
                <a:off x="1308" y="3162"/>
                <a:ext cx="29" cy="35"/>
              </a:xfrm>
              <a:custGeom>
                <a:avLst/>
                <a:gdLst/>
                <a:ahLst/>
                <a:cxnLst>
                  <a:cxn ang="0">
                    <a:pos x="5" y="14"/>
                  </a:cxn>
                  <a:cxn ang="0">
                    <a:pos x="0" y="11"/>
                  </a:cxn>
                  <a:cxn ang="0">
                    <a:pos x="15" y="25"/>
                  </a:cxn>
                  <a:cxn ang="0">
                    <a:pos x="27" y="38"/>
                  </a:cxn>
                  <a:cxn ang="0">
                    <a:pos x="39" y="50"/>
                  </a:cxn>
                  <a:cxn ang="0">
                    <a:pos x="49" y="62"/>
                  </a:cxn>
                  <a:cxn ang="0">
                    <a:pos x="59" y="74"/>
                  </a:cxn>
                  <a:cxn ang="0">
                    <a:pos x="68" y="84"/>
                  </a:cxn>
                  <a:cxn ang="0">
                    <a:pos x="76" y="94"/>
                  </a:cxn>
                  <a:cxn ang="0">
                    <a:pos x="83" y="104"/>
                  </a:cxn>
                  <a:cxn ang="0">
                    <a:pos x="89" y="112"/>
                  </a:cxn>
                  <a:cxn ang="0">
                    <a:pos x="93" y="120"/>
                  </a:cxn>
                  <a:cxn ang="0">
                    <a:pos x="98" y="126"/>
                  </a:cxn>
                  <a:cxn ang="0">
                    <a:pos x="101" y="132"/>
                  </a:cxn>
                  <a:cxn ang="0">
                    <a:pos x="104" y="136"/>
                  </a:cxn>
                  <a:cxn ang="0">
                    <a:pos x="105" y="139"/>
                  </a:cxn>
                  <a:cxn ang="0">
                    <a:pos x="106" y="141"/>
                  </a:cxn>
                  <a:cxn ang="0">
                    <a:pos x="108" y="142"/>
                  </a:cxn>
                  <a:cxn ang="0">
                    <a:pos x="117" y="136"/>
                  </a:cxn>
                  <a:cxn ang="0">
                    <a:pos x="117" y="135"/>
                  </a:cxn>
                  <a:cxn ang="0">
                    <a:pos x="116" y="133"/>
                  </a:cxn>
                  <a:cxn ang="0">
                    <a:pos x="114" y="129"/>
                  </a:cxn>
                  <a:cxn ang="0">
                    <a:pos x="112" y="125"/>
                  </a:cxn>
                  <a:cxn ang="0">
                    <a:pos x="109" y="120"/>
                  </a:cxn>
                  <a:cxn ang="0">
                    <a:pos x="104" y="113"/>
                  </a:cxn>
                  <a:cxn ang="0">
                    <a:pos x="99" y="105"/>
                  </a:cxn>
                  <a:cxn ang="0">
                    <a:pos x="92" y="96"/>
                  </a:cxn>
                  <a:cxn ang="0">
                    <a:pos x="85" y="88"/>
                  </a:cxn>
                  <a:cxn ang="0">
                    <a:pos x="78" y="76"/>
                  </a:cxn>
                  <a:cxn ang="0">
                    <a:pos x="69" y="67"/>
                  </a:cxn>
                  <a:cxn ang="0">
                    <a:pos x="59" y="54"/>
                  </a:cxn>
                  <a:cxn ang="0">
                    <a:pos x="48" y="42"/>
                  </a:cxn>
                  <a:cxn ang="0">
                    <a:pos x="36" y="29"/>
                  </a:cxn>
                  <a:cxn ang="0">
                    <a:pos x="24" y="16"/>
                  </a:cxn>
                  <a:cxn ang="0">
                    <a:pos x="9" y="3"/>
                  </a:cxn>
                  <a:cxn ang="0">
                    <a:pos x="4" y="0"/>
                  </a:cxn>
                  <a:cxn ang="0">
                    <a:pos x="9" y="3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5" y="14"/>
                  </a:cxn>
                </a:cxnLst>
                <a:rect l="0" t="0" r="r" b="b"/>
                <a:pathLst>
                  <a:path w="117" h="142">
                    <a:moveTo>
                      <a:pt x="5" y="14"/>
                    </a:moveTo>
                    <a:lnTo>
                      <a:pt x="0" y="11"/>
                    </a:lnTo>
                    <a:lnTo>
                      <a:pt x="15" y="25"/>
                    </a:lnTo>
                    <a:lnTo>
                      <a:pt x="27" y="38"/>
                    </a:lnTo>
                    <a:lnTo>
                      <a:pt x="39" y="50"/>
                    </a:lnTo>
                    <a:lnTo>
                      <a:pt x="49" y="62"/>
                    </a:lnTo>
                    <a:lnTo>
                      <a:pt x="59" y="74"/>
                    </a:lnTo>
                    <a:lnTo>
                      <a:pt x="68" y="84"/>
                    </a:lnTo>
                    <a:lnTo>
                      <a:pt x="76" y="94"/>
                    </a:lnTo>
                    <a:lnTo>
                      <a:pt x="83" y="104"/>
                    </a:lnTo>
                    <a:lnTo>
                      <a:pt x="89" y="112"/>
                    </a:lnTo>
                    <a:lnTo>
                      <a:pt x="93" y="120"/>
                    </a:lnTo>
                    <a:lnTo>
                      <a:pt x="98" y="126"/>
                    </a:lnTo>
                    <a:lnTo>
                      <a:pt x="101" y="132"/>
                    </a:lnTo>
                    <a:lnTo>
                      <a:pt x="104" y="136"/>
                    </a:lnTo>
                    <a:lnTo>
                      <a:pt x="105" y="139"/>
                    </a:lnTo>
                    <a:lnTo>
                      <a:pt x="106" y="141"/>
                    </a:lnTo>
                    <a:lnTo>
                      <a:pt x="108" y="142"/>
                    </a:lnTo>
                    <a:lnTo>
                      <a:pt x="117" y="136"/>
                    </a:lnTo>
                    <a:lnTo>
                      <a:pt x="117" y="135"/>
                    </a:lnTo>
                    <a:lnTo>
                      <a:pt x="116" y="133"/>
                    </a:lnTo>
                    <a:lnTo>
                      <a:pt x="114" y="129"/>
                    </a:lnTo>
                    <a:lnTo>
                      <a:pt x="112" y="125"/>
                    </a:lnTo>
                    <a:lnTo>
                      <a:pt x="109" y="120"/>
                    </a:lnTo>
                    <a:lnTo>
                      <a:pt x="104" y="113"/>
                    </a:lnTo>
                    <a:lnTo>
                      <a:pt x="99" y="105"/>
                    </a:lnTo>
                    <a:lnTo>
                      <a:pt x="92" y="96"/>
                    </a:lnTo>
                    <a:lnTo>
                      <a:pt x="85" y="88"/>
                    </a:lnTo>
                    <a:lnTo>
                      <a:pt x="78" y="76"/>
                    </a:lnTo>
                    <a:lnTo>
                      <a:pt x="69" y="67"/>
                    </a:lnTo>
                    <a:lnTo>
                      <a:pt x="59" y="54"/>
                    </a:lnTo>
                    <a:lnTo>
                      <a:pt x="48" y="42"/>
                    </a:lnTo>
                    <a:lnTo>
                      <a:pt x="36" y="29"/>
                    </a:lnTo>
                    <a:lnTo>
                      <a:pt x="24" y="16"/>
                    </a:lnTo>
                    <a:lnTo>
                      <a:pt x="9" y="3"/>
                    </a:lnTo>
                    <a:lnTo>
                      <a:pt x="4" y="0"/>
                    </a:lnTo>
                    <a:lnTo>
                      <a:pt x="9" y="3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97" name="Freeform 273"/>
              <p:cNvSpPr>
                <a:spLocks/>
              </p:cNvSpPr>
              <p:nvPr/>
            </p:nvSpPr>
            <p:spPr bwMode="auto">
              <a:xfrm>
                <a:off x="1260" y="3162"/>
                <a:ext cx="49" cy="43"/>
              </a:xfrm>
              <a:custGeom>
                <a:avLst/>
                <a:gdLst/>
                <a:ahLst/>
                <a:cxnLst>
                  <a:cxn ang="0">
                    <a:pos x="12" y="167"/>
                  </a:cxn>
                  <a:cxn ang="0">
                    <a:pos x="12" y="174"/>
                  </a:cxn>
                  <a:cxn ang="0">
                    <a:pos x="13" y="173"/>
                  </a:cxn>
                  <a:cxn ang="0">
                    <a:pos x="17" y="167"/>
                  </a:cxn>
                  <a:cxn ang="0">
                    <a:pos x="22" y="159"/>
                  </a:cxn>
                  <a:cxn ang="0">
                    <a:pos x="29" y="148"/>
                  </a:cxn>
                  <a:cxn ang="0">
                    <a:pos x="39" y="137"/>
                  </a:cxn>
                  <a:cxn ang="0">
                    <a:pos x="49" y="124"/>
                  </a:cxn>
                  <a:cxn ang="0">
                    <a:pos x="61" y="110"/>
                  </a:cxn>
                  <a:cxn ang="0">
                    <a:pos x="74" y="95"/>
                  </a:cxn>
                  <a:cxn ang="0">
                    <a:pos x="88" y="80"/>
                  </a:cxn>
                  <a:cxn ang="0">
                    <a:pos x="104" y="65"/>
                  </a:cxn>
                  <a:cxn ang="0">
                    <a:pos x="119" y="51"/>
                  </a:cxn>
                  <a:cxn ang="0">
                    <a:pos x="135" y="39"/>
                  </a:cxn>
                  <a:cxn ang="0">
                    <a:pos x="150" y="29"/>
                  </a:cxn>
                  <a:cxn ang="0">
                    <a:pos x="167" y="21"/>
                  </a:cxn>
                  <a:cxn ang="0">
                    <a:pos x="182" y="16"/>
                  </a:cxn>
                  <a:cxn ang="0">
                    <a:pos x="198" y="14"/>
                  </a:cxn>
                  <a:cxn ang="0">
                    <a:pos x="197" y="0"/>
                  </a:cxn>
                  <a:cxn ang="0">
                    <a:pos x="180" y="4"/>
                  </a:cxn>
                  <a:cxn ang="0">
                    <a:pos x="162" y="9"/>
                  </a:cxn>
                  <a:cxn ang="0">
                    <a:pos x="145" y="18"/>
                  </a:cxn>
                  <a:cxn ang="0">
                    <a:pos x="128" y="29"/>
                  </a:cxn>
                  <a:cxn ang="0">
                    <a:pos x="111" y="42"/>
                  </a:cxn>
                  <a:cxn ang="0">
                    <a:pos x="95" y="57"/>
                  </a:cxn>
                  <a:cxn ang="0">
                    <a:pos x="80" y="71"/>
                  </a:cxn>
                  <a:cxn ang="0">
                    <a:pos x="65" y="86"/>
                  </a:cxn>
                  <a:cxn ang="0">
                    <a:pos x="51" y="102"/>
                  </a:cxn>
                  <a:cxn ang="0">
                    <a:pos x="40" y="116"/>
                  </a:cxn>
                  <a:cxn ang="0">
                    <a:pos x="29" y="129"/>
                  </a:cxn>
                  <a:cxn ang="0">
                    <a:pos x="20" y="142"/>
                  </a:cxn>
                  <a:cxn ang="0">
                    <a:pos x="12" y="153"/>
                  </a:cxn>
                  <a:cxn ang="0">
                    <a:pos x="7" y="159"/>
                  </a:cxn>
                  <a:cxn ang="0">
                    <a:pos x="3" y="165"/>
                  </a:cxn>
                  <a:cxn ang="0">
                    <a:pos x="1" y="167"/>
                  </a:cxn>
                  <a:cxn ang="0">
                    <a:pos x="1" y="174"/>
                  </a:cxn>
                  <a:cxn ang="0">
                    <a:pos x="1" y="167"/>
                  </a:cxn>
                  <a:cxn ang="0">
                    <a:pos x="0" y="170"/>
                  </a:cxn>
                  <a:cxn ang="0">
                    <a:pos x="1" y="174"/>
                  </a:cxn>
                  <a:cxn ang="0">
                    <a:pos x="12" y="167"/>
                  </a:cxn>
                </a:cxnLst>
                <a:rect l="0" t="0" r="r" b="b"/>
                <a:pathLst>
                  <a:path w="198" h="174">
                    <a:moveTo>
                      <a:pt x="12" y="167"/>
                    </a:moveTo>
                    <a:lnTo>
                      <a:pt x="12" y="174"/>
                    </a:lnTo>
                    <a:lnTo>
                      <a:pt x="13" y="173"/>
                    </a:lnTo>
                    <a:lnTo>
                      <a:pt x="17" y="167"/>
                    </a:lnTo>
                    <a:lnTo>
                      <a:pt x="22" y="159"/>
                    </a:lnTo>
                    <a:lnTo>
                      <a:pt x="29" y="148"/>
                    </a:lnTo>
                    <a:lnTo>
                      <a:pt x="39" y="137"/>
                    </a:lnTo>
                    <a:lnTo>
                      <a:pt x="49" y="124"/>
                    </a:lnTo>
                    <a:lnTo>
                      <a:pt x="61" y="110"/>
                    </a:lnTo>
                    <a:lnTo>
                      <a:pt x="74" y="95"/>
                    </a:lnTo>
                    <a:lnTo>
                      <a:pt x="88" y="80"/>
                    </a:lnTo>
                    <a:lnTo>
                      <a:pt x="104" y="65"/>
                    </a:lnTo>
                    <a:lnTo>
                      <a:pt x="119" y="51"/>
                    </a:lnTo>
                    <a:lnTo>
                      <a:pt x="135" y="39"/>
                    </a:lnTo>
                    <a:lnTo>
                      <a:pt x="150" y="29"/>
                    </a:lnTo>
                    <a:lnTo>
                      <a:pt x="167" y="21"/>
                    </a:lnTo>
                    <a:lnTo>
                      <a:pt x="182" y="16"/>
                    </a:lnTo>
                    <a:lnTo>
                      <a:pt x="198" y="14"/>
                    </a:lnTo>
                    <a:lnTo>
                      <a:pt x="197" y="0"/>
                    </a:lnTo>
                    <a:lnTo>
                      <a:pt x="180" y="4"/>
                    </a:lnTo>
                    <a:lnTo>
                      <a:pt x="162" y="9"/>
                    </a:lnTo>
                    <a:lnTo>
                      <a:pt x="145" y="18"/>
                    </a:lnTo>
                    <a:lnTo>
                      <a:pt x="128" y="29"/>
                    </a:lnTo>
                    <a:lnTo>
                      <a:pt x="111" y="42"/>
                    </a:lnTo>
                    <a:lnTo>
                      <a:pt x="95" y="57"/>
                    </a:lnTo>
                    <a:lnTo>
                      <a:pt x="80" y="71"/>
                    </a:lnTo>
                    <a:lnTo>
                      <a:pt x="65" y="86"/>
                    </a:lnTo>
                    <a:lnTo>
                      <a:pt x="51" y="102"/>
                    </a:lnTo>
                    <a:lnTo>
                      <a:pt x="40" y="116"/>
                    </a:lnTo>
                    <a:lnTo>
                      <a:pt x="29" y="129"/>
                    </a:lnTo>
                    <a:lnTo>
                      <a:pt x="20" y="142"/>
                    </a:lnTo>
                    <a:lnTo>
                      <a:pt x="12" y="153"/>
                    </a:lnTo>
                    <a:lnTo>
                      <a:pt x="7" y="159"/>
                    </a:lnTo>
                    <a:lnTo>
                      <a:pt x="3" y="165"/>
                    </a:lnTo>
                    <a:lnTo>
                      <a:pt x="1" y="167"/>
                    </a:lnTo>
                    <a:lnTo>
                      <a:pt x="1" y="174"/>
                    </a:lnTo>
                    <a:lnTo>
                      <a:pt x="1" y="167"/>
                    </a:lnTo>
                    <a:lnTo>
                      <a:pt x="0" y="170"/>
                    </a:lnTo>
                    <a:lnTo>
                      <a:pt x="1" y="174"/>
                    </a:lnTo>
                    <a:lnTo>
                      <a:pt x="12" y="1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98" name="Freeform 274"/>
              <p:cNvSpPr>
                <a:spLocks/>
              </p:cNvSpPr>
              <p:nvPr/>
            </p:nvSpPr>
            <p:spPr bwMode="auto">
              <a:xfrm>
                <a:off x="1260" y="3204"/>
                <a:ext cx="72" cy="107"/>
              </a:xfrm>
              <a:custGeom>
                <a:avLst/>
                <a:gdLst/>
                <a:ahLst/>
                <a:cxnLst>
                  <a:cxn ang="0">
                    <a:pos x="287" y="417"/>
                  </a:cxn>
                  <a:cxn ang="0">
                    <a:pos x="275" y="407"/>
                  </a:cxn>
                  <a:cxn ang="0">
                    <a:pos x="259" y="390"/>
                  </a:cxn>
                  <a:cxn ang="0">
                    <a:pos x="239" y="367"/>
                  </a:cxn>
                  <a:cxn ang="0">
                    <a:pos x="218" y="338"/>
                  </a:cxn>
                  <a:cxn ang="0">
                    <a:pos x="196" y="305"/>
                  </a:cxn>
                  <a:cxn ang="0">
                    <a:pos x="173" y="269"/>
                  </a:cxn>
                  <a:cxn ang="0">
                    <a:pos x="149" y="233"/>
                  </a:cxn>
                  <a:cxn ang="0">
                    <a:pos x="126" y="195"/>
                  </a:cxn>
                  <a:cxn ang="0">
                    <a:pos x="103" y="159"/>
                  </a:cxn>
                  <a:cxn ang="0">
                    <a:pos x="82" y="123"/>
                  </a:cxn>
                  <a:cxn ang="0">
                    <a:pos x="63" y="89"/>
                  </a:cxn>
                  <a:cxn ang="0">
                    <a:pos x="46" y="61"/>
                  </a:cxn>
                  <a:cxn ang="0">
                    <a:pos x="31" y="35"/>
                  </a:cxn>
                  <a:cxn ang="0">
                    <a:pos x="20" y="17"/>
                  </a:cxn>
                  <a:cxn ang="0">
                    <a:pos x="13" y="4"/>
                  </a:cxn>
                  <a:cxn ang="0">
                    <a:pos x="11" y="0"/>
                  </a:cxn>
                  <a:cxn ang="0">
                    <a:pos x="1" y="7"/>
                  </a:cxn>
                  <a:cxn ang="0">
                    <a:pos x="6" y="15"/>
                  </a:cxn>
                  <a:cxn ang="0">
                    <a:pos x="15" y="32"/>
                  </a:cxn>
                  <a:cxn ang="0">
                    <a:pos x="28" y="54"/>
                  </a:cxn>
                  <a:cxn ang="0">
                    <a:pos x="43" y="81"/>
                  </a:cxn>
                  <a:cxn ang="0">
                    <a:pos x="61" y="113"/>
                  </a:cxn>
                  <a:cxn ang="0">
                    <a:pos x="82" y="147"/>
                  </a:cxn>
                  <a:cxn ang="0">
                    <a:pos x="104" y="183"/>
                  </a:cxn>
                  <a:cxn ang="0">
                    <a:pos x="127" y="221"/>
                  </a:cxn>
                  <a:cxn ang="0">
                    <a:pos x="150" y="258"/>
                  </a:cxn>
                  <a:cxn ang="0">
                    <a:pos x="174" y="295"/>
                  </a:cxn>
                  <a:cxn ang="0">
                    <a:pos x="197" y="329"/>
                  </a:cxn>
                  <a:cxn ang="0">
                    <a:pos x="219" y="360"/>
                  </a:cxn>
                  <a:cxn ang="0">
                    <a:pos x="240" y="386"/>
                  </a:cxn>
                  <a:cxn ang="0">
                    <a:pos x="258" y="407"/>
                  </a:cxn>
                  <a:cxn ang="0">
                    <a:pos x="273" y="423"/>
                  </a:cxn>
                  <a:cxn ang="0">
                    <a:pos x="281" y="428"/>
                  </a:cxn>
                </a:cxnLst>
                <a:rect l="0" t="0" r="r" b="b"/>
                <a:pathLst>
                  <a:path w="287" h="428">
                    <a:moveTo>
                      <a:pt x="287" y="417"/>
                    </a:moveTo>
                    <a:lnTo>
                      <a:pt x="287" y="417"/>
                    </a:lnTo>
                    <a:lnTo>
                      <a:pt x="282" y="414"/>
                    </a:lnTo>
                    <a:lnTo>
                      <a:pt x="275" y="407"/>
                    </a:lnTo>
                    <a:lnTo>
                      <a:pt x="266" y="399"/>
                    </a:lnTo>
                    <a:lnTo>
                      <a:pt x="259" y="390"/>
                    </a:lnTo>
                    <a:lnTo>
                      <a:pt x="249" y="379"/>
                    </a:lnTo>
                    <a:lnTo>
                      <a:pt x="239" y="367"/>
                    </a:lnTo>
                    <a:lnTo>
                      <a:pt x="229" y="352"/>
                    </a:lnTo>
                    <a:lnTo>
                      <a:pt x="218" y="338"/>
                    </a:lnTo>
                    <a:lnTo>
                      <a:pt x="207" y="321"/>
                    </a:lnTo>
                    <a:lnTo>
                      <a:pt x="196" y="305"/>
                    </a:lnTo>
                    <a:lnTo>
                      <a:pt x="185" y="287"/>
                    </a:lnTo>
                    <a:lnTo>
                      <a:pt x="173" y="269"/>
                    </a:lnTo>
                    <a:lnTo>
                      <a:pt x="160" y="252"/>
                    </a:lnTo>
                    <a:lnTo>
                      <a:pt x="149" y="233"/>
                    </a:lnTo>
                    <a:lnTo>
                      <a:pt x="137" y="214"/>
                    </a:lnTo>
                    <a:lnTo>
                      <a:pt x="126" y="195"/>
                    </a:lnTo>
                    <a:lnTo>
                      <a:pt x="114" y="178"/>
                    </a:lnTo>
                    <a:lnTo>
                      <a:pt x="103" y="159"/>
                    </a:lnTo>
                    <a:lnTo>
                      <a:pt x="92" y="140"/>
                    </a:lnTo>
                    <a:lnTo>
                      <a:pt x="82" y="123"/>
                    </a:lnTo>
                    <a:lnTo>
                      <a:pt x="72" y="106"/>
                    </a:lnTo>
                    <a:lnTo>
                      <a:pt x="63" y="89"/>
                    </a:lnTo>
                    <a:lnTo>
                      <a:pt x="53" y="75"/>
                    </a:lnTo>
                    <a:lnTo>
                      <a:pt x="46" y="61"/>
                    </a:lnTo>
                    <a:lnTo>
                      <a:pt x="38" y="47"/>
                    </a:lnTo>
                    <a:lnTo>
                      <a:pt x="31" y="35"/>
                    </a:lnTo>
                    <a:lnTo>
                      <a:pt x="26" y="25"/>
                    </a:lnTo>
                    <a:lnTo>
                      <a:pt x="20" y="17"/>
                    </a:lnTo>
                    <a:lnTo>
                      <a:pt x="17" y="10"/>
                    </a:lnTo>
                    <a:lnTo>
                      <a:pt x="13" y="4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2" y="11"/>
                    </a:lnTo>
                    <a:lnTo>
                      <a:pt x="6" y="15"/>
                    </a:lnTo>
                    <a:lnTo>
                      <a:pt x="10" y="23"/>
                    </a:lnTo>
                    <a:lnTo>
                      <a:pt x="15" y="32"/>
                    </a:lnTo>
                    <a:lnTo>
                      <a:pt x="21" y="42"/>
                    </a:lnTo>
                    <a:lnTo>
                      <a:pt x="28" y="54"/>
                    </a:lnTo>
                    <a:lnTo>
                      <a:pt x="34" y="66"/>
                    </a:lnTo>
                    <a:lnTo>
                      <a:pt x="43" y="81"/>
                    </a:lnTo>
                    <a:lnTo>
                      <a:pt x="52" y="96"/>
                    </a:lnTo>
                    <a:lnTo>
                      <a:pt x="61" y="113"/>
                    </a:lnTo>
                    <a:lnTo>
                      <a:pt x="72" y="129"/>
                    </a:lnTo>
                    <a:lnTo>
                      <a:pt x="82" y="147"/>
                    </a:lnTo>
                    <a:lnTo>
                      <a:pt x="93" y="164"/>
                    </a:lnTo>
                    <a:lnTo>
                      <a:pt x="104" y="183"/>
                    </a:lnTo>
                    <a:lnTo>
                      <a:pt x="115" y="202"/>
                    </a:lnTo>
                    <a:lnTo>
                      <a:pt x="127" y="221"/>
                    </a:lnTo>
                    <a:lnTo>
                      <a:pt x="138" y="240"/>
                    </a:lnTo>
                    <a:lnTo>
                      <a:pt x="150" y="258"/>
                    </a:lnTo>
                    <a:lnTo>
                      <a:pt x="163" y="277"/>
                    </a:lnTo>
                    <a:lnTo>
                      <a:pt x="174" y="295"/>
                    </a:lnTo>
                    <a:lnTo>
                      <a:pt x="186" y="312"/>
                    </a:lnTo>
                    <a:lnTo>
                      <a:pt x="197" y="329"/>
                    </a:lnTo>
                    <a:lnTo>
                      <a:pt x="209" y="344"/>
                    </a:lnTo>
                    <a:lnTo>
                      <a:pt x="219" y="360"/>
                    </a:lnTo>
                    <a:lnTo>
                      <a:pt x="229" y="373"/>
                    </a:lnTo>
                    <a:lnTo>
                      <a:pt x="240" y="386"/>
                    </a:lnTo>
                    <a:lnTo>
                      <a:pt x="249" y="397"/>
                    </a:lnTo>
                    <a:lnTo>
                      <a:pt x="258" y="407"/>
                    </a:lnTo>
                    <a:lnTo>
                      <a:pt x="266" y="416"/>
                    </a:lnTo>
                    <a:lnTo>
                      <a:pt x="273" y="423"/>
                    </a:lnTo>
                    <a:lnTo>
                      <a:pt x="281" y="428"/>
                    </a:lnTo>
                    <a:lnTo>
                      <a:pt x="281" y="428"/>
                    </a:lnTo>
                    <a:lnTo>
                      <a:pt x="287" y="4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899" name="Freeform 275"/>
              <p:cNvSpPr>
                <a:spLocks/>
              </p:cNvSpPr>
              <p:nvPr/>
            </p:nvSpPr>
            <p:spPr bwMode="auto">
              <a:xfrm>
                <a:off x="1330" y="3293"/>
                <a:ext cx="47" cy="21"/>
              </a:xfrm>
              <a:custGeom>
                <a:avLst/>
                <a:gdLst/>
                <a:ahLst/>
                <a:cxnLst>
                  <a:cxn ang="0">
                    <a:pos x="179" y="0"/>
                  </a:cxn>
                  <a:cxn ang="0">
                    <a:pos x="179" y="0"/>
                  </a:cxn>
                  <a:cxn ang="0">
                    <a:pos x="170" y="7"/>
                  </a:cxn>
                  <a:cxn ang="0">
                    <a:pos x="161" y="15"/>
                  </a:cxn>
                  <a:cxn ang="0">
                    <a:pos x="152" y="23"/>
                  </a:cxn>
                  <a:cxn ang="0">
                    <a:pos x="142" y="30"/>
                  </a:cxn>
                  <a:cxn ang="0">
                    <a:pos x="131" y="38"/>
                  </a:cxn>
                  <a:cxn ang="0">
                    <a:pos x="121" y="46"/>
                  </a:cxn>
                  <a:cxn ang="0">
                    <a:pos x="110" y="53"/>
                  </a:cxn>
                  <a:cxn ang="0">
                    <a:pos x="99" y="58"/>
                  </a:cxn>
                  <a:cxn ang="0">
                    <a:pos x="87" y="64"/>
                  </a:cxn>
                  <a:cxn ang="0">
                    <a:pos x="76" y="68"/>
                  </a:cxn>
                  <a:cxn ang="0">
                    <a:pos x="64" y="70"/>
                  </a:cxn>
                  <a:cxn ang="0">
                    <a:pos x="52" y="71"/>
                  </a:cxn>
                  <a:cxn ang="0">
                    <a:pos x="41" y="71"/>
                  </a:cxn>
                  <a:cxn ang="0">
                    <a:pos x="30" y="69"/>
                  </a:cxn>
                  <a:cxn ang="0">
                    <a:pos x="17" y="66"/>
                  </a:cxn>
                  <a:cxn ang="0">
                    <a:pos x="6" y="60"/>
                  </a:cxn>
                  <a:cxn ang="0">
                    <a:pos x="0" y="71"/>
                  </a:cxn>
                  <a:cxn ang="0">
                    <a:pos x="13" y="78"/>
                  </a:cxn>
                  <a:cxn ang="0">
                    <a:pos x="26" y="81"/>
                  </a:cxn>
                  <a:cxn ang="0">
                    <a:pos x="40" y="83"/>
                  </a:cxn>
                  <a:cxn ang="0">
                    <a:pos x="53" y="83"/>
                  </a:cxn>
                  <a:cxn ang="0">
                    <a:pos x="66" y="82"/>
                  </a:cxn>
                  <a:cxn ang="0">
                    <a:pos x="79" y="79"/>
                  </a:cxn>
                  <a:cxn ang="0">
                    <a:pos x="91" y="75"/>
                  </a:cxn>
                  <a:cxn ang="0">
                    <a:pos x="105" y="69"/>
                  </a:cxn>
                  <a:cxn ang="0">
                    <a:pos x="116" y="62"/>
                  </a:cxn>
                  <a:cxn ang="0">
                    <a:pos x="128" y="56"/>
                  </a:cxn>
                  <a:cxn ang="0">
                    <a:pos x="139" y="48"/>
                  </a:cxn>
                  <a:cxn ang="0">
                    <a:pos x="149" y="40"/>
                  </a:cxn>
                  <a:cxn ang="0">
                    <a:pos x="160" y="33"/>
                  </a:cxn>
                  <a:cxn ang="0">
                    <a:pos x="169" y="24"/>
                  </a:cxn>
                  <a:cxn ang="0">
                    <a:pos x="178" y="17"/>
                  </a:cxn>
                  <a:cxn ang="0">
                    <a:pos x="186" y="8"/>
                  </a:cxn>
                  <a:cxn ang="0">
                    <a:pos x="186" y="8"/>
                  </a:cxn>
                  <a:cxn ang="0">
                    <a:pos x="179" y="0"/>
                  </a:cxn>
                </a:cxnLst>
                <a:rect l="0" t="0" r="r" b="b"/>
                <a:pathLst>
                  <a:path w="186" h="83">
                    <a:moveTo>
                      <a:pt x="179" y="0"/>
                    </a:moveTo>
                    <a:lnTo>
                      <a:pt x="179" y="0"/>
                    </a:lnTo>
                    <a:lnTo>
                      <a:pt x="170" y="7"/>
                    </a:lnTo>
                    <a:lnTo>
                      <a:pt x="161" y="15"/>
                    </a:lnTo>
                    <a:lnTo>
                      <a:pt x="152" y="23"/>
                    </a:lnTo>
                    <a:lnTo>
                      <a:pt x="142" y="30"/>
                    </a:lnTo>
                    <a:lnTo>
                      <a:pt x="131" y="38"/>
                    </a:lnTo>
                    <a:lnTo>
                      <a:pt x="121" y="46"/>
                    </a:lnTo>
                    <a:lnTo>
                      <a:pt x="110" y="53"/>
                    </a:lnTo>
                    <a:lnTo>
                      <a:pt x="99" y="58"/>
                    </a:lnTo>
                    <a:lnTo>
                      <a:pt x="87" y="64"/>
                    </a:lnTo>
                    <a:lnTo>
                      <a:pt x="76" y="68"/>
                    </a:lnTo>
                    <a:lnTo>
                      <a:pt x="64" y="70"/>
                    </a:lnTo>
                    <a:lnTo>
                      <a:pt x="52" y="71"/>
                    </a:lnTo>
                    <a:lnTo>
                      <a:pt x="41" y="71"/>
                    </a:lnTo>
                    <a:lnTo>
                      <a:pt x="30" y="69"/>
                    </a:lnTo>
                    <a:lnTo>
                      <a:pt x="17" y="66"/>
                    </a:lnTo>
                    <a:lnTo>
                      <a:pt x="6" y="60"/>
                    </a:lnTo>
                    <a:lnTo>
                      <a:pt x="0" y="71"/>
                    </a:lnTo>
                    <a:lnTo>
                      <a:pt x="13" y="78"/>
                    </a:lnTo>
                    <a:lnTo>
                      <a:pt x="26" y="81"/>
                    </a:lnTo>
                    <a:lnTo>
                      <a:pt x="40" y="83"/>
                    </a:lnTo>
                    <a:lnTo>
                      <a:pt x="53" y="83"/>
                    </a:lnTo>
                    <a:lnTo>
                      <a:pt x="66" y="82"/>
                    </a:lnTo>
                    <a:lnTo>
                      <a:pt x="79" y="79"/>
                    </a:lnTo>
                    <a:lnTo>
                      <a:pt x="91" y="75"/>
                    </a:lnTo>
                    <a:lnTo>
                      <a:pt x="105" y="69"/>
                    </a:lnTo>
                    <a:lnTo>
                      <a:pt x="116" y="62"/>
                    </a:lnTo>
                    <a:lnTo>
                      <a:pt x="128" y="56"/>
                    </a:lnTo>
                    <a:lnTo>
                      <a:pt x="139" y="48"/>
                    </a:lnTo>
                    <a:lnTo>
                      <a:pt x="149" y="40"/>
                    </a:lnTo>
                    <a:lnTo>
                      <a:pt x="160" y="33"/>
                    </a:lnTo>
                    <a:lnTo>
                      <a:pt x="169" y="24"/>
                    </a:lnTo>
                    <a:lnTo>
                      <a:pt x="178" y="17"/>
                    </a:lnTo>
                    <a:lnTo>
                      <a:pt x="186" y="8"/>
                    </a:lnTo>
                    <a:lnTo>
                      <a:pt x="186" y="8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00" name="Freeform 276"/>
              <p:cNvSpPr>
                <a:spLocks/>
              </p:cNvSpPr>
              <p:nvPr/>
            </p:nvSpPr>
            <p:spPr bwMode="auto">
              <a:xfrm>
                <a:off x="1375" y="3261"/>
                <a:ext cx="17" cy="34"/>
              </a:xfrm>
              <a:custGeom>
                <a:avLst/>
                <a:gdLst/>
                <a:ahLst/>
                <a:cxnLst>
                  <a:cxn ang="0">
                    <a:pos x="57" y="2"/>
                  </a:cxn>
                  <a:cxn ang="0">
                    <a:pos x="57" y="0"/>
                  </a:cxn>
                  <a:cxn ang="0">
                    <a:pos x="57" y="1"/>
                  </a:cxn>
                  <a:cxn ang="0">
                    <a:pos x="56" y="4"/>
                  </a:cxn>
                  <a:cxn ang="0">
                    <a:pos x="56" y="9"/>
                  </a:cxn>
                  <a:cxn ang="0">
                    <a:pos x="54" y="15"/>
                  </a:cxn>
                  <a:cxn ang="0">
                    <a:pos x="53" y="22"/>
                  </a:cxn>
                  <a:cxn ang="0">
                    <a:pos x="49" y="31"/>
                  </a:cxn>
                  <a:cxn ang="0">
                    <a:pos x="47" y="39"/>
                  </a:cxn>
                  <a:cxn ang="0">
                    <a:pos x="44" y="49"/>
                  </a:cxn>
                  <a:cxn ang="0">
                    <a:pos x="39" y="59"/>
                  </a:cxn>
                  <a:cxn ang="0">
                    <a:pos x="35" y="70"/>
                  </a:cxn>
                  <a:cxn ang="0">
                    <a:pos x="31" y="81"/>
                  </a:cxn>
                  <a:cxn ang="0">
                    <a:pos x="25" y="91"/>
                  </a:cxn>
                  <a:cxn ang="0">
                    <a:pos x="20" y="101"/>
                  </a:cxn>
                  <a:cxn ang="0">
                    <a:pos x="13" y="110"/>
                  </a:cxn>
                  <a:cxn ang="0">
                    <a:pos x="6" y="119"/>
                  </a:cxn>
                  <a:cxn ang="0">
                    <a:pos x="0" y="126"/>
                  </a:cxn>
                  <a:cxn ang="0">
                    <a:pos x="7" y="134"/>
                  </a:cxn>
                  <a:cxn ang="0">
                    <a:pos x="15" y="127"/>
                  </a:cxn>
                  <a:cxn ang="0">
                    <a:pos x="23" y="118"/>
                  </a:cxn>
                  <a:cxn ang="0">
                    <a:pos x="30" y="108"/>
                  </a:cxn>
                  <a:cxn ang="0">
                    <a:pos x="36" y="97"/>
                  </a:cxn>
                  <a:cxn ang="0">
                    <a:pos x="42" y="86"/>
                  </a:cxn>
                  <a:cxn ang="0">
                    <a:pos x="47" y="75"/>
                  </a:cxn>
                  <a:cxn ang="0">
                    <a:pos x="52" y="64"/>
                  </a:cxn>
                  <a:cxn ang="0">
                    <a:pos x="55" y="53"/>
                  </a:cxn>
                  <a:cxn ang="0">
                    <a:pos x="58" y="43"/>
                  </a:cxn>
                  <a:cxn ang="0">
                    <a:pos x="62" y="34"/>
                  </a:cxn>
                  <a:cxn ang="0">
                    <a:pos x="64" y="26"/>
                  </a:cxn>
                  <a:cxn ang="0">
                    <a:pos x="66" y="18"/>
                  </a:cxn>
                  <a:cxn ang="0">
                    <a:pos x="68" y="12"/>
                  </a:cxn>
                  <a:cxn ang="0">
                    <a:pos x="69" y="6"/>
                  </a:cxn>
                  <a:cxn ang="0">
                    <a:pos x="69" y="4"/>
                  </a:cxn>
                  <a:cxn ang="0">
                    <a:pos x="69" y="3"/>
                  </a:cxn>
                  <a:cxn ang="0">
                    <a:pos x="69" y="1"/>
                  </a:cxn>
                  <a:cxn ang="0">
                    <a:pos x="69" y="3"/>
                  </a:cxn>
                  <a:cxn ang="0">
                    <a:pos x="69" y="2"/>
                  </a:cxn>
                  <a:cxn ang="0">
                    <a:pos x="69" y="1"/>
                  </a:cxn>
                  <a:cxn ang="0">
                    <a:pos x="57" y="2"/>
                  </a:cxn>
                </a:cxnLst>
                <a:rect l="0" t="0" r="r" b="b"/>
                <a:pathLst>
                  <a:path w="69" h="134">
                    <a:moveTo>
                      <a:pt x="57" y="2"/>
                    </a:moveTo>
                    <a:lnTo>
                      <a:pt x="57" y="0"/>
                    </a:lnTo>
                    <a:lnTo>
                      <a:pt x="57" y="1"/>
                    </a:lnTo>
                    <a:lnTo>
                      <a:pt x="56" y="4"/>
                    </a:lnTo>
                    <a:lnTo>
                      <a:pt x="56" y="9"/>
                    </a:lnTo>
                    <a:lnTo>
                      <a:pt x="54" y="15"/>
                    </a:lnTo>
                    <a:lnTo>
                      <a:pt x="53" y="22"/>
                    </a:lnTo>
                    <a:lnTo>
                      <a:pt x="49" y="31"/>
                    </a:lnTo>
                    <a:lnTo>
                      <a:pt x="47" y="39"/>
                    </a:lnTo>
                    <a:lnTo>
                      <a:pt x="44" y="49"/>
                    </a:lnTo>
                    <a:lnTo>
                      <a:pt x="39" y="59"/>
                    </a:lnTo>
                    <a:lnTo>
                      <a:pt x="35" y="70"/>
                    </a:lnTo>
                    <a:lnTo>
                      <a:pt x="31" y="81"/>
                    </a:lnTo>
                    <a:lnTo>
                      <a:pt x="25" y="91"/>
                    </a:lnTo>
                    <a:lnTo>
                      <a:pt x="20" y="101"/>
                    </a:lnTo>
                    <a:lnTo>
                      <a:pt x="13" y="110"/>
                    </a:lnTo>
                    <a:lnTo>
                      <a:pt x="6" y="119"/>
                    </a:lnTo>
                    <a:lnTo>
                      <a:pt x="0" y="126"/>
                    </a:lnTo>
                    <a:lnTo>
                      <a:pt x="7" y="134"/>
                    </a:lnTo>
                    <a:lnTo>
                      <a:pt x="15" y="127"/>
                    </a:lnTo>
                    <a:lnTo>
                      <a:pt x="23" y="118"/>
                    </a:lnTo>
                    <a:lnTo>
                      <a:pt x="30" y="108"/>
                    </a:lnTo>
                    <a:lnTo>
                      <a:pt x="36" y="97"/>
                    </a:lnTo>
                    <a:lnTo>
                      <a:pt x="42" y="86"/>
                    </a:lnTo>
                    <a:lnTo>
                      <a:pt x="47" y="75"/>
                    </a:lnTo>
                    <a:lnTo>
                      <a:pt x="52" y="64"/>
                    </a:lnTo>
                    <a:lnTo>
                      <a:pt x="55" y="53"/>
                    </a:lnTo>
                    <a:lnTo>
                      <a:pt x="58" y="43"/>
                    </a:lnTo>
                    <a:lnTo>
                      <a:pt x="62" y="34"/>
                    </a:lnTo>
                    <a:lnTo>
                      <a:pt x="64" y="26"/>
                    </a:lnTo>
                    <a:lnTo>
                      <a:pt x="66" y="18"/>
                    </a:lnTo>
                    <a:lnTo>
                      <a:pt x="68" y="12"/>
                    </a:lnTo>
                    <a:lnTo>
                      <a:pt x="69" y="6"/>
                    </a:lnTo>
                    <a:lnTo>
                      <a:pt x="69" y="4"/>
                    </a:lnTo>
                    <a:lnTo>
                      <a:pt x="69" y="3"/>
                    </a:lnTo>
                    <a:lnTo>
                      <a:pt x="69" y="1"/>
                    </a:lnTo>
                    <a:lnTo>
                      <a:pt x="69" y="3"/>
                    </a:lnTo>
                    <a:lnTo>
                      <a:pt x="69" y="2"/>
                    </a:lnTo>
                    <a:lnTo>
                      <a:pt x="69" y="1"/>
                    </a:lnTo>
                    <a:lnTo>
                      <a:pt x="5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01" name="Freeform 277"/>
              <p:cNvSpPr>
                <a:spLocks/>
              </p:cNvSpPr>
              <p:nvPr/>
            </p:nvSpPr>
            <p:spPr bwMode="auto">
              <a:xfrm>
                <a:off x="1359" y="3074"/>
                <a:ext cx="33" cy="188"/>
              </a:xfrm>
              <a:custGeom>
                <a:avLst/>
                <a:gdLst/>
                <a:ahLst/>
                <a:cxnLst>
                  <a:cxn ang="0">
                    <a:pos x="3" y="13"/>
                  </a:cxn>
                  <a:cxn ang="0">
                    <a:pos x="12" y="32"/>
                  </a:cxn>
                  <a:cxn ang="0">
                    <a:pos x="23" y="65"/>
                  </a:cxn>
                  <a:cxn ang="0">
                    <a:pos x="33" y="109"/>
                  </a:cxn>
                  <a:cxn ang="0">
                    <a:pos x="44" y="163"/>
                  </a:cxn>
                  <a:cxn ang="0">
                    <a:pos x="54" y="223"/>
                  </a:cxn>
                  <a:cxn ang="0">
                    <a:pos x="64" y="288"/>
                  </a:cxn>
                  <a:cxn ang="0">
                    <a:pos x="74" y="356"/>
                  </a:cxn>
                  <a:cxn ang="0">
                    <a:pos x="83" y="425"/>
                  </a:cxn>
                  <a:cxn ang="0">
                    <a:pos x="92" y="492"/>
                  </a:cxn>
                  <a:cxn ang="0">
                    <a:pos x="98" y="555"/>
                  </a:cxn>
                  <a:cxn ang="0">
                    <a:pos x="105" y="614"/>
                  </a:cxn>
                  <a:cxn ang="0">
                    <a:pos x="110" y="665"/>
                  </a:cxn>
                  <a:cxn ang="0">
                    <a:pos x="115" y="705"/>
                  </a:cxn>
                  <a:cxn ang="0">
                    <a:pos x="118" y="735"/>
                  </a:cxn>
                  <a:cxn ang="0">
                    <a:pos x="119" y="751"/>
                  </a:cxn>
                  <a:cxn ang="0">
                    <a:pos x="131" y="752"/>
                  </a:cxn>
                  <a:cxn ang="0">
                    <a:pos x="131" y="744"/>
                  </a:cxn>
                  <a:cxn ang="0">
                    <a:pos x="129" y="721"/>
                  </a:cxn>
                  <a:cxn ang="0">
                    <a:pos x="125" y="686"/>
                  </a:cxn>
                  <a:cxn ang="0">
                    <a:pos x="120" y="638"/>
                  </a:cxn>
                  <a:cxn ang="0">
                    <a:pos x="114" y="584"/>
                  </a:cxn>
                  <a:cxn ang="0">
                    <a:pos x="107" y="522"/>
                  </a:cxn>
                  <a:cxn ang="0">
                    <a:pos x="99" y="457"/>
                  </a:cxn>
                  <a:cxn ang="0">
                    <a:pos x="90" y="389"/>
                  </a:cxn>
                  <a:cxn ang="0">
                    <a:pos x="82" y="320"/>
                  </a:cxn>
                  <a:cxn ang="0">
                    <a:pos x="72" y="253"/>
                  </a:cxn>
                  <a:cxn ang="0">
                    <a:pos x="62" y="190"/>
                  </a:cxn>
                  <a:cxn ang="0">
                    <a:pos x="51" y="133"/>
                  </a:cxn>
                  <a:cxn ang="0">
                    <a:pos x="41" y="84"/>
                  </a:cxn>
                  <a:cxn ang="0">
                    <a:pos x="30" y="43"/>
                  </a:cxn>
                  <a:cxn ang="0">
                    <a:pos x="19" y="15"/>
                  </a:cxn>
                  <a:cxn ang="0">
                    <a:pos x="5" y="0"/>
                  </a:cxn>
                </a:cxnLst>
                <a:rect l="0" t="0" r="r" b="b"/>
                <a:pathLst>
                  <a:path w="131" h="753">
                    <a:moveTo>
                      <a:pt x="0" y="10"/>
                    </a:moveTo>
                    <a:lnTo>
                      <a:pt x="3" y="13"/>
                    </a:lnTo>
                    <a:lnTo>
                      <a:pt x="8" y="21"/>
                    </a:lnTo>
                    <a:lnTo>
                      <a:pt x="12" y="32"/>
                    </a:lnTo>
                    <a:lnTo>
                      <a:pt x="18" y="46"/>
                    </a:lnTo>
                    <a:lnTo>
                      <a:pt x="23" y="65"/>
                    </a:lnTo>
                    <a:lnTo>
                      <a:pt x="27" y="86"/>
                    </a:lnTo>
                    <a:lnTo>
                      <a:pt x="33" y="109"/>
                    </a:lnTo>
                    <a:lnTo>
                      <a:pt x="38" y="135"/>
                    </a:lnTo>
                    <a:lnTo>
                      <a:pt x="44" y="163"/>
                    </a:lnTo>
                    <a:lnTo>
                      <a:pt x="50" y="192"/>
                    </a:lnTo>
                    <a:lnTo>
                      <a:pt x="54" y="223"/>
                    </a:lnTo>
                    <a:lnTo>
                      <a:pt x="59" y="255"/>
                    </a:lnTo>
                    <a:lnTo>
                      <a:pt x="64" y="288"/>
                    </a:lnTo>
                    <a:lnTo>
                      <a:pt x="69" y="321"/>
                    </a:lnTo>
                    <a:lnTo>
                      <a:pt x="74" y="356"/>
                    </a:lnTo>
                    <a:lnTo>
                      <a:pt x="78" y="391"/>
                    </a:lnTo>
                    <a:lnTo>
                      <a:pt x="83" y="425"/>
                    </a:lnTo>
                    <a:lnTo>
                      <a:pt x="87" y="459"/>
                    </a:lnTo>
                    <a:lnTo>
                      <a:pt x="92" y="492"/>
                    </a:lnTo>
                    <a:lnTo>
                      <a:pt x="95" y="524"/>
                    </a:lnTo>
                    <a:lnTo>
                      <a:pt x="98" y="555"/>
                    </a:lnTo>
                    <a:lnTo>
                      <a:pt x="101" y="585"/>
                    </a:lnTo>
                    <a:lnTo>
                      <a:pt x="105" y="614"/>
                    </a:lnTo>
                    <a:lnTo>
                      <a:pt x="108" y="640"/>
                    </a:lnTo>
                    <a:lnTo>
                      <a:pt x="110" y="665"/>
                    </a:lnTo>
                    <a:lnTo>
                      <a:pt x="112" y="687"/>
                    </a:lnTo>
                    <a:lnTo>
                      <a:pt x="115" y="705"/>
                    </a:lnTo>
                    <a:lnTo>
                      <a:pt x="116" y="722"/>
                    </a:lnTo>
                    <a:lnTo>
                      <a:pt x="118" y="735"/>
                    </a:lnTo>
                    <a:lnTo>
                      <a:pt x="118" y="745"/>
                    </a:lnTo>
                    <a:lnTo>
                      <a:pt x="119" y="751"/>
                    </a:lnTo>
                    <a:lnTo>
                      <a:pt x="119" y="753"/>
                    </a:lnTo>
                    <a:lnTo>
                      <a:pt x="131" y="752"/>
                    </a:lnTo>
                    <a:lnTo>
                      <a:pt x="131" y="750"/>
                    </a:lnTo>
                    <a:lnTo>
                      <a:pt x="131" y="744"/>
                    </a:lnTo>
                    <a:lnTo>
                      <a:pt x="130" y="734"/>
                    </a:lnTo>
                    <a:lnTo>
                      <a:pt x="129" y="721"/>
                    </a:lnTo>
                    <a:lnTo>
                      <a:pt x="127" y="704"/>
                    </a:lnTo>
                    <a:lnTo>
                      <a:pt x="125" y="686"/>
                    </a:lnTo>
                    <a:lnTo>
                      <a:pt x="122" y="664"/>
                    </a:lnTo>
                    <a:lnTo>
                      <a:pt x="120" y="638"/>
                    </a:lnTo>
                    <a:lnTo>
                      <a:pt x="117" y="612"/>
                    </a:lnTo>
                    <a:lnTo>
                      <a:pt x="114" y="584"/>
                    </a:lnTo>
                    <a:lnTo>
                      <a:pt x="111" y="554"/>
                    </a:lnTo>
                    <a:lnTo>
                      <a:pt x="107" y="522"/>
                    </a:lnTo>
                    <a:lnTo>
                      <a:pt x="104" y="490"/>
                    </a:lnTo>
                    <a:lnTo>
                      <a:pt x="99" y="457"/>
                    </a:lnTo>
                    <a:lnTo>
                      <a:pt x="95" y="423"/>
                    </a:lnTo>
                    <a:lnTo>
                      <a:pt x="90" y="389"/>
                    </a:lnTo>
                    <a:lnTo>
                      <a:pt x="86" y="354"/>
                    </a:lnTo>
                    <a:lnTo>
                      <a:pt x="82" y="320"/>
                    </a:lnTo>
                    <a:lnTo>
                      <a:pt x="76" y="286"/>
                    </a:lnTo>
                    <a:lnTo>
                      <a:pt x="72" y="253"/>
                    </a:lnTo>
                    <a:lnTo>
                      <a:pt x="67" y="221"/>
                    </a:lnTo>
                    <a:lnTo>
                      <a:pt x="62" y="190"/>
                    </a:lnTo>
                    <a:lnTo>
                      <a:pt x="56" y="160"/>
                    </a:lnTo>
                    <a:lnTo>
                      <a:pt x="51" y="133"/>
                    </a:lnTo>
                    <a:lnTo>
                      <a:pt x="45" y="107"/>
                    </a:lnTo>
                    <a:lnTo>
                      <a:pt x="41" y="84"/>
                    </a:lnTo>
                    <a:lnTo>
                      <a:pt x="35" y="62"/>
                    </a:lnTo>
                    <a:lnTo>
                      <a:pt x="30" y="43"/>
                    </a:lnTo>
                    <a:lnTo>
                      <a:pt x="24" y="28"/>
                    </a:lnTo>
                    <a:lnTo>
                      <a:pt x="19" y="15"/>
                    </a:lnTo>
                    <a:lnTo>
                      <a:pt x="13" y="7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02" name="Freeform 278"/>
              <p:cNvSpPr>
                <a:spLocks/>
              </p:cNvSpPr>
              <p:nvPr/>
            </p:nvSpPr>
            <p:spPr bwMode="auto">
              <a:xfrm>
                <a:off x="1240" y="3094"/>
                <a:ext cx="31" cy="23"/>
              </a:xfrm>
              <a:custGeom>
                <a:avLst/>
                <a:gdLst/>
                <a:ahLst/>
                <a:cxnLst>
                  <a:cxn ang="0">
                    <a:pos x="125" y="70"/>
                  </a:cxn>
                  <a:cxn ang="0">
                    <a:pos x="121" y="60"/>
                  </a:cxn>
                  <a:cxn ang="0">
                    <a:pos x="118" y="52"/>
                  </a:cxn>
                  <a:cxn ang="0">
                    <a:pos x="114" y="44"/>
                  </a:cxn>
                  <a:cxn ang="0">
                    <a:pos x="109" y="37"/>
                  </a:cxn>
                  <a:cxn ang="0">
                    <a:pos x="105" y="33"/>
                  </a:cxn>
                  <a:cxn ang="0">
                    <a:pos x="101" y="30"/>
                  </a:cxn>
                  <a:cxn ang="0">
                    <a:pos x="98" y="27"/>
                  </a:cxn>
                  <a:cxn ang="0">
                    <a:pos x="97" y="26"/>
                  </a:cxn>
                  <a:cxn ang="0">
                    <a:pos x="96" y="25"/>
                  </a:cxn>
                  <a:cxn ang="0">
                    <a:pos x="91" y="22"/>
                  </a:cxn>
                  <a:cxn ang="0">
                    <a:pos x="84" y="17"/>
                  </a:cxn>
                  <a:cxn ang="0">
                    <a:pos x="75" y="12"/>
                  </a:cxn>
                  <a:cxn ang="0">
                    <a:pos x="64" y="6"/>
                  </a:cxn>
                  <a:cxn ang="0">
                    <a:pos x="53" y="2"/>
                  </a:cxn>
                  <a:cxn ang="0">
                    <a:pos x="41" y="0"/>
                  </a:cxn>
                  <a:cxn ang="0">
                    <a:pos x="30" y="0"/>
                  </a:cxn>
                  <a:cxn ang="0">
                    <a:pos x="19" y="4"/>
                  </a:cxn>
                  <a:cxn ang="0">
                    <a:pos x="11" y="10"/>
                  </a:cxn>
                  <a:cxn ang="0">
                    <a:pos x="4" y="15"/>
                  </a:cxn>
                  <a:cxn ang="0">
                    <a:pos x="1" y="22"/>
                  </a:cxn>
                  <a:cxn ang="0">
                    <a:pos x="0" y="28"/>
                  </a:cxn>
                  <a:cxn ang="0">
                    <a:pos x="1" y="34"/>
                  </a:cxn>
                  <a:cxn ang="0">
                    <a:pos x="3" y="39"/>
                  </a:cxn>
                  <a:cxn ang="0">
                    <a:pos x="8" y="45"/>
                  </a:cxn>
                  <a:cxn ang="0">
                    <a:pos x="13" y="49"/>
                  </a:cxn>
                  <a:cxn ang="0">
                    <a:pos x="20" y="53"/>
                  </a:cxn>
                  <a:cxn ang="0">
                    <a:pos x="27" y="55"/>
                  </a:cxn>
                  <a:cxn ang="0">
                    <a:pos x="35" y="57"/>
                  </a:cxn>
                  <a:cxn ang="0">
                    <a:pos x="41" y="58"/>
                  </a:cxn>
                  <a:cxn ang="0">
                    <a:pos x="46" y="59"/>
                  </a:cxn>
                  <a:cxn ang="0">
                    <a:pos x="50" y="59"/>
                  </a:cxn>
                  <a:cxn ang="0">
                    <a:pos x="51" y="59"/>
                  </a:cxn>
                  <a:cxn ang="0">
                    <a:pos x="97" y="91"/>
                  </a:cxn>
                  <a:cxn ang="0">
                    <a:pos x="99" y="91"/>
                  </a:cxn>
                  <a:cxn ang="0">
                    <a:pos x="103" y="92"/>
                  </a:cxn>
                  <a:cxn ang="0">
                    <a:pos x="108" y="92"/>
                  </a:cxn>
                  <a:cxn ang="0">
                    <a:pos x="112" y="90"/>
                  </a:cxn>
                  <a:cxn ang="0">
                    <a:pos x="118" y="88"/>
                  </a:cxn>
                  <a:cxn ang="0">
                    <a:pos x="122" y="85"/>
                  </a:cxn>
                  <a:cxn ang="0">
                    <a:pos x="125" y="79"/>
                  </a:cxn>
                  <a:cxn ang="0">
                    <a:pos x="125" y="70"/>
                  </a:cxn>
                </a:cxnLst>
                <a:rect l="0" t="0" r="r" b="b"/>
                <a:pathLst>
                  <a:path w="125" h="92">
                    <a:moveTo>
                      <a:pt x="125" y="70"/>
                    </a:moveTo>
                    <a:lnTo>
                      <a:pt x="121" y="60"/>
                    </a:lnTo>
                    <a:lnTo>
                      <a:pt x="118" y="52"/>
                    </a:lnTo>
                    <a:lnTo>
                      <a:pt x="114" y="44"/>
                    </a:lnTo>
                    <a:lnTo>
                      <a:pt x="109" y="37"/>
                    </a:lnTo>
                    <a:lnTo>
                      <a:pt x="105" y="33"/>
                    </a:lnTo>
                    <a:lnTo>
                      <a:pt x="101" y="30"/>
                    </a:lnTo>
                    <a:lnTo>
                      <a:pt x="98" y="27"/>
                    </a:lnTo>
                    <a:lnTo>
                      <a:pt x="97" y="26"/>
                    </a:lnTo>
                    <a:lnTo>
                      <a:pt x="96" y="25"/>
                    </a:lnTo>
                    <a:lnTo>
                      <a:pt x="91" y="22"/>
                    </a:lnTo>
                    <a:lnTo>
                      <a:pt x="84" y="17"/>
                    </a:lnTo>
                    <a:lnTo>
                      <a:pt x="75" y="12"/>
                    </a:lnTo>
                    <a:lnTo>
                      <a:pt x="64" y="6"/>
                    </a:lnTo>
                    <a:lnTo>
                      <a:pt x="53" y="2"/>
                    </a:lnTo>
                    <a:lnTo>
                      <a:pt x="41" y="0"/>
                    </a:lnTo>
                    <a:lnTo>
                      <a:pt x="30" y="0"/>
                    </a:lnTo>
                    <a:lnTo>
                      <a:pt x="19" y="4"/>
                    </a:lnTo>
                    <a:lnTo>
                      <a:pt x="11" y="10"/>
                    </a:lnTo>
                    <a:lnTo>
                      <a:pt x="4" y="15"/>
                    </a:lnTo>
                    <a:lnTo>
                      <a:pt x="1" y="22"/>
                    </a:lnTo>
                    <a:lnTo>
                      <a:pt x="0" y="28"/>
                    </a:lnTo>
                    <a:lnTo>
                      <a:pt x="1" y="34"/>
                    </a:lnTo>
                    <a:lnTo>
                      <a:pt x="3" y="39"/>
                    </a:lnTo>
                    <a:lnTo>
                      <a:pt x="8" y="45"/>
                    </a:lnTo>
                    <a:lnTo>
                      <a:pt x="13" y="49"/>
                    </a:lnTo>
                    <a:lnTo>
                      <a:pt x="20" y="53"/>
                    </a:lnTo>
                    <a:lnTo>
                      <a:pt x="27" y="55"/>
                    </a:lnTo>
                    <a:lnTo>
                      <a:pt x="35" y="57"/>
                    </a:lnTo>
                    <a:lnTo>
                      <a:pt x="41" y="58"/>
                    </a:lnTo>
                    <a:lnTo>
                      <a:pt x="46" y="59"/>
                    </a:lnTo>
                    <a:lnTo>
                      <a:pt x="50" y="59"/>
                    </a:lnTo>
                    <a:lnTo>
                      <a:pt x="51" y="59"/>
                    </a:lnTo>
                    <a:lnTo>
                      <a:pt x="97" y="91"/>
                    </a:lnTo>
                    <a:lnTo>
                      <a:pt x="99" y="91"/>
                    </a:lnTo>
                    <a:lnTo>
                      <a:pt x="103" y="92"/>
                    </a:lnTo>
                    <a:lnTo>
                      <a:pt x="108" y="92"/>
                    </a:lnTo>
                    <a:lnTo>
                      <a:pt x="112" y="90"/>
                    </a:lnTo>
                    <a:lnTo>
                      <a:pt x="118" y="88"/>
                    </a:lnTo>
                    <a:lnTo>
                      <a:pt x="122" y="85"/>
                    </a:lnTo>
                    <a:lnTo>
                      <a:pt x="125" y="79"/>
                    </a:lnTo>
                    <a:lnTo>
                      <a:pt x="125" y="70"/>
                    </a:lnTo>
                    <a:close/>
                  </a:path>
                </a:pathLst>
              </a:custGeom>
              <a:solidFill>
                <a:srgbClr val="FFBF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03" name="Freeform 279"/>
              <p:cNvSpPr>
                <a:spLocks/>
              </p:cNvSpPr>
              <p:nvPr/>
            </p:nvSpPr>
            <p:spPr bwMode="auto">
              <a:xfrm>
                <a:off x="1264" y="3100"/>
                <a:ext cx="9" cy="12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0" y="9"/>
                  </a:cxn>
                  <a:cxn ang="0">
                    <a:pos x="1" y="10"/>
                  </a:cxn>
                  <a:cxn ang="0">
                    <a:pos x="3" y="12"/>
                  </a:cxn>
                  <a:cxn ang="0">
                    <a:pos x="6" y="15"/>
                  </a:cxn>
                  <a:cxn ang="0">
                    <a:pos x="10" y="20"/>
                  </a:cxn>
                  <a:cxn ang="0">
                    <a:pos x="14" y="25"/>
                  </a:cxn>
                  <a:cxn ang="0">
                    <a:pos x="18" y="32"/>
                  </a:cxn>
                  <a:cxn ang="0">
                    <a:pos x="22" y="41"/>
                  </a:cxn>
                  <a:cxn ang="0">
                    <a:pos x="24" y="49"/>
                  </a:cxn>
                  <a:cxn ang="0">
                    <a:pos x="36" y="46"/>
                  </a:cxn>
                  <a:cxn ang="0">
                    <a:pos x="34" y="36"/>
                  </a:cxn>
                  <a:cxn ang="0">
                    <a:pos x="30" y="26"/>
                  </a:cxn>
                  <a:cxn ang="0">
                    <a:pos x="25" y="19"/>
                  </a:cxn>
                  <a:cxn ang="0">
                    <a:pos x="20" y="12"/>
                  </a:cxn>
                  <a:cxn ang="0">
                    <a:pos x="15" y="6"/>
                  </a:cxn>
                  <a:cxn ang="0">
                    <a:pos x="12" y="3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9"/>
                  </a:cxn>
                </a:cxnLst>
                <a:rect l="0" t="0" r="r" b="b"/>
                <a:pathLst>
                  <a:path w="36" h="49">
                    <a:moveTo>
                      <a:pt x="0" y="9"/>
                    </a:moveTo>
                    <a:lnTo>
                      <a:pt x="0" y="9"/>
                    </a:lnTo>
                    <a:lnTo>
                      <a:pt x="1" y="10"/>
                    </a:lnTo>
                    <a:lnTo>
                      <a:pt x="3" y="12"/>
                    </a:lnTo>
                    <a:lnTo>
                      <a:pt x="6" y="15"/>
                    </a:lnTo>
                    <a:lnTo>
                      <a:pt x="10" y="20"/>
                    </a:lnTo>
                    <a:lnTo>
                      <a:pt x="14" y="25"/>
                    </a:lnTo>
                    <a:lnTo>
                      <a:pt x="18" y="32"/>
                    </a:lnTo>
                    <a:lnTo>
                      <a:pt x="22" y="41"/>
                    </a:lnTo>
                    <a:lnTo>
                      <a:pt x="24" y="49"/>
                    </a:lnTo>
                    <a:lnTo>
                      <a:pt x="36" y="46"/>
                    </a:lnTo>
                    <a:lnTo>
                      <a:pt x="34" y="36"/>
                    </a:lnTo>
                    <a:lnTo>
                      <a:pt x="30" y="26"/>
                    </a:lnTo>
                    <a:lnTo>
                      <a:pt x="25" y="19"/>
                    </a:lnTo>
                    <a:lnTo>
                      <a:pt x="20" y="12"/>
                    </a:lnTo>
                    <a:lnTo>
                      <a:pt x="15" y="6"/>
                    </a:lnTo>
                    <a:lnTo>
                      <a:pt x="12" y="3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04" name="Freeform 280"/>
              <p:cNvSpPr>
                <a:spLocks/>
              </p:cNvSpPr>
              <p:nvPr/>
            </p:nvSpPr>
            <p:spPr bwMode="auto">
              <a:xfrm>
                <a:off x="1247" y="3093"/>
                <a:ext cx="19" cy="9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3" y="12"/>
                  </a:cxn>
                  <a:cxn ang="0">
                    <a:pos x="13" y="13"/>
                  </a:cxn>
                  <a:cxn ang="0">
                    <a:pos x="24" y="16"/>
                  </a:cxn>
                  <a:cxn ang="0">
                    <a:pos x="35" y="19"/>
                  </a:cxn>
                  <a:cxn ang="0">
                    <a:pos x="45" y="24"/>
                  </a:cxn>
                  <a:cxn ang="0">
                    <a:pos x="53" y="29"/>
                  </a:cxn>
                  <a:cxn ang="0">
                    <a:pos x="61" y="33"/>
                  </a:cxn>
                  <a:cxn ang="0">
                    <a:pos x="64" y="37"/>
                  </a:cxn>
                  <a:cxn ang="0">
                    <a:pos x="67" y="38"/>
                  </a:cxn>
                  <a:cxn ang="0">
                    <a:pos x="74" y="29"/>
                  </a:cxn>
                  <a:cxn ang="0">
                    <a:pos x="72" y="27"/>
                  </a:cxn>
                  <a:cxn ang="0">
                    <a:pos x="68" y="23"/>
                  </a:cxn>
                  <a:cxn ang="0">
                    <a:pos x="60" y="19"/>
                  </a:cxn>
                  <a:cxn ang="0">
                    <a:pos x="51" y="13"/>
                  </a:cxn>
                  <a:cxn ang="0">
                    <a:pos x="39" y="8"/>
                  </a:cxn>
                  <a:cxn ang="0">
                    <a:pos x="28" y="3"/>
                  </a:cxn>
                  <a:cxn ang="0">
                    <a:pos x="15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5" y="12"/>
                  </a:cxn>
                </a:cxnLst>
                <a:rect l="0" t="0" r="r" b="b"/>
                <a:pathLst>
                  <a:path w="74" h="38">
                    <a:moveTo>
                      <a:pt x="5" y="12"/>
                    </a:moveTo>
                    <a:lnTo>
                      <a:pt x="3" y="12"/>
                    </a:lnTo>
                    <a:lnTo>
                      <a:pt x="13" y="13"/>
                    </a:lnTo>
                    <a:lnTo>
                      <a:pt x="24" y="16"/>
                    </a:lnTo>
                    <a:lnTo>
                      <a:pt x="35" y="19"/>
                    </a:lnTo>
                    <a:lnTo>
                      <a:pt x="45" y="24"/>
                    </a:lnTo>
                    <a:lnTo>
                      <a:pt x="53" y="29"/>
                    </a:lnTo>
                    <a:lnTo>
                      <a:pt x="61" y="33"/>
                    </a:lnTo>
                    <a:lnTo>
                      <a:pt x="64" y="37"/>
                    </a:lnTo>
                    <a:lnTo>
                      <a:pt x="67" y="38"/>
                    </a:lnTo>
                    <a:lnTo>
                      <a:pt x="74" y="29"/>
                    </a:lnTo>
                    <a:lnTo>
                      <a:pt x="72" y="27"/>
                    </a:lnTo>
                    <a:lnTo>
                      <a:pt x="68" y="23"/>
                    </a:lnTo>
                    <a:lnTo>
                      <a:pt x="60" y="19"/>
                    </a:lnTo>
                    <a:lnTo>
                      <a:pt x="51" y="13"/>
                    </a:lnTo>
                    <a:lnTo>
                      <a:pt x="39" y="8"/>
                    </a:lnTo>
                    <a:lnTo>
                      <a:pt x="28" y="3"/>
                    </a:lnTo>
                    <a:lnTo>
                      <a:pt x="15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05" name="Freeform 281"/>
              <p:cNvSpPr>
                <a:spLocks/>
              </p:cNvSpPr>
              <p:nvPr/>
            </p:nvSpPr>
            <p:spPr bwMode="auto">
              <a:xfrm>
                <a:off x="1239" y="3093"/>
                <a:ext cx="9" cy="14"/>
              </a:xfrm>
              <a:custGeom>
                <a:avLst/>
                <a:gdLst/>
                <a:ahLst/>
                <a:cxnLst>
                  <a:cxn ang="0">
                    <a:pos x="19" y="48"/>
                  </a:cxn>
                  <a:cxn ang="0">
                    <a:pos x="19" y="48"/>
                  </a:cxn>
                  <a:cxn ang="0">
                    <a:pos x="16" y="44"/>
                  </a:cxn>
                  <a:cxn ang="0">
                    <a:pos x="13" y="40"/>
                  </a:cxn>
                  <a:cxn ang="0">
                    <a:pos x="13" y="35"/>
                  </a:cxn>
                  <a:cxn ang="0">
                    <a:pos x="13" y="31"/>
                  </a:cxn>
                  <a:cxn ang="0">
                    <a:pos x="17" y="27"/>
                  </a:cxn>
                  <a:cxn ang="0">
                    <a:pos x="21" y="22"/>
                  </a:cxn>
                  <a:cxn ang="0">
                    <a:pos x="29" y="17"/>
                  </a:cxn>
                  <a:cxn ang="0">
                    <a:pos x="39" y="12"/>
                  </a:cxn>
                  <a:cxn ang="0">
                    <a:pos x="34" y="0"/>
                  </a:cxn>
                  <a:cxn ang="0">
                    <a:pos x="22" y="7"/>
                  </a:cxn>
                  <a:cxn ang="0">
                    <a:pos x="13" y="12"/>
                  </a:cxn>
                  <a:cxn ang="0">
                    <a:pos x="7" y="19"/>
                  </a:cxn>
                  <a:cxn ang="0">
                    <a:pos x="2" y="27"/>
                  </a:cxn>
                  <a:cxn ang="0">
                    <a:pos x="0" y="35"/>
                  </a:cxn>
                  <a:cxn ang="0">
                    <a:pos x="2" y="43"/>
                  </a:cxn>
                  <a:cxn ang="0">
                    <a:pos x="5" y="50"/>
                  </a:cxn>
                  <a:cxn ang="0">
                    <a:pos x="10" y="56"/>
                  </a:cxn>
                  <a:cxn ang="0">
                    <a:pos x="10" y="56"/>
                  </a:cxn>
                  <a:cxn ang="0">
                    <a:pos x="19" y="48"/>
                  </a:cxn>
                </a:cxnLst>
                <a:rect l="0" t="0" r="r" b="b"/>
                <a:pathLst>
                  <a:path w="39" h="56">
                    <a:moveTo>
                      <a:pt x="19" y="48"/>
                    </a:moveTo>
                    <a:lnTo>
                      <a:pt x="19" y="48"/>
                    </a:lnTo>
                    <a:lnTo>
                      <a:pt x="16" y="44"/>
                    </a:lnTo>
                    <a:lnTo>
                      <a:pt x="13" y="40"/>
                    </a:lnTo>
                    <a:lnTo>
                      <a:pt x="13" y="35"/>
                    </a:lnTo>
                    <a:lnTo>
                      <a:pt x="13" y="31"/>
                    </a:lnTo>
                    <a:lnTo>
                      <a:pt x="17" y="27"/>
                    </a:lnTo>
                    <a:lnTo>
                      <a:pt x="21" y="22"/>
                    </a:lnTo>
                    <a:lnTo>
                      <a:pt x="29" y="17"/>
                    </a:lnTo>
                    <a:lnTo>
                      <a:pt x="39" y="12"/>
                    </a:lnTo>
                    <a:lnTo>
                      <a:pt x="34" y="0"/>
                    </a:lnTo>
                    <a:lnTo>
                      <a:pt x="22" y="7"/>
                    </a:lnTo>
                    <a:lnTo>
                      <a:pt x="13" y="12"/>
                    </a:lnTo>
                    <a:lnTo>
                      <a:pt x="7" y="19"/>
                    </a:lnTo>
                    <a:lnTo>
                      <a:pt x="2" y="27"/>
                    </a:lnTo>
                    <a:lnTo>
                      <a:pt x="0" y="35"/>
                    </a:lnTo>
                    <a:lnTo>
                      <a:pt x="2" y="43"/>
                    </a:lnTo>
                    <a:lnTo>
                      <a:pt x="5" y="50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9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06" name="Freeform 282"/>
              <p:cNvSpPr>
                <a:spLocks/>
              </p:cNvSpPr>
              <p:nvPr/>
            </p:nvSpPr>
            <p:spPr bwMode="auto">
              <a:xfrm>
                <a:off x="1241" y="3104"/>
                <a:ext cx="13" cy="6"/>
              </a:xfrm>
              <a:custGeom>
                <a:avLst/>
                <a:gdLst/>
                <a:ahLst/>
                <a:cxnLst>
                  <a:cxn ang="0">
                    <a:pos x="52" y="13"/>
                  </a:cxn>
                  <a:cxn ang="0">
                    <a:pos x="48" y="12"/>
                  </a:cxn>
                  <a:cxn ang="0">
                    <a:pos x="47" y="12"/>
                  </a:cxn>
                  <a:cxn ang="0">
                    <a:pos x="43" y="12"/>
                  </a:cxn>
                  <a:cxn ang="0">
                    <a:pos x="39" y="11"/>
                  </a:cxn>
                  <a:cxn ang="0">
                    <a:pos x="33" y="10"/>
                  </a:cxn>
                  <a:cxn ang="0">
                    <a:pos x="27" y="8"/>
                  </a:cxn>
                  <a:cxn ang="0">
                    <a:pos x="19" y="6"/>
                  </a:cxn>
                  <a:cxn ang="0">
                    <a:pos x="15" y="3"/>
                  </a:cxn>
                  <a:cxn ang="0">
                    <a:pos x="9" y="0"/>
                  </a:cxn>
                  <a:cxn ang="0">
                    <a:pos x="0" y="8"/>
                  </a:cxn>
                  <a:cxn ang="0">
                    <a:pos x="7" y="14"/>
                  </a:cxn>
                  <a:cxn ang="0">
                    <a:pos x="15" y="18"/>
                  </a:cxn>
                  <a:cxn ang="0">
                    <a:pos x="23" y="21"/>
                  </a:cxn>
                  <a:cxn ang="0">
                    <a:pos x="30" y="23"/>
                  </a:cxn>
                  <a:cxn ang="0">
                    <a:pos x="37" y="23"/>
                  </a:cxn>
                  <a:cxn ang="0">
                    <a:pos x="43" y="24"/>
                  </a:cxn>
                  <a:cxn ang="0">
                    <a:pos x="47" y="24"/>
                  </a:cxn>
                  <a:cxn ang="0">
                    <a:pos x="48" y="24"/>
                  </a:cxn>
                  <a:cxn ang="0">
                    <a:pos x="44" y="23"/>
                  </a:cxn>
                  <a:cxn ang="0">
                    <a:pos x="52" y="13"/>
                  </a:cxn>
                  <a:cxn ang="0">
                    <a:pos x="50" y="12"/>
                  </a:cxn>
                  <a:cxn ang="0">
                    <a:pos x="48" y="12"/>
                  </a:cxn>
                  <a:cxn ang="0">
                    <a:pos x="52" y="13"/>
                  </a:cxn>
                </a:cxnLst>
                <a:rect l="0" t="0" r="r" b="b"/>
                <a:pathLst>
                  <a:path w="52" h="24">
                    <a:moveTo>
                      <a:pt x="52" y="13"/>
                    </a:moveTo>
                    <a:lnTo>
                      <a:pt x="48" y="12"/>
                    </a:lnTo>
                    <a:lnTo>
                      <a:pt x="47" y="12"/>
                    </a:lnTo>
                    <a:lnTo>
                      <a:pt x="43" y="12"/>
                    </a:lnTo>
                    <a:lnTo>
                      <a:pt x="39" y="11"/>
                    </a:lnTo>
                    <a:lnTo>
                      <a:pt x="33" y="10"/>
                    </a:lnTo>
                    <a:lnTo>
                      <a:pt x="27" y="8"/>
                    </a:lnTo>
                    <a:lnTo>
                      <a:pt x="19" y="6"/>
                    </a:lnTo>
                    <a:lnTo>
                      <a:pt x="15" y="3"/>
                    </a:lnTo>
                    <a:lnTo>
                      <a:pt x="9" y="0"/>
                    </a:lnTo>
                    <a:lnTo>
                      <a:pt x="0" y="8"/>
                    </a:lnTo>
                    <a:lnTo>
                      <a:pt x="7" y="14"/>
                    </a:lnTo>
                    <a:lnTo>
                      <a:pt x="15" y="18"/>
                    </a:lnTo>
                    <a:lnTo>
                      <a:pt x="23" y="21"/>
                    </a:lnTo>
                    <a:lnTo>
                      <a:pt x="30" y="23"/>
                    </a:lnTo>
                    <a:lnTo>
                      <a:pt x="37" y="23"/>
                    </a:lnTo>
                    <a:lnTo>
                      <a:pt x="43" y="24"/>
                    </a:lnTo>
                    <a:lnTo>
                      <a:pt x="47" y="24"/>
                    </a:lnTo>
                    <a:lnTo>
                      <a:pt x="48" y="24"/>
                    </a:lnTo>
                    <a:lnTo>
                      <a:pt x="44" y="23"/>
                    </a:lnTo>
                    <a:lnTo>
                      <a:pt x="52" y="13"/>
                    </a:lnTo>
                    <a:lnTo>
                      <a:pt x="50" y="12"/>
                    </a:lnTo>
                    <a:lnTo>
                      <a:pt x="48" y="12"/>
                    </a:lnTo>
                    <a:lnTo>
                      <a:pt x="52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07" name="Freeform 283"/>
              <p:cNvSpPr>
                <a:spLocks/>
              </p:cNvSpPr>
              <p:nvPr/>
            </p:nvSpPr>
            <p:spPr bwMode="auto">
              <a:xfrm>
                <a:off x="1252" y="3108"/>
                <a:ext cx="14" cy="11"/>
              </a:xfrm>
              <a:custGeom>
                <a:avLst/>
                <a:gdLst/>
                <a:ahLst/>
                <a:cxnLst>
                  <a:cxn ang="0">
                    <a:pos x="51" y="32"/>
                  </a:cxn>
                  <a:cxn ang="0">
                    <a:pos x="54" y="33"/>
                  </a:cxn>
                  <a:cxn ang="0">
                    <a:pos x="8" y="0"/>
                  </a:cxn>
                  <a:cxn ang="0">
                    <a:pos x="0" y="10"/>
                  </a:cxn>
                  <a:cxn ang="0">
                    <a:pos x="47" y="43"/>
                  </a:cxn>
                  <a:cxn ang="0">
                    <a:pos x="50" y="44"/>
                  </a:cxn>
                  <a:cxn ang="0">
                    <a:pos x="47" y="43"/>
                  </a:cxn>
                  <a:cxn ang="0">
                    <a:pos x="48" y="43"/>
                  </a:cxn>
                  <a:cxn ang="0">
                    <a:pos x="50" y="44"/>
                  </a:cxn>
                  <a:cxn ang="0">
                    <a:pos x="51" y="32"/>
                  </a:cxn>
                </a:cxnLst>
                <a:rect l="0" t="0" r="r" b="b"/>
                <a:pathLst>
                  <a:path w="54" h="44">
                    <a:moveTo>
                      <a:pt x="51" y="32"/>
                    </a:moveTo>
                    <a:lnTo>
                      <a:pt x="54" y="33"/>
                    </a:lnTo>
                    <a:lnTo>
                      <a:pt x="8" y="0"/>
                    </a:lnTo>
                    <a:lnTo>
                      <a:pt x="0" y="10"/>
                    </a:lnTo>
                    <a:lnTo>
                      <a:pt x="47" y="43"/>
                    </a:lnTo>
                    <a:lnTo>
                      <a:pt x="50" y="44"/>
                    </a:lnTo>
                    <a:lnTo>
                      <a:pt x="47" y="43"/>
                    </a:lnTo>
                    <a:lnTo>
                      <a:pt x="48" y="43"/>
                    </a:lnTo>
                    <a:lnTo>
                      <a:pt x="50" y="44"/>
                    </a:lnTo>
                    <a:lnTo>
                      <a:pt x="51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08" name="Freeform 284"/>
              <p:cNvSpPr>
                <a:spLocks/>
              </p:cNvSpPr>
              <p:nvPr/>
            </p:nvSpPr>
            <p:spPr bwMode="auto">
              <a:xfrm>
                <a:off x="1265" y="3111"/>
                <a:ext cx="8" cy="8"/>
              </a:xfrm>
              <a:custGeom>
                <a:avLst/>
                <a:gdLst/>
                <a:ahLst/>
                <a:cxnLst>
                  <a:cxn ang="0">
                    <a:pos x="21" y="3"/>
                  </a:cxn>
                  <a:cxn ang="0">
                    <a:pos x="21" y="3"/>
                  </a:cxn>
                  <a:cxn ang="0">
                    <a:pos x="22" y="10"/>
                  </a:cxn>
                  <a:cxn ang="0">
                    <a:pos x="20" y="13"/>
                  </a:cxn>
                  <a:cxn ang="0">
                    <a:pos x="18" y="16"/>
                  </a:cxn>
                  <a:cxn ang="0">
                    <a:pos x="14" y="17"/>
                  </a:cxn>
                  <a:cxn ang="0">
                    <a:pos x="10" y="18"/>
                  </a:cxn>
                  <a:cxn ang="0">
                    <a:pos x="6" y="18"/>
                  </a:cxn>
                  <a:cxn ang="0">
                    <a:pos x="2" y="18"/>
                  </a:cxn>
                  <a:cxn ang="0">
                    <a:pos x="1" y="18"/>
                  </a:cxn>
                  <a:cxn ang="0">
                    <a:pos x="0" y="30"/>
                  </a:cxn>
                  <a:cxn ang="0">
                    <a:pos x="1" y="30"/>
                  </a:cxn>
                  <a:cxn ang="0">
                    <a:pos x="4" y="30"/>
                  </a:cxn>
                  <a:cxn ang="0">
                    <a:pos x="11" y="30"/>
                  </a:cxn>
                  <a:cxn ang="0">
                    <a:pos x="18" y="29"/>
                  </a:cxn>
                  <a:cxn ang="0">
                    <a:pos x="24" y="26"/>
                  </a:cxn>
                  <a:cxn ang="0">
                    <a:pos x="31" y="20"/>
                  </a:cxn>
                  <a:cxn ang="0">
                    <a:pos x="34" y="11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21" y="3"/>
                  </a:cxn>
                </a:cxnLst>
                <a:rect l="0" t="0" r="r" b="b"/>
                <a:pathLst>
                  <a:path w="34" h="30">
                    <a:moveTo>
                      <a:pt x="21" y="3"/>
                    </a:moveTo>
                    <a:lnTo>
                      <a:pt x="21" y="3"/>
                    </a:lnTo>
                    <a:lnTo>
                      <a:pt x="22" y="10"/>
                    </a:lnTo>
                    <a:lnTo>
                      <a:pt x="20" y="13"/>
                    </a:lnTo>
                    <a:lnTo>
                      <a:pt x="18" y="16"/>
                    </a:lnTo>
                    <a:lnTo>
                      <a:pt x="14" y="17"/>
                    </a:lnTo>
                    <a:lnTo>
                      <a:pt x="10" y="18"/>
                    </a:lnTo>
                    <a:lnTo>
                      <a:pt x="6" y="18"/>
                    </a:lnTo>
                    <a:lnTo>
                      <a:pt x="2" y="18"/>
                    </a:lnTo>
                    <a:lnTo>
                      <a:pt x="1" y="18"/>
                    </a:lnTo>
                    <a:lnTo>
                      <a:pt x="0" y="30"/>
                    </a:lnTo>
                    <a:lnTo>
                      <a:pt x="1" y="30"/>
                    </a:lnTo>
                    <a:lnTo>
                      <a:pt x="4" y="30"/>
                    </a:lnTo>
                    <a:lnTo>
                      <a:pt x="11" y="30"/>
                    </a:lnTo>
                    <a:lnTo>
                      <a:pt x="18" y="29"/>
                    </a:lnTo>
                    <a:lnTo>
                      <a:pt x="24" y="26"/>
                    </a:lnTo>
                    <a:lnTo>
                      <a:pt x="31" y="20"/>
                    </a:lnTo>
                    <a:lnTo>
                      <a:pt x="34" y="11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1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09" name="Freeform 285"/>
              <p:cNvSpPr>
                <a:spLocks/>
              </p:cNvSpPr>
              <p:nvPr/>
            </p:nvSpPr>
            <p:spPr bwMode="auto">
              <a:xfrm>
                <a:off x="1239" y="3110"/>
                <a:ext cx="28" cy="2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3"/>
                  </a:cxn>
                  <a:cxn ang="0">
                    <a:pos x="4" y="3"/>
                  </a:cxn>
                  <a:cxn ang="0">
                    <a:pos x="7" y="2"/>
                  </a:cxn>
                  <a:cxn ang="0">
                    <a:pos x="10" y="1"/>
                  </a:cxn>
                  <a:cxn ang="0">
                    <a:pos x="16" y="1"/>
                  </a:cxn>
                  <a:cxn ang="0">
                    <a:pos x="21" y="0"/>
                  </a:cxn>
                  <a:cxn ang="0">
                    <a:pos x="27" y="0"/>
                  </a:cxn>
                  <a:cxn ang="0">
                    <a:pos x="33" y="0"/>
                  </a:cxn>
                  <a:cxn ang="0">
                    <a:pos x="41" y="0"/>
                  </a:cxn>
                  <a:cxn ang="0">
                    <a:pos x="48" y="1"/>
                  </a:cxn>
                  <a:cxn ang="0">
                    <a:pos x="55" y="2"/>
                  </a:cxn>
                  <a:cxn ang="0">
                    <a:pos x="62" y="4"/>
                  </a:cxn>
                  <a:cxn ang="0">
                    <a:pos x="70" y="9"/>
                  </a:cxn>
                  <a:cxn ang="0">
                    <a:pos x="76" y="12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8" y="37"/>
                  </a:cxn>
                  <a:cxn ang="0">
                    <a:pos x="105" y="48"/>
                  </a:cxn>
                  <a:cxn ang="0">
                    <a:pos x="110" y="58"/>
                  </a:cxn>
                  <a:cxn ang="0">
                    <a:pos x="113" y="67"/>
                  </a:cxn>
                  <a:cxn ang="0">
                    <a:pos x="115" y="75"/>
                  </a:cxn>
                  <a:cxn ang="0">
                    <a:pos x="115" y="79"/>
                  </a:cxn>
                  <a:cxn ang="0">
                    <a:pos x="115" y="83"/>
                  </a:cxn>
                  <a:cxn ang="0">
                    <a:pos x="115" y="84"/>
                  </a:cxn>
                  <a:cxn ang="0">
                    <a:pos x="115" y="85"/>
                  </a:cxn>
                  <a:cxn ang="0">
                    <a:pos x="115" y="88"/>
                  </a:cxn>
                  <a:cxn ang="0">
                    <a:pos x="115" y="91"/>
                  </a:cxn>
                  <a:cxn ang="0">
                    <a:pos x="113" y="96"/>
                  </a:cxn>
                  <a:cxn ang="0">
                    <a:pos x="111" y="100"/>
                  </a:cxn>
                  <a:cxn ang="0">
                    <a:pos x="106" y="104"/>
                  </a:cxn>
                  <a:cxn ang="0">
                    <a:pos x="100" y="106"/>
                  </a:cxn>
                  <a:cxn ang="0">
                    <a:pos x="90" y="105"/>
                  </a:cxn>
                  <a:cxn ang="0">
                    <a:pos x="80" y="101"/>
                  </a:cxn>
                  <a:cxn ang="0">
                    <a:pos x="70" y="95"/>
                  </a:cxn>
                  <a:cxn ang="0">
                    <a:pos x="62" y="88"/>
                  </a:cxn>
                  <a:cxn ang="0">
                    <a:pos x="55" y="79"/>
                  </a:cxn>
                  <a:cxn ang="0">
                    <a:pos x="49" y="72"/>
                  </a:cxn>
                  <a:cxn ang="0">
                    <a:pos x="45" y="64"/>
                  </a:cxn>
                  <a:cxn ang="0">
                    <a:pos x="42" y="59"/>
                  </a:cxn>
                  <a:cxn ang="0">
                    <a:pos x="42" y="57"/>
                  </a:cxn>
                  <a:cxn ang="0">
                    <a:pos x="0" y="63"/>
                  </a:cxn>
                  <a:cxn ang="0">
                    <a:pos x="0" y="3"/>
                  </a:cxn>
                </a:cxnLst>
                <a:rect l="0" t="0" r="r" b="b"/>
                <a:pathLst>
                  <a:path w="115" h="106">
                    <a:moveTo>
                      <a:pt x="0" y="3"/>
                    </a:moveTo>
                    <a:lnTo>
                      <a:pt x="1" y="3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6" y="1"/>
                    </a:lnTo>
                    <a:lnTo>
                      <a:pt x="21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48" y="1"/>
                    </a:lnTo>
                    <a:lnTo>
                      <a:pt x="55" y="2"/>
                    </a:lnTo>
                    <a:lnTo>
                      <a:pt x="62" y="4"/>
                    </a:lnTo>
                    <a:lnTo>
                      <a:pt x="70" y="9"/>
                    </a:lnTo>
                    <a:lnTo>
                      <a:pt x="76" y="12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8" y="37"/>
                    </a:lnTo>
                    <a:lnTo>
                      <a:pt x="105" y="48"/>
                    </a:lnTo>
                    <a:lnTo>
                      <a:pt x="110" y="58"/>
                    </a:lnTo>
                    <a:lnTo>
                      <a:pt x="113" y="67"/>
                    </a:lnTo>
                    <a:lnTo>
                      <a:pt x="115" y="75"/>
                    </a:lnTo>
                    <a:lnTo>
                      <a:pt x="115" y="79"/>
                    </a:lnTo>
                    <a:lnTo>
                      <a:pt x="115" y="83"/>
                    </a:lnTo>
                    <a:lnTo>
                      <a:pt x="115" y="84"/>
                    </a:lnTo>
                    <a:lnTo>
                      <a:pt x="115" y="85"/>
                    </a:lnTo>
                    <a:lnTo>
                      <a:pt x="115" y="88"/>
                    </a:lnTo>
                    <a:lnTo>
                      <a:pt x="115" y="91"/>
                    </a:lnTo>
                    <a:lnTo>
                      <a:pt x="113" y="96"/>
                    </a:lnTo>
                    <a:lnTo>
                      <a:pt x="111" y="100"/>
                    </a:lnTo>
                    <a:lnTo>
                      <a:pt x="106" y="104"/>
                    </a:lnTo>
                    <a:lnTo>
                      <a:pt x="100" y="106"/>
                    </a:lnTo>
                    <a:lnTo>
                      <a:pt x="90" y="105"/>
                    </a:lnTo>
                    <a:lnTo>
                      <a:pt x="80" y="101"/>
                    </a:lnTo>
                    <a:lnTo>
                      <a:pt x="70" y="95"/>
                    </a:lnTo>
                    <a:lnTo>
                      <a:pt x="62" y="88"/>
                    </a:lnTo>
                    <a:lnTo>
                      <a:pt x="55" y="79"/>
                    </a:lnTo>
                    <a:lnTo>
                      <a:pt x="49" y="72"/>
                    </a:lnTo>
                    <a:lnTo>
                      <a:pt x="45" y="64"/>
                    </a:lnTo>
                    <a:lnTo>
                      <a:pt x="42" y="59"/>
                    </a:lnTo>
                    <a:lnTo>
                      <a:pt x="42" y="57"/>
                    </a:lnTo>
                    <a:lnTo>
                      <a:pt x="0" y="6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BF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10" name="Freeform 286"/>
              <p:cNvSpPr>
                <a:spLocks/>
              </p:cNvSpPr>
              <p:nvPr/>
            </p:nvSpPr>
            <p:spPr bwMode="auto">
              <a:xfrm>
                <a:off x="1239" y="3109"/>
                <a:ext cx="22" cy="8"/>
              </a:xfrm>
              <a:custGeom>
                <a:avLst/>
                <a:gdLst/>
                <a:ahLst/>
                <a:cxnLst>
                  <a:cxn ang="0">
                    <a:pos x="91" y="26"/>
                  </a:cxn>
                  <a:cxn ang="0">
                    <a:pos x="91" y="26"/>
                  </a:cxn>
                  <a:cxn ang="0">
                    <a:pos x="85" y="19"/>
                  </a:cxn>
                  <a:cxn ang="0">
                    <a:pos x="79" y="14"/>
                  </a:cxn>
                  <a:cxn ang="0">
                    <a:pos x="71" y="9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3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0" y="2"/>
                  </a:cxn>
                  <a:cxn ang="0">
                    <a:pos x="6" y="3"/>
                  </a:cxn>
                  <a:cxn ang="0">
                    <a:pos x="2" y="4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1" y="10"/>
                  </a:cxn>
                  <a:cxn ang="0">
                    <a:pos x="2" y="10"/>
                  </a:cxn>
                  <a:cxn ang="0">
                    <a:pos x="5" y="10"/>
                  </a:cxn>
                  <a:cxn ang="0">
                    <a:pos x="7" y="9"/>
                  </a:cxn>
                  <a:cxn ang="0">
                    <a:pos x="11" y="8"/>
                  </a:cxn>
                  <a:cxn ang="0">
                    <a:pos x="16" y="8"/>
                  </a:cxn>
                  <a:cxn ang="0">
                    <a:pos x="21" y="7"/>
                  </a:cxn>
                  <a:cxn ang="0">
                    <a:pos x="27" y="7"/>
                  </a:cxn>
                  <a:cxn ang="0">
                    <a:pos x="33" y="6"/>
                  </a:cxn>
                  <a:cxn ang="0">
                    <a:pos x="40" y="7"/>
                  </a:cxn>
                  <a:cxn ang="0">
                    <a:pos x="48" y="8"/>
                  </a:cxn>
                  <a:cxn ang="0">
                    <a:pos x="54" y="9"/>
                  </a:cxn>
                  <a:cxn ang="0">
                    <a:pos x="61" y="11"/>
                  </a:cxn>
                  <a:cxn ang="0">
                    <a:pos x="69" y="15"/>
                  </a:cxn>
                  <a:cxn ang="0">
                    <a:pos x="75" y="19"/>
                  </a:cxn>
                  <a:cxn ang="0">
                    <a:pos x="81" y="24"/>
                  </a:cxn>
                  <a:cxn ang="0">
                    <a:pos x="86" y="29"/>
                  </a:cxn>
                  <a:cxn ang="0">
                    <a:pos x="86" y="29"/>
                  </a:cxn>
                  <a:cxn ang="0">
                    <a:pos x="91" y="26"/>
                  </a:cxn>
                </a:cxnLst>
                <a:rect l="0" t="0" r="r" b="b"/>
                <a:pathLst>
                  <a:path w="91" h="29">
                    <a:moveTo>
                      <a:pt x="91" y="26"/>
                    </a:moveTo>
                    <a:lnTo>
                      <a:pt x="91" y="26"/>
                    </a:lnTo>
                    <a:lnTo>
                      <a:pt x="85" y="19"/>
                    </a:lnTo>
                    <a:lnTo>
                      <a:pt x="79" y="14"/>
                    </a:lnTo>
                    <a:lnTo>
                      <a:pt x="71" y="9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0" y="2"/>
                    </a:lnTo>
                    <a:lnTo>
                      <a:pt x="6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7" y="9"/>
                    </a:lnTo>
                    <a:lnTo>
                      <a:pt x="11" y="8"/>
                    </a:lnTo>
                    <a:lnTo>
                      <a:pt x="16" y="8"/>
                    </a:lnTo>
                    <a:lnTo>
                      <a:pt x="21" y="7"/>
                    </a:lnTo>
                    <a:lnTo>
                      <a:pt x="27" y="7"/>
                    </a:lnTo>
                    <a:lnTo>
                      <a:pt x="33" y="6"/>
                    </a:lnTo>
                    <a:lnTo>
                      <a:pt x="40" y="7"/>
                    </a:lnTo>
                    <a:lnTo>
                      <a:pt x="48" y="8"/>
                    </a:lnTo>
                    <a:lnTo>
                      <a:pt x="54" y="9"/>
                    </a:lnTo>
                    <a:lnTo>
                      <a:pt x="61" y="11"/>
                    </a:lnTo>
                    <a:lnTo>
                      <a:pt x="69" y="15"/>
                    </a:lnTo>
                    <a:lnTo>
                      <a:pt x="75" y="19"/>
                    </a:lnTo>
                    <a:lnTo>
                      <a:pt x="81" y="24"/>
                    </a:lnTo>
                    <a:lnTo>
                      <a:pt x="86" y="29"/>
                    </a:lnTo>
                    <a:lnTo>
                      <a:pt x="86" y="29"/>
                    </a:lnTo>
                    <a:lnTo>
                      <a:pt x="91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11" name="Freeform 287"/>
              <p:cNvSpPr>
                <a:spLocks/>
              </p:cNvSpPr>
              <p:nvPr/>
            </p:nvSpPr>
            <p:spPr bwMode="auto">
              <a:xfrm>
                <a:off x="1260" y="3116"/>
                <a:ext cx="8" cy="15"/>
              </a:xfrm>
              <a:custGeom>
                <a:avLst/>
                <a:gdLst/>
                <a:ahLst/>
                <a:cxnLst>
                  <a:cxn ang="0">
                    <a:pos x="32" y="62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57"/>
                  </a:cxn>
                  <a:cxn ang="0">
                    <a:pos x="31" y="52"/>
                  </a:cxn>
                  <a:cxn ang="0">
                    <a:pos x="30" y="44"/>
                  </a:cxn>
                  <a:cxn ang="0">
                    <a:pos x="27" y="35"/>
                  </a:cxn>
                  <a:cxn ang="0">
                    <a:pos x="21" y="25"/>
                  </a:cxn>
                  <a:cxn ang="0">
                    <a:pos x="15" y="13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9" y="16"/>
                  </a:cxn>
                  <a:cxn ang="0">
                    <a:pos x="16" y="29"/>
                  </a:cxn>
                  <a:cxn ang="0">
                    <a:pos x="21" y="37"/>
                  </a:cxn>
                  <a:cxn ang="0">
                    <a:pos x="24" y="46"/>
                  </a:cxn>
                  <a:cxn ang="0">
                    <a:pos x="26" y="53"/>
                  </a:cxn>
                  <a:cxn ang="0">
                    <a:pos x="27" y="57"/>
                  </a:cxn>
                  <a:cxn ang="0">
                    <a:pos x="27" y="61"/>
                  </a:cxn>
                  <a:cxn ang="0">
                    <a:pos x="27" y="62"/>
                  </a:cxn>
                  <a:cxn ang="0">
                    <a:pos x="27" y="62"/>
                  </a:cxn>
                  <a:cxn ang="0">
                    <a:pos x="27" y="62"/>
                  </a:cxn>
                  <a:cxn ang="0">
                    <a:pos x="27" y="62"/>
                  </a:cxn>
                  <a:cxn ang="0">
                    <a:pos x="27" y="62"/>
                  </a:cxn>
                  <a:cxn ang="0">
                    <a:pos x="32" y="62"/>
                  </a:cxn>
                </a:cxnLst>
                <a:rect l="0" t="0" r="r" b="b"/>
                <a:pathLst>
                  <a:path w="32" h="62">
                    <a:moveTo>
                      <a:pt x="32" y="62"/>
                    </a:moveTo>
                    <a:lnTo>
                      <a:pt x="32" y="62"/>
                    </a:lnTo>
                    <a:lnTo>
                      <a:pt x="32" y="61"/>
                    </a:lnTo>
                    <a:lnTo>
                      <a:pt x="32" y="57"/>
                    </a:lnTo>
                    <a:lnTo>
                      <a:pt x="31" y="52"/>
                    </a:lnTo>
                    <a:lnTo>
                      <a:pt x="30" y="44"/>
                    </a:lnTo>
                    <a:lnTo>
                      <a:pt x="27" y="35"/>
                    </a:lnTo>
                    <a:lnTo>
                      <a:pt x="21" y="25"/>
                    </a:lnTo>
                    <a:lnTo>
                      <a:pt x="15" y="13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9" y="16"/>
                    </a:lnTo>
                    <a:lnTo>
                      <a:pt x="16" y="29"/>
                    </a:lnTo>
                    <a:lnTo>
                      <a:pt x="21" y="37"/>
                    </a:lnTo>
                    <a:lnTo>
                      <a:pt x="24" y="46"/>
                    </a:lnTo>
                    <a:lnTo>
                      <a:pt x="26" y="53"/>
                    </a:lnTo>
                    <a:lnTo>
                      <a:pt x="27" y="57"/>
                    </a:lnTo>
                    <a:lnTo>
                      <a:pt x="27" y="61"/>
                    </a:lnTo>
                    <a:lnTo>
                      <a:pt x="27" y="62"/>
                    </a:lnTo>
                    <a:lnTo>
                      <a:pt x="27" y="62"/>
                    </a:lnTo>
                    <a:lnTo>
                      <a:pt x="27" y="62"/>
                    </a:lnTo>
                    <a:lnTo>
                      <a:pt x="27" y="62"/>
                    </a:lnTo>
                    <a:lnTo>
                      <a:pt x="27" y="62"/>
                    </a:lnTo>
                    <a:lnTo>
                      <a:pt x="32" y="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12" name="Freeform 288"/>
              <p:cNvSpPr>
                <a:spLocks/>
              </p:cNvSpPr>
              <p:nvPr/>
            </p:nvSpPr>
            <p:spPr bwMode="auto">
              <a:xfrm>
                <a:off x="1261" y="3131"/>
                <a:ext cx="7" cy="6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10" y="24"/>
                  </a:cxn>
                  <a:cxn ang="0">
                    <a:pos x="17" y="23"/>
                  </a:cxn>
                  <a:cxn ang="0">
                    <a:pos x="23" y="18"/>
                  </a:cxn>
                  <a:cxn ang="0">
                    <a:pos x="26" y="13"/>
                  </a:cxn>
                  <a:cxn ang="0">
                    <a:pos x="28" y="8"/>
                  </a:cxn>
                  <a:cxn ang="0">
                    <a:pos x="28" y="4"/>
                  </a:cxn>
                  <a:cxn ang="0">
                    <a:pos x="28" y="1"/>
                  </a:cxn>
                  <a:cxn ang="0">
                    <a:pos x="28" y="0"/>
                  </a:cxn>
                  <a:cxn ang="0">
                    <a:pos x="23" y="0"/>
                  </a:cxn>
                  <a:cxn ang="0">
                    <a:pos x="23" y="1"/>
                  </a:cxn>
                  <a:cxn ang="0">
                    <a:pos x="23" y="4"/>
                  </a:cxn>
                  <a:cxn ang="0">
                    <a:pos x="22" y="6"/>
                  </a:cxn>
                  <a:cxn ang="0">
                    <a:pos x="21" y="11"/>
                  </a:cxn>
                  <a:cxn ang="0">
                    <a:pos x="18" y="14"/>
                  </a:cxn>
                  <a:cxn ang="0">
                    <a:pos x="14" y="17"/>
                  </a:cxn>
                  <a:cxn ang="0">
                    <a:pos x="10" y="18"/>
                  </a:cxn>
                  <a:cxn ang="0">
                    <a:pos x="1" y="17"/>
                  </a:cxn>
                  <a:cxn ang="0">
                    <a:pos x="1" y="17"/>
                  </a:cxn>
                  <a:cxn ang="0">
                    <a:pos x="0" y="24"/>
                  </a:cxn>
                </a:cxnLst>
                <a:rect l="0" t="0" r="r" b="b"/>
                <a:pathLst>
                  <a:path w="28" h="24">
                    <a:moveTo>
                      <a:pt x="0" y="24"/>
                    </a:moveTo>
                    <a:lnTo>
                      <a:pt x="0" y="24"/>
                    </a:lnTo>
                    <a:lnTo>
                      <a:pt x="10" y="24"/>
                    </a:lnTo>
                    <a:lnTo>
                      <a:pt x="17" y="23"/>
                    </a:lnTo>
                    <a:lnTo>
                      <a:pt x="23" y="18"/>
                    </a:lnTo>
                    <a:lnTo>
                      <a:pt x="26" y="13"/>
                    </a:lnTo>
                    <a:lnTo>
                      <a:pt x="28" y="8"/>
                    </a:lnTo>
                    <a:lnTo>
                      <a:pt x="28" y="4"/>
                    </a:lnTo>
                    <a:lnTo>
                      <a:pt x="28" y="1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23" y="1"/>
                    </a:lnTo>
                    <a:lnTo>
                      <a:pt x="23" y="4"/>
                    </a:lnTo>
                    <a:lnTo>
                      <a:pt x="22" y="6"/>
                    </a:lnTo>
                    <a:lnTo>
                      <a:pt x="21" y="11"/>
                    </a:lnTo>
                    <a:lnTo>
                      <a:pt x="18" y="14"/>
                    </a:lnTo>
                    <a:lnTo>
                      <a:pt x="14" y="17"/>
                    </a:lnTo>
                    <a:lnTo>
                      <a:pt x="10" y="18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13" name="Freeform 289"/>
              <p:cNvSpPr>
                <a:spLocks/>
              </p:cNvSpPr>
              <p:nvPr/>
            </p:nvSpPr>
            <p:spPr bwMode="auto">
              <a:xfrm>
                <a:off x="1248" y="3124"/>
                <a:ext cx="13" cy="13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0" y="4"/>
                  </a:cxn>
                  <a:cxn ang="0">
                    <a:pos x="1" y="5"/>
                  </a:cxn>
                  <a:cxn ang="0">
                    <a:pos x="3" y="11"/>
                  </a:cxn>
                  <a:cxn ang="0">
                    <a:pos x="8" y="18"/>
                  </a:cxn>
                  <a:cxn ang="0">
                    <a:pos x="14" y="26"/>
                  </a:cxn>
                  <a:cxn ang="0">
                    <a:pos x="21" y="35"/>
                  </a:cxn>
                  <a:cxn ang="0">
                    <a:pos x="30" y="42"/>
                  </a:cxn>
                  <a:cxn ang="0">
                    <a:pos x="39" y="49"/>
                  </a:cxn>
                  <a:cxn ang="0">
                    <a:pos x="51" y="53"/>
                  </a:cxn>
                  <a:cxn ang="0">
                    <a:pos x="52" y="46"/>
                  </a:cxn>
                  <a:cxn ang="0">
                    <a:pos x="42" y="44"/>
                  </a:cxn>
                  <a:cxn ang="0">
                    <a:pos x="33" y="37"/>
                  </a:cxn>
                  <a:cxn ang="0">
                    <a:pos x="25" y="31"/>
                  </a:cxn>
                  <a:cxn ang="0">
                    <a:pos x="19" y="22"/>
                  </a:cxn>
                  <a:cxn ang="0">
                    <a:pos x="13" y="14"/>
                  </a:cxn>
                  <a:cxn ang="0">
                    <a:pos x="9" y="8"/>
                  </a:cxn>
                  <a:cxn ang="0">
                    <a:pos x="6" y="3"/>
                  </a:cxn>
                  <a:cxn ang="0">
                    <a:pos x="5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3" y="5"/>
                  </a:cxn>
                </a:cxnLst>
                <a:rect l="0" t="0" r="r" b="b"/>
                <a:pathLst>
                  <a:path w="52" h="53">
                    <a:moveTo>
                      <a:pt x="3" y="5"/>
                    </a:moveTo>
                    <a:lnTo>
                      <a:pt x="0" y="4"/>
                    </a:lnTo>
                    <a:lnTo>
                      <a:pt x="1" y="5"/>
                    </a:lnTo>
                    <a:lnTo>
                      <a:pt x="3" y="11"/>
                    </a:lnTo>
                    <a:lnTo>
                      <a:pt x="8" y="18"/>
                    </a:lnTo>
                    <a:lnTo>
                      <a:pt x="14" y="26"/>
                    </a:lnTo>
                    <a:lnTo>
                      <a:pt x="21" y="35"/>
                    </a:lnTo>
                    <a:lnTo>
                      <a:pt x="30" y="42"/>
                    </a:lnTo>
                    <a:lnTo>
                      <a:pt x="39" y="49"/>
                    </a:lnTo>
                    <a:lnTo>
                      <a:pt x="51" y="53"/>
                    </a:lnTo>
                    <a:lnTo>
                      <a:pt x="52" y="46"/>
                    </a:lnTo>
                    <a:lnTo>
                      <a:pt x="42" y="44"/>
                    </a:lnTo>
                    <a:lnTo>
                      <a:pt x="33" y="37"/>
                    </a:lnTo>
                    <a:lnTo>
                      <a:pt x="25" y="31"/>
                    </a:lnTo>
                    <a:lnTo>
                      <a:pt x="19" y="22"/>
                    </a:lnTo>
                    <a:lnTo>
                      <a:pt x="13" y="14"/>
                    </a:lnTo>
                    <a:lnTo>
                      <a:pt x="9" y="8"/>
                    </a:lnTo>
                    <a:lnTo>
                      <a:pt x="6" y="3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14" name="Freeform 290"/>
              <p:cNvSpPr>
                <a:spLocks/>
              </p:cNvSpPr>
              <p:nvPr/>
            </p:nvSpPr>
            <p:spPr bwMode="auto">
              <a:xfrm>
                <a:off x="1238" y="3124"/>
                <a:ext cx="11" cy="3"/>
              </a:xfrm>
              <a:custGeom>
                <a:avLst/>
                <a:gdLst/>
                <a:ahLst/>
                <a:cxnLst>
                  <a:cxn ang="0">
                    <a:pos x="1" y="8"/>
                  </a:cxn>
                  <a:cxn ang="0">
                    <a:pos x="1" y="11"/>
                  </a:cxn>
                  <a:cxn ang="0">
                    <a:pos x="43" y="5"/>
                  </a:cxn>
                  <a:cxn ang="0">
                    <a:pos x="42" y="0"/>
                  </a:cxn>
                  <a:cxn ang="0">
                    <a:pos x="0" y="4"/>
                  </a:cxn>
                  <a:cxn ang="0">
                    <a:pos x="1" y="8"/>
                  </a:cxn>
                </a:cxnLst>
                <a:rect l="0" t="0" r="r" b="b"/>
                <a:pathLst>
                  <a:path w="43" h="11">
                    <a:moveTo>
                      <a:pt x="1" y="8"/>
                    </a:moveTo>
                    <a:lnTo>
                      <a:pt x="1" y="11"/>
                    </a:lnTo>
                    <a:lnTo>
                      <a:pt x="43" y="5"/>
                    </a:lnTo>
                    <a:lnTo>
                      <a:pt x="42" y="0"/>
                    </a:lnTo>
                    <a:lnTo>
                      <a:pt x="0" y="4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15" name="Freeform 291"/>
              <p:cNvSpPr>
                <a:spLocks/>
              </p:cNvSpPr>
              <p:nvPr/>
            </p:nvSpPr>
            <p:spPr bwMode="auto">
              <a:xfrm>
                <a:off x="1225" y="3123"/>
                <a:ext cx="35" cy="3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96" y="4"/>
                  </a:cxn>
                  <a:cxn ang="0">
                    <a:pos x="96" y="5"/>
                  </a:cxn>
                  <a:cxn ang="0">
                    <a:pos x="98" y="6"/>
                  </a:cxn>
                  <a:cxn ang="0">
                    <a:pos x="101" y="9"/>
                  </a:cxn>
                  <a:cxn ang="0">
                    <a:pos x="104" y="12"/>
                  </a:cxn>
                  <a:cxn ang="0">
                    <a:pos x="108" y="15"/>
                  </a:cxn>
                  <a:cxn ang="0">
                    <a:pos x="112" y="20"/>
                  </a:cxn>
                  <a:cxn ang="0">
                    <a:pos x="117" y="25"/>
                  </a:cxn>
                  <a:cxn ang="0">
                    <a:pos x="122" y="31"/>
                  </a:cxn>
                  <a:cxn ang="0">
                    <a:pos x="126" y="36"/>
                  </a:cxn>
                  <a:cxn ang="0">
                    <a:pos x="129" y="42"/>
                  </a:cxn>
                  <a:cxn ang="0">
                    <a:pos x="134" y="48"/>
                  </a:cxn>
                  <a:cxn ang="0">
                    <a:pos x="136" y="55"/>
                  </a:cxn>
                  <a:cxn ang="0">
                    <a:pos x="138" y="62"/>
                  </a:cxn>
                  <a:cxn ang="0">
                    <a:pos x="140" y="68"/>
                  </a:cxn>
                  <a:cxn ang="0">
                    <a:pos x="140" y="75"/>
                  </a:cxn>
                  <a:cxn ang="0">
                    <a:pos x="138" y="80"/>
                  </a:cxn>
                  <a:cxn ang="0">
                    <a:pos x="134" y="91"/>
                  </a:cxn>
                  <a:cxn ang="0">
                    <a:pos x="130" y="99"/>
                  </a:cxn>
                  <a:cxn ang="0">
                    <a:pos x="126" y="104"/>
                  </a:cxn>
                  <a:cxn ang="0">
                    <a:pos x="123" y="106"/>
                  </a:cxn>
                  <a:cxn ang="0">
                    <a:pos x="119" y="107"/>
                  </a:cxn>
                  <a:cxn ang="0">
                    <a:pos x="116" y="107"/>
                  </a:cxn>
                  <a:cxn ang="0">
                    <a:pos x="115" y="107"/>
                  </a:cxn>
                  <a:cxn ang="0">
                    <a:pos x="114" y="106"/>
                  </a:cxn>
                  <a:cxn ang="0">
                    <a:pos x="81" y="64"/>
                  </a:cxn>
                  <a:cxn ang="0">
                    <a:pos x="83" y="64"/>
                  </a:cxn>
                  <a:cxn ang="0">
                    <a:pos x="85" y="66"/>
                  </a:cxn>
                  <a:cxn ang="0">
                    <a:pos x="91" y="70"/>
                  </a:cxn>
                  <a:cxn ang="0">
                    <a:pos x="95" y="76"/>
                  </a:cxn>
                  <a:cxn ang="0">
                    <a:pos x="101" y="83"/>
                  </a:cxn>
                  <a:cxn ang="0">
                    <a:pos x="105" y="91"/>
                  </a:cxn>
                  <a:cxn ang="0">
                    <a:pos x="107" y="101"/>
                  </a:cxn>
                  <a:cxn ang="0">
                    <a:pos x="107" y="112"/>
                  </a:cxn>
                  <a:cxn ang="0">
                    <a:pos x="104" y="123"/>
                  </a:cxn>
                  <a:cxn ang="0">
                    <a:pos x="99" y="131"/>
                  </a:cxn>
                  <a:cxn ang="0">
                    <a:pos x="94" y="137"/>
                  </a:cxn>
                  <a:cxn ang="0">
                    <a:pos x="87" y="140"/>
                  </a:cxn>
                  <a:cxn ang="0">
                    <a:pos x="81" y="141"/>
                  </a:cxn>
                  <a:cxn ang="0">
                    <a:pos x="75" y="142"/>
                  </a:cxn>
                  <a:cxn ang="0">
                    <a:pos x="72" y="142"/>
                  </a:cxn>
                  <a:cxn ang="0">
                    <a:pos x="70" y="142"/>
                  </a:cxn>
                  <a:cxn ang="0">
                    <a:pos x="40" y="100"/>
                  </a:cxn>
                  <a:cxn ang="0">
                    <a:pos x="0" y="89"/>
                  </a:cxn>
                  <a:cxn ang="0">
                    <a:pos x="42" y="0"/>
                  </a:cxn>
                </a:cxnLst>
                <a:rect l="0" t="0" r="r" b="b"/>
                <a:pathLst>
                  <a:path w="140" h="142">
                    <a:moveTo>
                      <a:pt x="42" y="0"/>
                    </a:moveTo>
                    <a:lnTo>
                      <a:pt x="96" y="4"/>
                    </a:lnTo>
                    <a:lnTo>
                      <a:pt x="96" y="5"/>
                    </a:lnTo>
                    <a:lnTo>
                      <a:pt x="98" y="6"/>
                    </a:lnTo>
                    <a:lnTo>
                      <a:pt x="101" y="9"/>
                    </a:lnTo>
                    <a:lnTo>
                      <a:pt x="104" y="12"/>
                    </a:lnTo>
                    <a:lnTo>
                      <a:pt x="108" y="15"/>
                    </a:lnTo>
                    <a:lnTo>
                      <a:pt x="112" y="20"/>
                    </a:lnTo>
                    <a:lnTo>
                      <a:pt x="117" y="25"/>
                    </a:lnTo>
                    <a:lnTo>
                      <a:pt x="122" y="31"/>
                    </a:lnTo>
                    <a:lnTo>
                      <a:pt x="126" y="36"/>
                    </a:lnTo>
                    <a:lnTo>
                      <a:pt x="129" y="42"/>
                    </a:lnTo>
                    <a:lnTo>
                      <a:pt x="134" y="48"/>
                    </a:lnTo>
                    <a:lnTo>
                      <a:pt x="136" y="55"/>
                    </a:lnTo>
                    <a:lnTo>
                      <a:pt x="138" y="62"/>
                    </a:lnTo>
                    <a:lnTo>
                      <a:pt x="140" y="68"/>
                    </a:lnTo>
                    <a:lnTo>
                      <a:pt x="140" y="75"/>
                    </a:lnTo>
                    <a:lnTo>
                      <a:pt x="138" y="80"/>
                    </a:lnTo>
                    <a:lnTo>
                      <a:pt x="134" y="91"/>
                    </a:lnTo>
                    <a:lnTo>
                      <a:pt x="130" y="99"/>
                    </a:lnTo>
                    <a:lnTo>
                      <a:pt x="126" y="104"/>
                    </a:lnTo>
                    <a:lnTo>
                      <a:pt x="123" y="106"/>
                    </a:lnTo>
                    <a:lnTo>
                      <a:pt x="119" y="107"/>
                    </a:lnTo>
                    <a:lnTo>
                      <a:pt x="116" y="107"/>
                    </a:lnTo>
                    <a:lnTo>
                      <a:pt x="115" y="107"/>
                    </a:lnTo>
                    <a:lnTo>
                      <a:pt x="114" y="106"/>
                    </a:lnTo>
                    <a:lnTo>
                      <a:pt x="81" y="64"/>
                    </a:lnTo>
                    <a:lnTo>
                      <a:pt x="83" y="64"/>
                    </a:lnTo>
                    <a:lnTo>
                      <a:pt x="85" y="66"/>
                    </a:lnTo>
                    <a:lnTo>
                      <a:pt x="91" y="70"/>
                    </a:lnTo>
                    <a:lnTo>
                      <a:pt x="95" y="76"/>
                    </a:lnTo>
                    <a:lnTo>
                      <a:pt x="101" y="83"/>
                    </a:lnTo>
                    <a:lnTo>
                      <a:pt x="105" y="91"/>
                    </a:lnTo>
                    <a:lnTo>
                      <a:pt x="107" y="101"/>
                    </a:lnTo>
                    <a:lnTo>
                      <a:pt x="107" y="112"/>
                    </a:lnTo>
                    <a:lnTo>
                      <a:pt x="104" y="123"/>
                    </a:lnTo>
                    <a:lnTo>
                      <a:pt x="99" y="131"/>
                    </a:lnTo>
                    <a:lnTo>
                      <a:pt x="94" y="137"/>
                    </a:lnTo>
                    <a:lnTo>
                      <a:pt x="87" y="140"/>
                    </a:lnTo>
                    <a:lnTo>
                      <a:pt x="81" y="141"/>
                    </a:lnTo>
                    <a:lnTo>
                      <a:pt x="75" y="142"/>
                    </a:lnTo>
                    <a:lnTo>
                      <a:pt x="72" y="142"/>
                    </a:lnTo>
                    <a:lnTo>
                      <a:pt x="70" y="142"/>
                    </a:lnTo>
                    <a:lnTo>
                      <a:pt x="40" y="100"/>
                    </a:lnTo>
                    <a:lnTo>
                      <a:pt x="0" y="89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BF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16" name="Freeform 292"/>
              <p:cNvSpPr>
                <a:spLocks/>
              </p:cNvSpPr>
              <p:nvPr/>
            </p:nvSpPr>
            <p:spPr bwMode="auto">
              <a:xfrm>
                <a:off x="1235" y="3123"/>
                <a:ext cx="14" cy="2"/>
              </a:xfrm>
              <a:custGeom>
                <a:avLst/>
                <a:gdLst/>
                <a:ahLst/>
                <a:cxnLst>
                  <a:cxn ang="0">
                    <a:pos x="56" y="5"/>
                  </a:cxn>
                  <a:cxn ang="0">
                    <a:pos x="55" y="4"/>
                  </a:cxn>
                  <a:cxn ang="0">
                    <a:pos x="1" y="0"/>
                  </a:cxn>
                  <a:cxn ang="0">
                    <a:pos x="0" y="5"/>
                  </a:cxn>
                  <a:cxn ang="0">
                    <a:pos x="54" y="9"/>
                  </a:cxn>
                  <a:cxn ang="0">
                    <a:pos x="53" y="8"/>
                  </a:cxn>
                  <a:cxn ang="0">
                    <a:pos x="56" y="5"/>
                  </a:cxn>
                  <a:cxn ang="0">
                    <a:pos x="56" y="4"/>
                  </a:cxn>
                  <a:cxn ang="0">
                    <a:pos x="55" y="4"/>
                  </a:cxn>
                  <a:cxn ang="0">
                    <a:pos x="56" y="5"/>
                  </a:cxn>
                </a:cxnLst>
                <a:rect l="0" t="0" r="r" b="b"/>
                <a:pathLst>
                  <a:path w="56" h="9">
                    <a:moveTo>
                      <a:pt x="56" y="5"/>
                    </a:moveTo>
                    <a:lnTo>
                      <a:pt x="55" y="4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54" y="9"/>
                    </a:lnTo>
                    <a:lnTo>
                      <a:pt x="53" y="8"/>
                    </a:lnTo>
                    <a:lnTo>
                      <a:pt x="56" y="5"/>
                    </a:lnTo>
                    <a:lnTo>
                      <a:pt x="56" y="4"/>
                    </a:lnTo>
                    <a:lnTo>
                      <a:pt x="55" y="4"/>
                    </a:lnTo>
                    <a:lnTo>
                      <a:pt x="56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17" name="Freeform 293"/>
              <p:cNvSpPr>
                <a:spLocks/>
              </p:cNvSpPr>
              <p:nvPr/>
            </p:nvSpPr>
            <p:spPr bwMode="auto">
              <a:xfrm>
                <a:off x="1248" y="3124"/>
                <a:ext cx="13" cy="20"/>
              </a:xfrm>
              <a:custGeom>
                <a:avLst/>
                <a:gdLst/>
                <a:ahLst/>
                <a:cxnLst>
                  <a:cxn ang="0">
                    <a:pos x="47" y="78"/>
                  </a:cxn>
                  <a:cxn ang="0">
                    <a:pos x="47" y="78"/>
                  </a:cxn>
                  <a:cxn ang="0">
                    <a:pos x="49" y="72"/>
                  </a:cxn>
                  <a:cxn ang="0">
                    <a:pos x="49" y="64"/>
                  </a:cxn>
                  <a:cxn ang="0">
                    <a:pos x="47" y="57"/>
                  </a:cxn>
                  <a:cxn ang="0">
                    <a:pos x="45" y="51"/>
                  </a:cxn>
                  <a:cxn ang="0">
                    <a:pos x="42" y="44"/>
                  </a:cxn>
                  <a:cxn ang="0">
                    <a:pos x="39" y="38"/>
                  </a:cxn>
                  <a:cxn ang="0">
                    <a:pos x="34" y="31"/>
                  </a:cxn>
                  <a:cxn ang="0">
                    <a:pos x="30" y="25"/>
                  </a:cxn>
                  <a:cxn ang="0">
                    <a:pos x="25" y="20"/>
                  </a:cxn>
                  <a:cxn ang="0">
                    <a:pos x="20" y="14"/>
                  </a:cxn>
                  <a:cxn ang="0">
                    <a:pos x="17" y="10"/>
                  </a:cxn>
                  <a:cxn ang="0">
                    <a:pos x="12" y="7"/>
                  </a:cxn>
                  <a:cxn ang="0">
                    <a:pos x="9" y="3"/>
                  </a:cxn>
                  <a:cxn ang="0">
                    <a:pos x="7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8" y="11"/>
                  </a:cxn>
                  <a:cxn ang="0">
                    <a:pos x="12" y="14"/>
                  </a:cxn>
                  <a:cxn ang="0">
                    <a:pos x="15" y="19"/>
                  </a:cxn>
                  <a:cxn ang="0">
                    <a:pos x="21" y="24"/>
                  </a:cxn>
                  <a:cxn ang="0">
                    <a:pos x="25" y="29"/>
                  </a:cxn>
                  <a:cxn ang="0">
                    <a:pos x="29" y="34"/>
                  </a:cxn>
                  <a:cxn ang="0">
                    <a:pos x="33" y="41"/>
                  </a:cxn>
                  <a:cxn ang="0">
                    <a:pos x="38" y="46"/>
                  </a:cxn>
                  <a:cxn ang="0">
                    <a:pos x="40" y="53"/>
                  </a:cxn>
                  <a:cxn ang="0">
                    <a:pos x="42" y="60"/>
                  </a:cxn>
                  <a:cxn ang="0">
                    <a:pos x="43" y="65"/>
                  </a:cxn>
                  <a:cxn ang="0">
                    <a:pos x="43" y="71"/>
                  </a:cxn>
                  <a:cxn ang="0">
                    <a:pos x="42" y="76"/>
                  </a:cxn>
                  <a:cxn ang="0">
                    <a:pos x="42" y="76"/>
                  </a:cxn>
                  <a:cxn ang="0">
                    <a:pos x="47" y="78"/>
                  </a:cxn>
                </a:cxnLst>
                <a:rect l="0" t="0" r="r" b="b"/>
                <a:pathLst>
                  <a:path w="49" h="78">
                    <a:moveTo>
                      <a:pt x="47" y="78"/>
                    </a:moveTo>
                    <a:lnTo>
                      <a:pt x="47" y="78"/>
                    </a:lnTo>
                    <a:lnTo>
                      <a:pt x="49" y="72"/>
                    </a:lnTo>
                    <a:lnTo>
                      <a:pt x="49" y="64"/>
                    </a:lnTo>
                    <a:lnTo>
                      <a:pt x="47" y="57"/>
                    </a:lnTo>
                    <a:lnTo>
                      <a:pt x="45" y="51"/>
                    </a:lnTo>
                    <a:lnTo>
                      <a:pt x="42" y="44"/>
                    </a:lnTo>
                    <a:lnTo>
                      <a:pt x="39" y="38"/>
                    </a:lnTo>
                    <a:lnTo>
                      <a:pt x="34" y="31"/>
                    </a:lnTo>
                    <a:lnTo>
                      <a:pt x="30" y="25"/>
                    </a:lnTo>
                    <a:lnTo>
                      <a:pt x="25" y="20"/>
                    </a:lnTo>
                    <a:lnTo>
                      <a:pt x="20" y="14"/>
                    </a:lnTo>
                    <a:lnTo>
                      <a:pt x="17" y="10"/>
                    </a:lnTo>
                    <a:lnTo>
                      <a:pt x="12" y="7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8" y="11"/>
                    </a:lnTo>
                    <a:lnTo>
                      <a:pt x="12" y="14"/>
                    </a:lnTo>
                    <a:lnTo>
                      <a:pt x="15" y="19"/>
                    </a:lnTo>
                    <a:lnTo>
                      <a:pt x="21" y="24"/>
                    </a:lnTo>
                    <a:lnTo>
                      <a:pt x="25" y="29"/>
                    </a:lnTo>
                    <a:lnTo>
                      <a:pt x="29" y="34"/>
                    </a:lnTo>
                    <a:lnTo>
                      <a:pt x="33" y="41"/>
                    </a:lnTo>
                    <a:lnTo>
                      <a:pt x="38" y="46"/>
                    </a:lnTo>
                    <a:lnTo>
                      <a:pt x="40" y="53"/>
                    </a:lnTo>
                    <a:lnTo>
                      <a:pt x="42" y="60"/>
                    </a:lnTo>
                    <a:lnTo>
                      <a:pt x="43" y="65"/>
                    </a:lnTo>
                    <a:lnTo>
                      <a:pt x="43" y="71"/>
                    </a:lnTo>
                    <a:lnTo>
                      <a:pt x="42" y="76"/>
                    </a:lnTo>
                    <a:lnTo>
                      <a:pt x="42" y="76"/>
                    </a:lnTo>
                    <a:lnTo>
                      <a:pt x="47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18" name="Freeform 294"/>
              <p:cNvSpPr>
                <a:spLocks/>
              </p:cNvSpPr>
              <p:nvPr/>
            </p:nvSpPr>
            <p:spPr bwMode="auto">
              <a:xfrm>
                <a:off x="1253" y="3143"/>
                <a:ext cx="7" cy="8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" y="30"/>
                  </a:cxn>
                  <a:cxn ang="0">
                    <a:pos x="2" y="31"/>
                  </a:cxn>
                  <a:cxn ang="0">
                    <a:pos x="4" y="31"/>
                  </a:cxn>
                  <a:cxn ang="0">
                    <a:pos x="7" y="31"/>
                  </a:cxn>
                  <a:cxn ang="0">
                    <a:pos x="12" y="29"/>
                  </a:cxn>
                  <a:cxn ang="0">
                    <a:pos x="16" y="27"/>
                  </a:cxn>
                  <a:cxn ang="0">
                    <a:pos x="21" y="21"/>
                  </a:cxn>
                  <a:cxn ang="0">
                    <a:pos x="25" y="13"/>
                  </a:cxn>
                  <a:cxn ang="0">
                    <a:pos x="29" y="2"/>
                  </a:cxn>
                  <a:cxn ang="0">
                    <a:pos x="24" y="0"/>
                  </a:cxn>
                  <a:cxn ang="0">
                    <a:pos x="20" y="11"/>
                  </a:cxn>
                  <a:cxn ang="0">
                    <a:pos x="15" y="18"/>
                  </a:cxn>
                  <a:cxn ang="0">
                    <a:pos x="12" y="22"/>
                  </a:cxn>
                  <a:cxn ang="0">
                    <a:pos x="8" y="25"/>
                  </a:cxn>
                  <a:cxn ang="0">
                    <a:pos x="6" y="25"/>
                  </a:cxn>
                  <a:cxn ang="0">
                    <a:pos x="4" y="25"/>
                  </a:cxn>
                  <a:cxn ang="0">
                    <a:pos x="3" y="25"/>
                  </a:cxn>
                  <a:cxn ang="0">
                    <a:pos x="4" y="25"/>
                  </a:cxn>
                  <a:cxn ang="0">
                    <a:pos x="5" y="26"/>
                  </a:cxn>
                  <a:cxn ang="0">
                    <a:pos x="0" y="29"/>
                  </a:cxn>
                  <a:cxn ang="0">
                    <a:pos x="0" y="29"/>
                  </a:cxn>
                  <a:cxn ang="0">
                    <a:pos x="1" y="30"/>
                  </a:cxn>
                  <a:cxn ang="0">
                    <a:pos x="0" y="29"/>
                  </a:cxn>
                </a:cxnLst>
                <a:rect l="0" t="0" r="r" b="b"/>
                <a:pathLst>
                  <a:path w="29" h="31">
                    <a:moveTo>
                      <a:pt x="0" y="29"/>
                    </a:moveTo>
                    <a:lnTo>
                      <a:pt x="1" y="30"/>
                    </a:lnTo>
                    <a:lnTo>
                      <a:pt x="2" y="31"/>
                    </a:lnTo>
                    <a:lnTo>
                      <a:pt x="4" y="31"/>
                    </a:lnTo>
                    <a:lnTo>
                      <a:pt x="7" y="31"/>
                    </a:lnTo>
                    <a:lnTo>
                      <a:pt x="12" y="29"/>
                    </a:lnTo>
                    <a:lnTo>
                      <a:pt x="16" y="27"/>
                    </a:lnTo>
                    <a:lnTo>
                      <a:pt x="21" y="21"/>
                    </a:lnTo>
                    <a:lnTo>
                      <a:pt x="25" y="13"/>
                    </a:lnTo>
                    <a:lnTo>
                      <a:pt x="29" y="2"/>
                    </a:lnTo>
                    <a:lnTo>
                      <a:pt x="24" y="0"/>
                    </a:lnTo>
                    <a:lnTo>
                      <a:pt x="20" y="11"/>
                    </a:lnTo>
                    <a:lnTo>
                      <a:pt x="15" y="18"/>
                    </a:lnTo>
                    <a:lnTo>
                      <a:pt x="12" y="22"/>
                    </a:lnTo>
                    <a:lnTo>
                      <a:pt x="8" y="25"/>
                    </a:lnTo>
                    <a:lnTo>
                      <a:pt x="6" y="25"/>
                    </a:lnTo>
                    <a:lnTo>
                      <a:pt x="4" y="25"/>
                    </a:lnTo>
                    <a:lnTo>
                      <a:pt x="3" y="25"/>
                    </a:lnTo>
                    <a:lnTo>
                      <a:pt x="4" y="25"/>
                    </a:lnTo>
                    <a:lnTo>
                      <a:pt x="5" y="2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1" y="3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19" name="Freeform 295"/>
              <p:cNvSpPr>
                <a:spLocks/>
              </p:cNvSpPr>
              <p:nvPr/>
            </p:nvSpPr>
            <p:spPr bwMode="auto">
              <a:xfrm>
                <a:off x="1242" y="3137"/>
                <a:ext cx="12" cy="13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9" y="11"/>
                  </a:cxn>
                  <a:cxn ang="0">
                    <a:pos x="42" y="54"/>
                  </a:cxn>
                  <a:cxn ang="0">
                    <a:pos x="47" y="51"/>
                  </a:cxn>
                  <a:cxn ang="0">
                    <a:pos x="14" y="8"/>
                  </a:cxn>
                  <a:cxn ang="0">
                    <a:pos x="10" y="12"/>
                  </a:cxn>
                  <a:cxn ang="0">
                    <a:pos x="13" y="6"/>
                  </a:cxn>
                  <a:cxn ang="0">
                    <a:pos x="0" y="0"/>
                  </a:cxn>
                  <a:cxn ang="0">
                    <a:pos x="9" y="11"/>
                  </a:cxn>
                  <a:cxn ang="0">
                    <a:pos x="13" y="6"/>
                  </a:cxn>
                </a:cxnLst>
                <a:rect l="0" t="0" r="r" b="b"/>
                <a:pathLst>
                  <a:path w="47" h="54">
                    <a:moveTo>
                      <a:pt x="13" y="6"/>
                    </a:moveTo>
                    <a:lnTo>
                      <a:pt x="9" y="11"/>
                    </a:lnTo>
                    <a:lnTo>
                      <a:pt x="42" y="54"/>
                    </a:lnTo>
                    <a:lnTo>
                      <a:pt x="47" y="51"/>
                    </a:lnTo>
                    <a:lnTo>
                      <a:pt x="14" y="8"/>
                    </a:lnTo>
                    <a:lnTo>
                      <a:pt x="10" y="12"/>
                    </a:lnTo>
                    <a:lnTo>
                      <a:pt x="13" y="6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20" name="Freeform 296"/>
              <p:cNvSpPr>
                <a:spLocks/>
              </p:cNvSpPr>
              <p:nvPr/>
            </p:nvSpPr>
            <p:spPr bwMode="auto">
              <a:xfrm>
                <a:off x="1245" y="3139"/>
                <a:ext cx="7" cy="13"/>
              </a:xfrm>
              <a:custGeom>
                <a:avLst/>
                <a:gdLst/>
                <a:ahLst/>
                <a:cxnLst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41"/>
                  </a:cxn>
                  <a:cxn ang="0">
                    <a:pos x="27" y="30"/>
                  </a:cxn>
                  <a:cxn ang="0">
                    <a:pos x="23" y="21"/>
                  </a:cxn>
                  <a:cxn ang="0">
                    <a:pos x="17" y="14"/>
                  </a:cxn>
                  <a:cxn ang="0">
                    <a:pos x="13" y="8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3" y="0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4" y="8"/>
                  </a:cxn>
                  <a:cxn ang="0">
                    <a:pos x="8" y="13"/>
                  </a:cxn>
                  <a:cxn ang="0">
                    <a:pos x="13" y="17"/>
                  </a:cxn>
                  <a:cxn ang="0">
                    <a:pos x="18" y="25"/>
                  </a:cxn>
                  <a:cxn ang="0">
                    <a:pos x="22" y="32"/>
                  </a:cxn>
                  <a:cxn ang="0">
                    <a:pos x="24" y="41"/>
                  </a:cxn>
                  <a:cxn ang="0">
                    <a:pos x="24" y="52"/>
                  </a:cxn>
                  <a:cxn ang="0">
                    <a:pos x="24" y="52"/>
                  </a:cxn>
                  <a:cxn ang="0">
                    <a:pos x="29" y="53"/>
                  </a:cxn>
                </a:cxnLst>
                <a:rect l="0" t="0" r="r" b="b"/>
                <a:pathLst>
                  <a:path w="29" h="53">
                    <a:moveTo>
                      <a:pt x="29" y="53"/>
                    </a:moveTo>
                    <a:lnTo>
                      <a:pt x="29" y="53"/>
                    </a:lnTo>
                    <a:lnTo>
                      <a:pt x="29" y="41"/>
                    </a:lnTo>
                    <a:lnTo>
                      <a:pt x="27" y="30"/>
                    </a:lnTo>
                    <a:lnTo>
                      <a:pt x="23" y="21"/>
                    </a:lnTo>
                    <a:lnTo>
                      <a:pt x="17" y="14"/>
                    </a:lnTo>
                    <a:lnTo>
                      <a:pt x="13" y="8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4" y="8"/>
                    </a:lnTo>
                    <a:lnTo>
                      <a:pt x="8" y="13"/>
                    </a:lnTo>
                    <a:lnTo>
                      <a:pt x="13" y="17"/>
                    </a:lnTo>
                    <a:lnTo>
                      <a:pt x="18" y="25"/>
                    </a:lnTo>
                    <a:lnTo>
                      <a:pt x="22" y="32"/>
                    </a:lnTo>
                    <a:lnTo>
                      <a:pt x="24" y="41"/>
                    </a:lnTo>
                    <a:lnTo>
                      <a:pt x="24" y="52"/>
                    </a:lnTo>
                    <a:lnTo>
                      <a:pt x="24" y="52"/>
                    </a:lnTo>
                    <a:lnTo>
                      <a:pt x="29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21" name="Freeform 297"/>
              <p:cNvSpPr>
                <a:spLocks/>
              </p:cNvSpPr>
              <p:nvPr/>
            </p:nvSpPr>
            <p:spPr bwMode="auto">
              <a:xfrm>
                <a:off x="1242" y="3152"/>
                <a:ext cx="10" cy="8"/>
              </a:xfrm>
              <a:custGeom>
                <a:avLst/>
                <a:gdLst/>
                <a:ahLst/>
                <a:cxnLst>
                  <a:cxn ang="0">
                    <a:pos x="0" y="31"/>
                  </a:cxn>
                  <a:cxn ang="0">
                    <a:pos x="3" y="33"/>
                  </a:cxn>
                  <a:cxn ang="0">
                    <a:pos x="5" y="33"/>
                  </a:cxn>
                  <a:cxn ang="0">
                    <a:pos x="8" y="33"/>
                  </a:cxn>
                  <a:cxn ang="0">
                    <a:pos x="14" y="32"/>
                  </a:cxn>
                  <a:cxn ang="0">
                    <a:pos x="21" y="31"/>
                  </a:cxn>
                  <a:cxn ang="0">
                    <a:pos x="28" y="27"/>
                  </a:cxn>
                  <a:cxn ang="0">
                    <a:pos x="35" y="21"/>
                  </a:cxn>
                  <a:cxn ang="0">
                    <a:pos x="40" y="12"/>
                  </a:cxn>
                  <a:cxn ang="0">
                    <a:pos x="42" y="1"/>
                  </a:cxn>
                  <a:cxn ang="0">
                    <a:pos x="37" y="0"/>
                  </a:cxn>
                  <a:cxn ang="0">
                    <a:pos x="34" y="10"/>
                  </a:cxn>
                  <a:cxn ang="0">
                    <a:pos x="30" y="18"/>
                  </a:cxn>
                  <a:cxn ang="0">
                    <a:pos x="25" y="22"/>
                  </a:cxn>
                  <a:cxn ang="0">
                    <a:pos x="19" y="25"/>
                  </a:cxn>
                  <a:cxn ang="0">
                    <a:pos x="14" y="27"/>
                  </a:cxn>
                  <a:cxn ang="0">
                    <a:pos x="8" y="27"/>
                  </a:cxn>
                  <a:cxn ang="0">
                    <a:pos x="5" y="27"/>
                  </a:cxn>
                  <a:cxn ang="0">
                    <a:pos x="4" y="27"/>
                  </a:cxn>
                  <a:cxn ang="0">
                    <a:pos x="6" y="28"/>
                  </a:cxn>
                  <a:cxn ang="0">
                    <a:pos x="0" y="31"/>
                  </a:cxn>
                  <a:cxn ang="0">
                    <a:pos x="2" y="33"/>
                  </a:cxn>
                  <a:cxn ang="0">
                    <a:pos x="3" y="33"/>
                  </a:cxn>
                  <a:cxn ang="0">
                    <a:pos x="0" y="31"/>
                  </a:cxn>
                </a:cxnLst>
                <a:rect l="0" t="0" r="r" b="b"/>
                <a:pathLst>
                  <a:path w="42" h="33">
                    <a:moveTo>
                      <a:pt x="0" y="31"/>
                    </a:moveTo>
                    <a:lnTo>
                      <a:pt x="3" y="33"/>
                    </a:lnTo>
                    <a:lnTo>
                      <a:pt x="5" y="33"/>
                    </a:lnTo>
                    <a:lnTo>
                      <a:pt x="8" y="33"/>
                    </a:lnTo>
                    <a:lnTo>
                      <a:pt x="14" y="32"/>
                    </a:lnTo>
                    <a:lnTo>
                      <a:pt x="21" y="31"/>
                    </a:lnTo>
                    <a:lnTo>
                      <a:pt x="28" y="27"/>
                    </a:lnTo>
                    <a:lnTo>
                      <a:pt x="35" y="21"/>
                    </a:lnTo>
                    <a:lnTo>
                      <a:pt x="40" y="12"/>
                    </a:lnTo>
                    <a:lnTo>
                      <a:pt x="42" y="1"/>
                    </a:lnTo>
                    <a:lnTo>
                      <a:pt x="37" y="0"/>
                    </a:lnTo>
                    <a:lnTo>
                      <a:pt x="34" y="10"/>
                    </a:lnTo>
                    <a:lnTo>
                      <a:pt x="30" y="18"/>
                    </a:lnTo>
                    <a:lnTo>
                      <a:pt x="25" y="22"/>
                    </a:lnTo>
                    <a:lnTo>
                      <a:pt x="19" y="25"/>
                    </a:lnTo>
                    <a:lnTo>
                      <a:pt x="14" y="27"/>
                    </a:lnTo>
                    <a:lnTo>
                      <a:pt x="8" y="27"/>
                    </a:lnTo>
                    <a:lnTo>
                      <a:pt x="5" y="27"/>
                    </a:lnTo>
                    <a:lnTo>
                      <a:pt x="4" y="27"/>
                    </a:lnTo>
                    <a:lnTo>
                      <a:pt x="6" y="28"/>
                    </a:lnTo>
                    <a:lnTo>
                      <a:pt x="0" y="31"/>
                    </a:lnTo>
                    <a:lnTo>
                      <a:pt x="2" y="33"/>
                    </a:lnTo>
                    <a:lnTo>
                      <a:pt x="3" y="33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22" name="Freeform 298"/>
              <p:cNvSpPr>
                <a:spLocks/>
              </p:cNvSpPr>
              <p:nvPr/>
            </p:nvSpPr>
            <p:spPr bwMode="auto">
              <a:xfrm>
                <a:off x="1234" y="3148"/>
                <a:ext cx="9" cy="11"/>
              </a:xfrm>
              <a:custGeom>
                <a:avLst/>
                <a:gdLst/>
                <a:ahLst/>
                <a:cxnLst>
                  <a:cxn ang="0">
                    <a:pos x="2" y="7"/>
                  </a:cxn>
                  <a:cxn ang="0">
                    <a:pos x="0" y="5"/>
                  </a:cxn>
                  <a:cxn ang="0">
                    <a:pos x="30" y="46"/>
                  </a:cxn>
                  <a:cxn ang="0">
                    <a:pos x="36" y="43"/>
                  </a:cxn>
                  <a:cxn ang="0">
                    <a:pos x="5" y="2"/>
                  </a:cxn>
                  <a:cxn ang="0">
                    <a:pos x="4" y="0"/>
                  </a:cxn>
                  <a:cxn ang="0">
                    <a:pos x="5" y="2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2" y="7"/>
                  </a:cxn>
                </a:cxnLst>
                <a:rect l="0" t="0" r="r" b="b"/>
                <a:pathLst>
                  <a:path w="36" h="46">
                    <a:moveTo>
                      <a:pt x="2" y="7"/>
                    </a:moveTo>
                    <a:lnTo>
                      <a:pt x="0" y="5"/>
                    </a:lnTo>
                    <a:lnTo>
                      <a:pt x="30" y="46"/>
                    </a:lnTo>
                    <a:lnTo>
                      <a:pt x="36" y="43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23" name="Freeform 299"/>
              <p:cNvSpPr>
                <a:spLocks/>
              </p:cNvSpPr>
              <p:nvPr/>
            </p:nvSpPr>
            <p:spPr bwMode="auto">
              <a:xfrm>
                <a:off x="1225" y="3145"/>
                <a:ext cx="10" cy="4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6"/>
                  </a:cxn>
                  <a:cxn ang="0">
                    <a:pos x="40" y="18"/>
                  </a:cxn>
                  <a:cxn ang="0">
                    <a:pos x="42" y="11"/>
                  </a:cxn>
                  <a:cxn ang="0">
                    <a:pos x="2" y="0"/>
                  </a:cxn>
                  <a:cxn ang="0">
                    <a:pos x="1" y="3"/>
                  </a:cxn>
                </a:cxnLst>
                <a:rect l="0" t="0" r="r" b="b"/>
                <a:pathLst>
                  <a:path w="42" h="18">
                    <a:moveTo>
                      <a:pt x="1" y="3"/>
                    </a:moveTo>
                    <a:lnTo>
                      <a:pt x="0" y="6"/>
                    </a:lnTo>
                    <a:lnTo>
                      <a:pt x="40" y="18"/>
                    </a:lnTo>
                    <a:lnTo>
                      <a:pt x="42" y="11"/>
                    </a:lnTo>
                    <a:lnTo>
                      <a:pt x="2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24" name="Freeform 300"/>
              <p:cNvSpPr>
                <a:spLocks/>
              </p:cNvSpPr>
              <p:nvPr/>
            </p:nvSpPr>
            <p:spPr bwMode="auto">
              <a:xfrm>
                <a:off x="1230" y="3134"/>
                <a:ext cx="20" cy="1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" y="2"/>
                  </a:cxn>
                  <a:cxn ang="0">
                    <a:pos x="4" y="1"/>
                  </a:cxn>
                  <a:cxn ang="0">
                    <a:pos x="9" y="0"/>
                  </a:cxn>
                  <a:cxn ang="0">
                    <a:pos x="16" y="0"/>
                  </a:cxn>
                  <a:cxn ang="0">
                    <a:pos x="22" y="1"/>
                  </a:cxn>
                  <a:cxn ang="0">
                    <a:pos x="31" y="3"/>
                  </a:cxn>
                  <a:cxn ang="0">
                    <a:pos x="41" y="9"/>
                  </a:cxn>
                  <a:cxn ang="0">
                    <a:pos x="52" y="17"/>
                  </a:cxn>
                  <a:cxn ang="0">
                    <a:pos x="61" y="25"/>
                  </a:cxn>
                  <a:cxn ang="0">
                    <a:pos x="69" y="32"/>
                  </a:cxn>
                  <a:cxn ang="0">
                    <a:pos x="73" y="35"/>
                  </a:cxn>
                  <a:cxn ang="0">
                    <a:pos x="76" y="37"/>
                  </a:cxn>
                  <a:cxn ang="0">
                    <a:pos x="77" y="38"/>
                  </a:cxn>
                  <a:cxn ang="0">
                    <a:pos x="78" y="39"/>
                  </a:cxn>
                  <a:cxn ang="0">
                    <a:pos x="78" y="38"/>
                  </a:cxn>
                  <a:cxn ang="0">
                    <a:pos x="78" y="38"/>
                  </a:cxn>
                  <a:cxn ang="0">
                    <a:pos x="0" y="3"/>
                  </a:cxn>
                </a:cxnLst>
                <a:rect l="0" t="0" r="r" b="b"/>
                <a:pathLst>
                  <a:path w="78" h="39">
                    <a:moveTo>
                      <a:pt x="0" y="3"/>
                    </a:moveTo>
                    <a:lnTo>
                      <a:pt x="1" y="2"/>
                    </a:lnTo>
                    <a:lnTo>
                      <a:pt x="4" y="1"/>
                    </a:lnTo>
                    <a:lnTo>
                      <a:pt x="9" y="0"/>
                    </a:lnTo>
                    <a:lnTo>
                      <a:pt x="16" y="0"/>
                    </a:lnTo>
                    <a:lnTo>
                      <a:pt x="22" y="1"/>
                    </a:lnTo>
                    <a:lnTo>
                      <a:pt x="31" y="3"/>
                    </a:lnTo>
                    <a:lnTo>
                      <a:pt x="41" y="9"/>
                    </a:lnTo>
                    <a:lnTo>
                      <a:pt x="52" y="17"/>
                    </a:lnTo>
                    <a:lnTo>
                      <a:pt x="61" y="25"/>
                    </a:lnTo>
                    <a:lnTo>
                      <a:pt x="69" y="32"/>
                    </a:lnTo>
                    <a:lnTo>
                      <a:pt x="73" y="35"/>
                    </a:lnTo>
                    <a:lnTo>
                      <a:pt x="76" y="37"/>
                    </a:lnTo>
                    <a:lnTo>
                      <a:pt x="77" y="38"/>
                    </a:lnTo>
                    <a:lnTo>
                      <a:pt x="78" y="39"/>
                    </a:lnTo>
                    <a:lnTo>
                      <a:pt x="78" y="38"/>
                    </a:lnTo>
                    <a:lnTo>
                      <a:pt x="78" y="3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BF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25" name="Freeform 301"/>
              <p:cNvSpPr>
                <a:spLocks/>
              </p:cNvSpPr>
              <p:nvPr/>
            </p:nvSpPr>
            <p:spPr bwMode="auto">
              <a:xfrm>
                <a:off x="1230" y="3133"/>
                <a:ext cx="14" cy="6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9"/>
                  </a:cxn>
                  <a:cxn ang="0">
                    <a:pos x="44" y="10"/>
                  </a:cxn>
                  <a:cxn ang="0">
                    <a:pos x="34" y="5"/>
                  </a:cxn>
                  <a:cxn ang="0">
                    <a:pos x="24" y="1"/>
                  </a:cxn>
                  <a:cxn ang="0">
                    <a:pos x="17" y="0"/>
                  </a:cxn>
                  <a:cxn ang="0">
                    <a:pos x="10" y="1"/>
                  </a:cxn>
                  <a:cxn ang="0">
                    <a:pos x="4" y="1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2" y="9"/>
                  </a:cxn>
                  <a:cxn ang="0">
                    <a:pos x="3" y="9"/>
                  </a:cxn>
                  <a:cxn ang="0">
                    <a:pos x="5" y="8"/>
                  </a:cxn>
                  <a:cxn ang="0">
                    <a:pos x="10" y="7"/>
                  </a:cxn>
                  <a:cxn ang="0">
                    <a:pos x="17" y="7"/>
                  </a:cxn>
                  <a:cxn ang="0">
                    <a:pos x="23" y="8"/>
                  </a:cxn>
                  <a:cxn ang="0">
                    <a:pos x="31" y="10"/>
                  </a:cxn>
                  <a:cxn ang="0">
                    <a:pos x="41" y="15"/>
                  </a:cxn>
                  <a:cxn ang="0">
                    <a:pos x="51" y="24"/>
                  </a:cxn>
                  <a:cxn ang="0">
                    <a:pos x="51" y="24"/>
                  </a:cxn>
                  <a:cxn ang="0">
                    <a:pos x="55" y="19"/>
                  </a:cxn>
                </a:cxnLst>
                <a:rect l="0" t="0" r="r" b="b"/>
                <a:pathLst>
                  <a:path w="55" h="24">
                    <a:moveTo>
                      <a:pt x="55" y="19"/>
                    </a:moveTo>
                    <a:lnTo>
                      <a:pt x="55" y="19"/>
                    </a:lnTo>
                    <a:lnTo>
                      <a:pt x="44" y="10"/>
                    </a:lnTo>
                    <a:lnTo>
                      <a:pt x="34" y="5"/>
                    </a:lnTo>
                    <a:lnTo>
                      <a:pt x="24" y="1"/>
                    </a:lnTo>
                    <a:lnTo>
                      <a:pt x="17" y="0"/>
                    </a:lnTo>
                    <a:lnTo>
                      <a:pt x="10" y="1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5" y="8"/>
                    </a:lnTo>
                    <a:lnTo>
                      <a:pt x="10" y="7"/>
                    </a:lnTo>
                    <a:lnTo>
                      <a:pt x="17" y="7"/>
                    </a:lnTo>
                    <a:lnTo>
                      <a:pt x="23" y="8"/>
                    </a:lnTo>
                    <a:lnTo>
                      <a:pt x="31" y="10"/>
                    </a:lnTo>
                    <a:lnTo>
                      <a:pt x="41" y="15"/>
                    </a:lnTo>
                    <a:lnTo>
                      <a:pt x="51" y="24"/>
                    </a:lnTo>
                    <a:lnTo>
                      <a:pt x="51" y="24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26" name="Freeform 302"/>
              <p:cNvSpPr>
                <a:spLocks/>
              </p:cNvSpPr>
              <p:nvPr/>
            </p:nvSpPr>
            <p:spPr bwMode="auto">
              <a:xfrm>
                <a:off x="1243" y="3138"/>
                <a:ext cx="8" cy="6"/>
              </a:xfrm>
              <a:custGeom>
                <a:avLst/>
                <a:gdLst/>
                <a:ahLst/>
                <a:cxnLst>
                  <a:cxn ang="0">
                    <a:pos x="25" y="24"/>
                  </a:cxn>
                  <a:cxn ang="0">
                    <a:pos x="26" y="21"/>
                  </a:cxn>
                  <a:cxn ang="0">
                    <a:pos x="28" y="21"/>
                  </a:cxn>
                  <a:cxn ang="0">
                    <a:pos x="30" y="21"/>
                  </a:cxn>
                  <a:cxn ang="0">
                    <a:pos x="27" y="20"/>
                  </a:cxn>
                  <a:cxn ang="0">
                    <a:pos x="24" y="18"/>
                  </a:cxn>
                  <a:cxn ang="0">
                    <a:pos x="21" y="15"/>
                  </a:cxn>
                  <a:cxn ang="0">
                    <a:pos x="13" y="8"/>
                  </a:cxn>
                  <a:cxn ang="0">
                    <a:pos x="4" y="0"/>
                  </a:cxn>
                  <a:cxn ang="0">
                    <a:pos x="0" y="5"/>
                  </a:cxn>
                  <a:cxn ang="0">
                    <a:pos x="9" y="12"/>
                  </a:cxn>
                  <a:cxn ang="0">
                    <a:pos x="16" y="19"/>
                  </a:cxn>
                  <a:cxn ang="0">
                    <a:pos x="21" y="22"/>
                  </a:cxn>
                  <a:cxn ang="0">
                    <a:pos x="24" y="26"/>
                  </a:cxn>
                  <a:cxn ang="0">
                    <a:pos x="26" y="27"/>
                  </a:cxn>
                  <a:cxn ang="0">
                    <a:pos x="28" y="27"/>
                  </a:cxn>
                  <a:cxn ang="0">
                    <a:pos x="31" y="26"/>
                  </a:cxn>
                  <a:cxn ang="0">
                    <a:pos x="32" y="22"/>
                  </a:cxn>
                  <a:cxn ang="0">
                    <a:pos x="25" y="24"/>
                  </a:cxn>
                </a:cxnLst>
                <a:rect l="0" t="0" r="r" b="b"/>
                <a:pathLst>
                  <a:path w="32" h="27">
                    <a:moveTo>
                      <a:pt x="25" y="24"/>
                    </a:moveTo>
                    <a:lnTo>
                      <a:pt x="26" y="21"/>
                    </a:lnTo>
                    <a:lnTo>
                      <a:pt x="28" y="21"/>
                    </a:lnTo>
                    <a:lnTo>
                      <a:pt x="30" y="21"/>
                    </a:lnTo>
                    <a:lnTo>
                      <a:pt x="27" y="20"/>
                    </a:lnTo>
                    <a:lnTo>
                      <a:pt x="24" y="18"/>
                    </a:lnTo>
                    <a:lnTo>
                      <a:pt x="21" y="15"/>
                    </a:lnTo>
                    <a:lnTo>
                      <a:pt x="13" y="8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9" y="12"/>
                    </a:lnTo>
                    <a:lnTo>
                      <a:pt x="16" y="19"/>
                    </a:lnTo>
                    <a:lnTo>
                      <a:pt x="21" y="22"/>
                    </a:lnTo>
                    <a:lnTo>
                      <a:pt x="24" y="26"/>
                    </a:lnTo>
                    <a:lnTo>
                      <a:pt x="26" y="27"/>
                    </a:lnTo>
                    <a:lnTo>
                      <a:pt x="28" y="27"/>
                    </a:lnTo>
                    <a:lnTo>
                      <a:pt x="31" y="26"/>
                    </a:lnTo>
                    <a:lnTo>
                      <a:pt x="32" y="22"/>
                    </a:lnTo>
                    <a:lnTo>
                      <a:pt x="25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27" name="Freeform 303"/>
              <p:cNvSpPr>
                <a:spLocks/>
              </p:cNvSpPr>
              <p:nvPr/>
            </p:nvSpPr>
            <p:spPr bwMode="auto">
              <a:xfrm>
                <a:off x="1338" y="3198"/>
                <a:ext cx="23" cy="27"/>
              </a:xfrm>
              <a:custGeom>
                <a:avLst/>
                <a:gdLst/>
                <a:ahLst/>
                <a:cxnLst>
                  <a:cxn ang="0">
                    <a:pos x="89" y="108"/>
                  </a:cxn>
                  <a:cxn ang="0">
                    <a:pos x="89" y="108"/>
                  </a:cxn>
                  <a:cxn ang="0">
                    <a:pos x="86" y="98"/>
                  </a:cxn>
                  <a:cxn ang="0">
                    <a:pos x="82" y="88"/>
                  </a:cxn>
                  <a:cxn ang="0">
                    <a:pos x="76" y="78"/>
                  </a:cxn>
                  <a:cxn ang="0">
                    <a:pos x="71" y="69"/>
                  </a:cxn>
                  <a:cxn ang="0">
                    <a:pos x="63" y="61"/>
                  </a:cxn>
                  <a:cxn ang="0">
                    <a:pos x="56" y="52"/>
                  </a:cxn>
                  <a:cxn ang="0">
                    <a:pos x="49" y="43"/>
                  </a:cxn>
                  <a:cxn ang="0">
                    <a:pos x="41" y="35"/>
                  </a:cxn>
                  <a:cxn ang="0">
                    <a:pos x="34" y="27"/>
                  </a:cxn>
                  <a:cxn ang="0">
                    <a:pos x="28" y="21"/>
                  </a:cxn>
                  <a:cxn ang="0">
                    <a:pos x="21" y="15"/>
                  </a:cxn>
                  <a:cxn ang="0">
                    <a:pos x="15" y="10"/>
                  </a:cxn>
                  <a:cxn ang="0">
                    <a:pos x="11" y="6"/>
                  </a:cxn>
                  <a:cxn ang="0">
                    <a:pos x="8" y="3"/>
                  </a:cxn>
                  <a:cxn ang="0">
                    <a:pos x="5" y="1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1" y="5"/>
                  </a:cxn>
                  <a:cxn ang="0">
                    <a:pos x="3" y="8"/>
                  </a:cxn>
                  <a:cxn ang="0">
                    <a:pos x="7" y="11"/>
                  </a:cxn>
                  <a:cxn ang="0">
                    <a:pos x="11" y="14"/>
                  </a:cxn>
                  <a:cxn ang="0">
                    <a:pos x="16" y="20"/>
                  </a:cxn>
                  <a:cxn ang="0">
                    <a:pos x="23" y="25"/>
                  </a:cxn>
                  <a:cxn ang="0">
                    <a:pos x="30" y="32"/>
                  </a:cxn>
                  <a:cxn ang="0">
                    <a:pos x="36" y="40"/>
                  </a:cxn>
                  <a:cxn ang="0">
                    <a:pos x="44" y="47"/>
                  </a:cxn>
                  <a:cxn ang="0">
                    <a:pos x="52" y="55"/>
                  </a:cxn>
                  <a:cxn ang="0">
                    <a:pos x="58" y="64"/>
                  </a:cxn>
                  <a:cxn ang="0">
                    <a:pos x="65" y="73"/>
                  </a:cxn>
                  <a:cxn ang="0">
                    <a:pos x="71" y="82"/>
                  </a:cxn>
                  <a:cxn ang="0">
                    <a:pos x="76" y="91"/>
                  </a:cxn>
                  <a:cxn ang="0">
                    <a:pos x="81" y="100"/>
                  </a:cxn>
                  <a:cxn ang="0">
                    <a:pos x="84" y="109"/>
                  </a:cxn>
                  <a:cxn ang="0">
                    <a:pos x="84" y="109"/>
                  </a:cxn>
                  <a:cxn ang="0">
                    <a:pos x="89" y="108"/>
                  </a:cxn>
                </a:cxnLst>
                <a:rect l="0" t="0" r="r" b="b"/>
                <a:pathLst>
                  <a:path w="89" h="109">
                    <a:moveTo>
                      <a:pt x="89" y="108"/>
                    </a:moveTo>
                    <a:lnTo>
                      <a:pt x="89" y="108"/>
                    </a:lnTo>
                    <a:lnTo>
                      <a:pt x="86" y="98"/>
                    </a:lnTo>
                    <a:lnTo>
                      <a:pt x="82" y="88"/>
                    </a:lnTo>
                    <a:lnTo>
                      <a:pt x="76" y="78"/>
                    </a:lnTo>
                    <a:lnTo>
                      <a:pt x="71" y="69"/>
                    </a:lnTo>
                    <a:lnTo>
                      <a:pt x="63" y="61"/>
                    </a:lnTo>
                    <a:lnTo>
                      <a:pt x="56" y="52"/>
                    </a:lnTo>
                    <a:lnTo>
                      <a:pt x="49" y="43"/>
                    </a:lnTo>
                    <a:lnTo>
                      <a:pt x="41" y="35"/>
                    </a:lnTo>
                    <a:lnTo>
                      <a:pt x="34" y="27"/>
                    </a:lnTo>
                    <a:lnTo>
                      <a:pt x="28" y="21"/>
                    </a:lnTo>
                    <a:lnTo>
                      <a:pt x="21" y="15"/>
                    </a:lnTo>
                    <a:lnTo>
                      <a:pt x="15" y="10"/>
                    </a:lnTo>
                    <a:lnTo>
                      <a:pt x="11" y="6"/>
                    </a:lnTo>
                    <a:lnTo>
                      <a:pt x="8" y="3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8"/>
                    </a:lnTo>
                    <a:lnTo>
                      <a:pt x="7" y="11"/>
                    </a:lnTo>
                    <a:lnTo>
                      <a:pt x="11" y="14"/>
                    </a:lnTo>
                    <a:lnTo>
                      <a:pt x="16" y="20"/>
                    </a:lnTo>
                    <a:lnTo>
                      <a:pt x="23" y="25"/>
                    </a:lnTo>
                    <a:lnTo>
                      <a:pt x="30" y="32"/>
                    </a:lnTo>
                    <a:lnTo>
                      <a:pt x="36" y="40"/>
                    </a:lnTo>
                    <a:lnTo>
                      <a:pt x="44" y="47"/>
                    </a:lnTo>
                    <a:lnTo>
                      <a:pt x="52" y="55"/>
                    </a:lnTo>
                    <a:lnTo>
                      <a:pt x="58" y="64"/>
                    </a:lnTo>
                    <a:lnTo>
                      <a:pt x="65" y="73"/>
                    </a:lnTo>
                    <a:lnTo>
                      <a:pt x="71" y="82"/>
                    </a:lnTo>
                    <a:lnTo>
                      <a:pt x="76" y="91"/>
                    </a:lnTo>
                    <a:lnTo>
                      <a:pt x="81" y="100"/>
                    </a:lnTo>
                    <a:lnTo>
                      <a:pt x="84" y="109"/>
                    </a:lnTo>
                    <a:lnTo>
                      <a:pt x="84" y="109"/>
                    </a:lnTo>
                    <a:lnTo>
                      <a:pt x="89" y="1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28" name="Freeform 304"/>
              <p:cNvSpPr>
                <a:spLocks/>
              </p:cNvSpPr>
              <p:nvPr/>
            </p:nvSpPr>
            <p:spPr bwMode="auto">
              <a:xfrm>
                <a:off x="1359" y="3225"/>
                <a:ext cx="4" cy="26"/>
              </a:xfrm>
              <a:custGeom>
                <a:avLst/>
                <a:gdLst/>
                <a:ahLst/>
                <a:cxnLst>
                  <a:cxn ang="0">
                    <a:pos x="16" y="103"/>
                  </a:cxn>
                  <a:cxn ang="0">
                    <a:pos x="16" y="103"/>
                  </a:cxn>
                  <a:cxn ang="0">
                    <a:pos x="16" y="102"/>
                  </a:cxn>
                  <a:cxn ang="0">
                    <a:pos x="16" y="97"/>
                  </a:cxn>
                  <a:cxn ang="0">
                    <a:pos x="16" y="94"/>
                  </a:cxn>
                  <a:cxn ang="0">
                    <a:pos x="16" y="89"/>
                  </a:cxn>
                  <a:cxn ang="0">
                    <a:pos x="16" y="84"/>
                  </a:cxn>
                  <a:cxn ang="0">
                    <a:pos x="16" y="77"/>
                  </a:cxn>
                  <a:cxn ang="0">
                    <a:pos x="16" y="71"/>
                  </a:cxn>
                  <a:cxn ang="0">
                    <a:pos x="16" y="63"/>
                  </a:cxn>
                  <a:cxn ang="0">
                    <a:pos x="15" y="54"/>
                  </a:cxn>
                  <a:cxn ang="0">
                    <a:pos x="14" y="45"/>
                  </a:cxn>
                  <a:cxn ang="0">
                    <a:pos x="13" y="36"/>
                  </a:cxn>
                  <a:cxn ang="0">
                    <a:pos x="12" y="28"/>
                  </a:cxn>
                  <a:cxn ang="0">
                    <a:pos x="10" y="19"/>
                  </a:cxn>
                  <a:cxn ang="0">
                    <a:pos x="9" y="9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2" y="11"/>
                  </a:cxn>
                  <a:cxn ang="0">
                    <a:pos x="4" y="20"/>
                  </a:cxn>
                  <a:cxn ang="0">
                    <a:pos x="5" y="29"/>
                  </a:cxn>
                  <a:cxn ang="0">
                    <a:pos x="8" y="38"/>
                  </a:cxn>
                  <a:cxn ang="0">
                    <a:pos x="9" y="46"/>
                  </a:cxn>
                  <a:cxn ang="0">
                    <a:pos x="10" y="55"/>
                  </a:cxn>
                  <a:cxn ang="0">
                    <a:pos x="10" y="63"/>
                  </a:cxn>
                  <a:cxn ang="0">
                    <a:pos x="10" y="71"/>
                  </a:cxn>
                  <a:cxn ang="0">
                    <a:pos x="11" y="77"/>
                  </a:cxn>
                  <a:cxn ang="0">
                    <a:pos x="11" y="84"/>
                  </a:cxn>
                  <a:cxn ang="0">
                    <a:pos x="11" y="89"/>
                  </a:cxn>
                  <a:cxn ang="0">
                    <a:pos x="11" y="94"/>
                  </a:cxn>
                  <a:cxn ang="0">
                    <a:pos x="11" y="97"/>
                  </a:cxn>
                  <a:cxn ang="0">
                    <a:pos x="10" y="100"/>
                  </a:cxn>
                  <a:cxn ang="0">
                    <a:pos x="10" y="103"/>
                  </a:cxn>
                  <a:cxn ang="0">
                    <a:pos x="10" y="103"/>
                  </a:cxn>
                  <a:cxn ang="0">
                    <a:pos x="16" y="103"/>
                  </a:cxn>
                </a:cxnLst>
                <a:rect l="0" t="0" r="r" b="b"/>
                <a:pathLst>
                  <a:path w="16" h="103">
                    <a:moveTo>
                      <a:pt x="16" y="103"/>
                    </a:moveTo>
                    <a:lnTo>
                      <a:pt x="16" y="103"/>
                    </a:lnTo>
                    <a:lnTo>
                      <a:pt x="16" y="102"/>
                    </a:lnTo>
                    <a:lnTo>
                      <a:pt x="16" y="97"/>
                    </a:lnTo>
                    <a:lnTo>
                      <a:pt x="16" y="94"/>
                    </a:lnTo>
                    <a:lnTo>
                      <a:pt x="16" y="89"/>
                    </a:lnTo>
                    <a:lnTo>
                      <a:pt x="16" y="84"/>
                    </a:lnTo>
                    <a:lnTo>
                      <a:pt x="16" y="77"/>
                    </a:lnTo>
                    <a:lnTo>
                      <a:pt x="16" y="71"/>
                    </a:lnTo>
                    <a:lnTo>
                      <a:pt x="16" y="63"/>
                    </a:lnTo>
                    <a:lnTo>
                      <a:pt x="15" y="54"/>
                    </a:lnTo>
                    <a:lnTo>
                      <a:pt x="14" y="45"/>
                    </a:lnTo>
                    <a:lnTo>
                      <a:pt x="13" y="36"/>
                    </a:lnTo>
                    <a:lnTo>
                      <a:pt x="12" y="28"/>
                    </a:lnTo>
                    <a:lnTo>
                      <a:pt x="10" y="19"/>
                    </a:lnTo>
                    <a:lnTo>
                      <a:pt x="9" y="9"/>
                    </a:lnTo>
                    <a:lnTo>
                      <a:pt x="5" y="0"/>
                    </a:lnTo>
                    <a:lnTo>
                      <a:pt x="0" y="1"/>
                    </a:lnTo>
                    <a:lnTo>
                      <a:pt x="2" y="11"/>
                    </a:lnTo>
                    <a:lnTo>
                      <a:pt x="4" y="20"/>
                    </a:lnTo>
                    <a:lnTo>
                      <a:pt x="5" y="29"/>
                    </a:lnTo>
                    <a:lnTo>
                      <a:pt x="8" y="38"/>
                    </a:lnTo>
                    <a:lnTo>
                      <a:pt x="9" y="46"/>
                    </a:lnTo>
                    <a:lnTo>
                      <a:pt x="10" y="55"/>
                    </a:lnTo>
                    <a:lnTo>
                      <a:pt x="10" y="63"/>
                    </a:lnTo>
                    <a:lnTo>
                      <a:pt x="10" y="71"/>
                    </a:lnTo>
                    <a:lnTo>
                      <a:pt x="11" y="77"/>
                    </a:lnTo>
                    <a:lnTo>
                      <a:pt x="11" y="84"/>
                    </a:lnTo>
                    <a:lnTo>
                      <a:pt x="11" y="89"/>
                    </a:lnTo>
                    <a:lnTo>
                      <a:pt x="11" y="94"/>
                    </a:lnTo>
                    <a:lnTo>
                      <a:pt x="11" y="97"/>
                    </a:lnTo>
                    <a:lnTo>
                      <a:pt x="10" y="100"/>
                    </a:lnTo>
                    <a:lnTo>
                      <a:pt x="10" y="103"/>
                    </a:lnTo>
                    <a:lnTo>
                      <a:pt x="10" y="103"/>
                    </a:lnTo>
                    <a:lnTo>
                      <a:pt x="16" y="10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29" name="Freeform 305"/>
              <p:cNvSpPr>
                <a:spLocks/>
              </p:cNvSpPr>
              <p:nvPr/>
            </p:nvSpPr>
            <p:spPr bwMode="auto">
              <a:xfrm>
                <a:off x="1085" y="2951"/>
                <a:ext cx="27" cy="36"/>
              </a:xfrm>
              <a:custGeom>
                <a:avLst/>
                <a:gdLst/>
                <a:ahLst/>
                <a:cxnLst>
                  <a:cxn ang="0">
                    <a:pos x="83" y="45"/>
                  </a:cxn>
                  <a:cxn ang="0">
                    <a:pos x="83" y="31"/>
                  </a:cxn>
                  <a:cxn ang="0">
                    <a:pos x="83" y="17"/>
                  </a:cxn>
                  <a:cxn ang="0">
                    <a:pos x="76" y="3"/>
                  </a:cxn>
                  <a:cxn ang="0">
                    <a:pos x="74" y="1"/>
                  </a:cxn>
                  <a:cxn ang="0">
                    <a:pos x="68" y="1"/>
                  </a:cxn>
                  <a:cxn ang="0">
                    <a:pos x="48" y="19"/>
                  </a:cxn>
                  <a:cxn ang="0">
                    <a:pos x="32" y="38"/>
                  </a:cxn>
                  <a:cxn ang="0">
                    <a:pos x="18" y="61"/>
                  </a:cxn>
                  <a:cxn ang="0">
                    <a:pos x="7" y="84"/>
                  </a:cxn>
                  <a:cxn ang="0">
                    <a:pos x="1" y="109"/>
                  </a:cxn>
                  <a:cxn ang="0">
                    <a:pos x="1" y="134"/>
                  </a:cxn>
                  <a:cxn ang="0">
                    <a:pos x="4" y="138"/>
                  </a:cxn>
                  <a:cxn ang="0">
                    <a:pos x="8" y="141"/>
                  </a:cxn>
                  <a:cxn ang="0">
                    <a:pos x="12" y="142"/>
                  </a:cxn>
                  <a:cxn ang="0">
                    <a:pos x="41" y="127"/>
                  </a:cxn>
                  <a:cxn ang="0">
                    <a:pos x="61" y="101"/>
                  </a:cxn>
                  <a:cxn ang="0">
                    <a:pos x="79" y="73"/>
                  </a:cxn>
                  <a:cxn ang="0">
                    <a:pos x="71" y="64"/>
                  </a:cxn>
                  <a:cxn ang="0">
                    <a:pos x="68" y="78"/>
                  </a:cxn>
                  <a:cxn ang="0">
                    <a:pos x="65" y="94"/>
                  </a:cxn>
                  <a:cxn ang="0">
                    <a:pos x="64" y="113"/>
                  </a:cxn>
                  <a:cxn ang="0">
                    <a:pos x="65" y="116"/>
                  </a:cxn>
                  <a:cxn ang="0">
                    <a:pos x="70" y="121"/>
                  </a:cxn>
                  <a:cxn ang="0">
                    <a:pos x="74" y="122"/>
                  </a:cxn>
                  <a:cxn ang="0">
                    <a:pos x="90" y="118"/>
                  </a:cxn>
                  <a:cxn ang="0">
                    <a:pos x="97" y="113"/>
                  </a:cxn>
                  <a:cxn ang="0">
                    <a:pos x="104" y="109"/>
                  </a:cxn>
                  <a:cxn ang="0">
                    <a:pos x="106" y="102"/>
                  </a:cxn>
                  <a:cxn ang="0">
                    <a:pos x="101" y="98"/>
                  </a:cxn>
                  <a:cxn ang="0">
                    <a:pos x="94" y="101"/>
                  </a:cxn>
                  <a:cxn ang="0">
                    <a:pos x="86" y="108"/>
                  </a:cxn>
                  <a:cxn ang="0">
                    <a:pos x="76" y="110"/>
                  </a:cxn>
                  <a:cxn ang="0">
                    <a:pos x="78" y="95"/>
                  </a:cxn>
                  <a:cxn ang="0">
                    <a:pos x="79" y="89"/>
                  </a:cxn>
                  <a:cxn ang="0">
                    <a:pos x="79" y="84"/>
                  </a:cxn>
                  <a:cxn ang="0">
                    <a:pos x="82" y="59"/>
                  </a:cxn>
                  <a:cxn ang="0">
                    <a:pos x="79" y="56"/>
                  </a:cxn>
                  <a:cxn ang="0">
                    <a:pos x="72" y="57"/>
                  </a:cxn>
                  <a:cxn ang="0">
                    <a:pos x="62" y="78"/>
                  </a:cxn>
                  <a:cxn ang="0">
                    <a:pos x="50" y="97"/>
                  </a:cxn>
                  <a:cxn ang="0">
                    <a:pos x="37" y="113"/>
                  </a:cxn>
                  <a:cxn ang="0">
                    <a:pos x="15" y="131"/>
                  </a:cxn>
                  <a:cxn ang="0">
                    <a:pos x="11" y="116"/>
                  </a:cxn>
                  <a:cxn ang="0">
                    <a:pos x="15" y="98"/>
                  </a:cxn>
                  <a:cxn ang="0">
                    <a:pos x="21" y="80"/>
                  </a:cxn>
                  <a:cxn ang="0">
                    <a:pos x="30" y="63"/>
                  </a:cxn>
                  <a:cxn ang="0">
                    <a:pos x="41" y="47"/>
                  </a:cxn>
                  <a:cxn ang="0">
                    <a:pos x="52" y="32"/>
                  </a:cxn>
                  <a:cxn ang="0">
                    <a:pos x="67" y="10"/>
                  </a:cxn>
                  <a:cxn ang="0">
                    <a:pos x="71" y="32"/>
                  </a:cxn>
                  <a:cxn ang="0">
                    <a:pos x="71" y="43"/>
                  </a:cxn>
                  <a:cxn ang="0">
                    <a:pos x="71" y="54"/>
                  </a:cxn>
                  <a:cxn ang="0">
                    <a:pos x="74" y="61"/>
                  </a:cxn>
                  <a:cxn ang="0">
                    <a:pos x="81" y="58"/>
                  </a:cxn>
                  <a:cxn ang="0">
                    <a:pos x="83" y="54"/>
                  </a:cxn>
                </a:cxnLst>
                <a:rect l="0" t="0" r="r" b="b"/>
                <a:pathLst>
                  <a:path w="106" h="142">
                    <a:moveTo>
                      <a:pt x="83" y="54"/>
                    </a:moveTo>
                    <a:lnTo>
                      <a:pt x="83" y="49"/>
                    </a:lnTo>
                    <a:lnTo>
                      <a:pt x="83" y="45"/>
                    </a:lnTo>
                    <a:lnTo>
                      <a:pt x="83" y="41"/>
                    </a:lnTo>
                    <a:lnTo>
                      <a:pt x="83" y="36"/>
                    </a:lnTo>
                    <a:lnTo>
                      <a:pt x="83" y="31"/>
                    </a:lnTo>
                    <a:lnTo>
                      <a:pt x="83" y="26"/>
                    </a:lnTo>
                    <a:lnTo>
                      <a:pt x="83" y="22"/>
                    </a:lnTo>
                    <a:lnTo>
                      <a:pt x="83" y="17"/>
                    </a:lnTo>
                    <a:lnTo>
                      <a:pt x="76" y="4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6" y="2"/>
                    </a:lnTo>
                    <a:lnTo>
                      <a:pt x="74" y="1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59" y="6"/>
                    </a:lnTo>
                    <a:lnTo>
                      <a:pt x="53" y="12"/>
                    </a:lnTo>
                    <a:lnTo>
                      <a:pt x="48" y="19"/>
                    </a:lnTo>
                    <a:lnTo>
                      <a:pt x="42" y="25"/>
                    </a:lnTo>
                    <a:lnTo>
                      <a:pt x="37" y="32"/>
                    </a:lnTo>
                    <a:lnTo>
                      <a:pt x="32" y="38"/>
                    </a:lnTo>
                    <a:lnTo>
                      <a:pt x="27" y="46"/>
                    </a:lnTo>
                    <a:lnTo>
                      <a:pt x="22" y="54"/>
                    </a:lnTo>
                    <a:lnTo>
                      <a:pt x="18" y="61"/>
                    </a:lnTo>
                    <a:lnTo>
                      <a:pt x="13" y="68"/>
                    </a:lnTo>
                    <a:lnTo>
                      <a:pt x="10" y="76"/>
                    </a:lnTo>
                    <a:lnTo>
                      <a:pt x="7" y="84"/>
                    </a:lnTo>
                    <a:lnTo>
                      <a:pt x="5" y="91"/>
                    </a:lnTo>
                    <a:lnTo>
                      <a:pt x="2" y="100"/>
                    </a:lnTo>
                    <a:lnTo>
                      <a:pt x="1" y="109"/>
                    </a:lnTo>
                    <a:lnTo>
                      <a:pt x="0" y="117"/>
                    </a:lnTo>
                    <a:lnTo>
                      <a:pt x="0" y="126"/>
                    </a:lnTo>
                    <a:lnTo>
                      <a:pt x="1" y="134"/>
                    </a:lnTo>
                    <a:lnTo>
                      <a:pt x="2" y="136"/>
                    </a:lnTo>
                    <a:lnTo>
                      <a:pt x="2" y="137"/>
                    </a:lnTo>
                    <a:lnTo>
                      <a:pt x="4" y="138"/>
                    </a:lnTo>
                    <a:lnTo>
                      <a:pt x="4" y="138"/>
                    </a:lnTo>
                    <a:lnTo>
                      <a:pt x="7" y="140"/>
                    </a:lnTo>
                    <a:lnTo>
                      <a:pt x="8" y="141"/>
                    </a:lnTo>
                    <a:lnTo>
                      <a:pt x="10" y="142"/>
                    </a:lnTo>
                    <a:lnTo>
                      <a:pt x="11" y="142"/>
                    </a:lnTo>
                    <a:lnTo>
                      <a:pt x="12" y="142"/>
                    </a:lnTo>
                    <a:lnTo>
                      <a:pt x="22" y="138"/>
                    </a:lnTo>
                    <a:lnTo>
                      <a:pt x="32" y="133"/>
                    </a:lnTo>
                    <a:lnTo>
                      <a:pt x="41" y="127"/>
                    </a:lnTo>
                    <a:lnTo>
                      <a:pt x="49" y="119"/>
                    </a:lnTo>
                    <a:lnTo>
                      <a:pt x="55" y="110"/>
                    </a:lnTo>
                    <a:lnTo>
                      <a:pt x="61" y="101"/>
                    </a:lnTo>
                    <a:lnTo>
                      <a:pt x="68" y="91"/>
                    </a:lnTo>
                    <a:lnTo>
                      <a:pt x="72" y="83"/>
                    </a:lnTo>
                    <a:lnTo>
                      <a:pt x="79" y="73"/>
                    </a:lnTo>
                    <a:lnTo>
                      <a:pt x="82" y="64"/>
                    </a:lnTo>
                    <a:lnTo>
                      <a:pt x="70" y="62"/>
                    </a:lnTo>
                    <a:lnTo>
                      <a:pt x="71" y="64"/>
                    </a:lnTo>
                    <a:lnTo>
                      <a:pt x="70" y="69"/>
                    </a:lnTo>
                    <a:lnTo>
                      <a:pt x="68" y="74"/>
                    </a:lnTo>
                    <a:lnTo>
                      <a:pt x="68" y="78"/>
                    </a:lnTo>
                    <a:lnTo>
                      <a:pt x="67" y="84"/>
                    </a:lnTo>
                    <a:lnTo>
                      <a:pt x="65" y="89"/>
                    </a:lnTo>
                    <a:lnTo>
                      <a:pt x="65" y="94"/>
                    </a:lnTo>
                    <a:lnTo>
                      <a:pt x="65" y="98"/>
                    </a:lnTo>
                    <a:lnTo>
                      <a:pt x="65" y="104"/>
                    </a:lnTo>
                    <a:lnTo>
                      <a:pt x="64" y="113"/>
                    </a:lnTo>
                    <a:lnTo>
                      <a:pt x="64" y="115"/>
                    </a:lnTo>
                    <a:lnTo>
                      <a:pt x="65" y="116"/>
                    </a:lnTo>
                    <a:lnTo>
                      <a:pt x="65" y="116"/>
                    </a:lnTo>
                    <a:lnTo>
                      <a:pt x="67" y="117"/>
                    </a:lnTo>
                    <a:lnTo>
                      <a:pt x="69" y="120"/>
                    </a:lnTo>
                    <a:lnTo>
                      <a:pt x="70" y="121"/>
                    </a:lnTo>
                    <a:lnTo>
                      <a:pt x="71" y="122"/>
                    </a:lnTo>
                    <a:lnTo>
                      <a:pt x="72" y="122"/>
                    </a:lnTo>
                    <a:lnTo>
                      <a:pt x="74" y="122"/>
                    </a:lnTo>
                    <a:lnTo>
                      <a:pt x="85" y="121"/>
                    </a:lnTo>
                    <a:lnTo>
                      <a:pt x="87" y="120"/>
                    </a:lnTo>
                    <a:lnTo>
                      <a:pt x="90" y="118"/>
                    </a:lnTo>
                    <a:lnTo>
                      <a:pt x="93" y="117"/>
                    </a:lnTo>
                    <a:lnTo>
                      <a:pt x="95" y="116"/>
                    </a:lnTo>
                    <a:lnTo>
                      <a:pt x="97" y="113"/>
                    </a:lnTo>
                    <a:lnTo>
                      <a:pt x="100" y="112"/>
                    </a:lnTo>
                    <a:lnTo>
                      <a:pt x="102" y="110"/>
                    </a:lnTo>
                    <a:lnTo>
                      <a:pt x="104" y="109"/>
                    </a:lnTo>
                    <a:lnTo>
                      <a:pt x="106" y="107"/>
                    </a:lnTo>
                    <a:lnTo>
                      <a:pt x="106" y="105"/>
                    </a:lnTo>
                    <a:lnTo>
                      <a:pt x="106" y="102"/>
                    </a:lnTo>
                    <a:lnTo>
                      <a:pt x="105" y="100"/>
                    </a:lnTo>
                    <a:lnTo>
                      <a:pt x="103" y="99"/>
                    </a:lnTo>
                    <a:lnTo>
                      <a:pt x="101" y="98"/>
                    </a:lnTo>
                    <a:lnTo>
                      <a:pt x="99" y="98"/>
                    </a:lnTo>
                    <a:lnTo>
                      <a:pt x="96" y="99"/>
                    </a:lnTo>
                    <a:lnTo>
                      <a:pt x="94" y="101"/>
                    </a:lnTo>
                    <a:lnTo>
                      <a:pt x="92" y="104"/>
                    </a:lnTo>
                    <a:lnTo>
                      <a:pt x="89" y="106"/>
                    </a:lnTo>
                    <a:lnTo>
                      <a:pt x="86" y="108"/>
                    </a:lnTo>
                    <a:lnTo>
                      <a:pt x="73" y="111"/>
                    </a:lnTo>
                    <a:lnTo>
                      <a:pt x="79" y="113"/>
                    </a:lnTo>
                    <a:lnTo>
                      <a:pt x="76" y="110"/>
                    </a:lnTo>
                    <a:lnTo>
                      <a:pt x="76" y="113"/>
                    </a:lnTo>
                    <a:lnTo>
                      <a:pt x="78" y="97"/>
                    </a:lnTo>
                    <a:lnTo>
                      <a:pt x="78" y="95"/>
                    </a:lnTo>
                    <a:lnTo>
                      <a:pt x="79" y="93"/>
                    </a:lnTo>
                    <a:lnTo>
                      <a:pt x="79" y="91"/>
                    </a:lnTo>
                    <a:lnTo>
                      <a:pt x="79" y="89"/>
                    </a:lnTo>
                    <a:lnTo>
                      <a:pt x="79" y="87"/>
                    </a:lnTo>
                    <a:lnTo>
                      <a:pt x="79" y="86"/>
                    </a:lnTo>
                    <a:lnTo>
                      <a:pt x="79" y="84"/>
                    </a:lnTo>
                    <a:lnTo>
                      <a:pt x="79" y="83"/>
                    </a:lnTo>
                    <a:lnTo>
                      <a:pt x="83" y="61"/>
                    </a:lnTo>
                    <a:lnTo>
                      <a:pt x="82" y="59"/>
                    </a:lnTo>
                    <a:lnTo>
                      <a:pt x="82" y="58"/>
                    </a:lnTo>
                    <a:lnTo>
                      <a:pt x="81" y="56"/>
                    </a:lnTo>
                    <a:lnTo>
                      <a:pt x="79" y="56"/>
                    </a:lnTo>
                    <a:lnTo>
                      <a:pt x="76" y="55"/>
                    </a:lnTo>
                    <a:lnTo>
                      <a:pt x="74" y="56"/>
                    </a:lnTo>
                    <a:lnTo>
                      <a:pt x="72" y="57"/>
                    </a:lnTo>
                    <a:lnTo>
                      <a:pt x="71" y="58"/>
                    </a:lnTo>
                    <a:lnTo>
                      <a:pt x="65" y="72"/>
                    </a:lnTo>
                    <a:lnTo>
                      <a:pt x="62" y="78"/>
                    </a:lnTo>
                    <a:lnTo>
                      <a:pt x="59" y="85"/>
                    </a:lnTo>
                    <a:lnTo>
                      <a:pt x="54" y="91"/>
                    </a:lnTo>
                    <a:lnTo>
                      <a:pt x="50" y="97"/>
                    </a:lnTo>
                    <a:lnTo>
                      <a:pt x="46" y="104"/>
                    </a:lnTo>
                    <a:lnTo>
                      <a:pt x="41" y="109"/>
                    </a:lnTo>
                    <a:lnTo>
                      <a:pt x="37" y="113"/>
                    </a:lnTo>
                    <a:lnTo>
                      <a:pt x="31" y="119"/>
                    </a:lnTo>
                    <a:lnTo>
                      <a:pt x="9" y="130"/>
                    </a:lnTo>
                    <a:lnTo>
                      <a:pt x="15" y="131"/>
                    </a:lnTo>
                    <a:lnTo>
                      <a:pt x="12" y="129"/>
                    </a:lnTo>
                    <a:lnTo>
                      <a:pt x="15" y="132"/>
                    </a:lnTo>
                    <a:lnTo>
                      <a:pt x="11" y="116"/>
                    </a:lnTo>
                    <a:lnTo>
                      <a:pt x="12" y="110"/>
                    </a:lnTo>
                    <a:lnTo>
                      <a:pt x="13" y="104"/>
                    </a:lnTo>
                    <a:lnTo>
                      <a:pt x="15" y="98"/>
                    </a:lnTo>
                    <a:lnTo>
                      <a:pt x="17" y="91"/>
                    </a:lnTo>
                    <a:lnTo>
                      <a:pt x="19" y="86"/>
                    </a:lnTo>
                    <a:lnTo>
                      <a:pt x="21" y="80"/>
                    </a:lnTo>
                    <a:lnTo>
                      <a:pt x="25" y="75"/>
                    </a:lnTo>
                    <a:lnTo>
                      <a:pt x="28" y="69"/>
                    </a:lnTo>
                    <a:lnTo>
                      <a:pt x="30" y="63"/>
                    </a:lnTo>
                    <a:lnTo>
                      <a:pt x="34" y="58"/>
                    </a:lnTo>
                    <a:lnTo>
                      <a:pt x="38" y="53"/>
                    </a:lnTo>
                    <a:lnTo>
                      <a:pt x="41" y="47"/>
                    </a:lnTo>
                    <a:lnTo>
                      <a:pt x="44" y="43"/>
                    </a:lnTo>
                    <a:lnTo>
                      <a:pt x="49" y="37"/>
                    </a:lnTo>
                    <a:lnTo>
                      <a:pt x="52" y="32"/>
                    </a:lnTo>
                    <a:lnTo>
                      <a:pt x="57" y="27"/>
                    </a:lnTo>
                    <a:lnTo>
                      <a:pt x="74" y="11"/>
                    </a:lnTo>
                    <a:lnTo>
                      <a:pt x="67" y="10"/>
                    </a:lnTo>
                    <a:lnTo>
                      <a:pt x="71" y="25"/>
                    </a:lnTo>
                    <a:lnTo>
                      <a:pt x="71" y="28"/>
                    </a:lnTo>
                    <a:lnTo>
                      <a:pt x="71" y="32"/>
                    </a:lnTo>
                    <a:lnTo>
                      <a:pt x="71" y="36"/>
                    </a:lnTo>
                    <a:lnTo>
                      <a:pt x="71" y="40"/>
                    </a:lnTo>
                    <a:lnTo>
                      <a:pt x="71" y="43"/>
                    </a:lnTo>
                    <a:lnTo>
                      <a:pt x="71" y="47"/>
                    </a:lnTo>
                    <a:lnTo>
                      <a:pt x="71" y="51"/>
                    </a:lnTo>
                    <a:lnTo>
                      <a:pt x="71" y="54"/>
                    </a:lnTo>
                    <a:lnTo>
                      <a:pt x="71" y="57"/>
                    </a:lnTo>
                    <a:lnTo>
                      <a:pt x="72" y="58"/>
                    </a:lnTo>
                    <a:lnTo>
                      <a:pt x="74" y="61"/>
                    </a:lnTo>
                    <a:lnTo>
                      <a:pt x="76" y="61"/>
                    </a:lnTo>
                    <a:lnTo>
                      <a:pt x="80" y="61"/>
                    </a:lnTo>
                    <a:lnTo>
                      <a:pt x="81" y="58"/>
                    </a:lnTo>
                    <a:lnTo>
                      <a:pt x="83" y="57"/>
                    </a:lnTo>
                    <a:lnTo>
                      <a:pt x="83" y="54"/>
                    </a:lnTo>
                    <a:lnTo>
                      <a:pt x="83" y="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30" name="Freeform 306"/>
              <p:cNvSpPr>
                <a:spLocks/>
              </p:cNvSpPr>
              <p:nvPr/>
            </p:nvSpPr>
            <p:spPr bwMode="auto">
              <a:xfrm>
                <a:off x="1112" y="2948"/>
                <a:ext cx="12" cy="13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5" y="12"/>
                  </a:cxn>
                  <a:cxn ang="0">
                    <a:pos x="21" y="18"/>
                  </a:cxn>
                  <a:cxn ang="0">
                    <a:pos x="22" y="21"/>
                  </a:cxn>
                  <a:cxn ang="0">
                    <a:pos x="25" y="22"/>
                  </a:cxn>
                  <a:cxn ang="0">
                    <a:pos x="24" y="25"/>
                  </a:cxn>
                  <a:cxn ang="0">
                    <a:pos x="25" y="34"/>
                  </a:cxn>
                  <a:cxn ang="0">
                    <a:pos x="25" y="32"/>
                  </a:cxn>
                  <a:cxn ang="0">
                    <a:pos x="20" y="34"/>
                  </a:cxn>
                  <a:cxn ang="0">
                    <a:pos x="17" y="36"/>
                  </a:cxn>
                  <a:cxn ang="0">
                    <a:pos x="13" y="39"/>
                  </a:cxn>
                  <a:cxn ang="0">
                    <a:pos x="8" y="41"/>
                  </a:cxn>
                  <a:cxn ang="0">
                    <a:pos x="7" y="54"/>
                  </a:cxn>
                  <a:cxn ang="0">
                    <a:pos x="14" y="51"/>
                  </a:cxn>
                  <a:cxn ang="0">
                    <a:pos x="21" y="49"/>
                  </a:cxn>
                  <a:cxn ang="0">
                    <a:pos x="29" y="49"/>
                  </a:cxn>
                  <a:cxn ang="0">
                    <a:pos x="37" y="51"/>
                  </a:cxn>
                  <a:cxn ang="0">
                    <a:pos x="42" y="55"/>
                  </a:cxn>
                  <a:cxn ang="0">
                    <a:pos x="47" y="54"/>
                  </a:cxn>
                  <a:cxn ang="0">
                    <a:pos x="49" y="49"/>
                  </a:cxn>
                  <a:cxn ang="0">
                    <a:pos x="48" y="45"/>
                  </a:cxn>
                  <a:cxn ang="0">
                    <a:pos x="42" y="40"/>
                  </a:cxn>
                  <a:cxn ang="0">
                    <a:pos x="35" y="37"/>
                  </a:cxn>
                  <a:cxn ang="0">
                    <a:pos x="27" y="36"/>
                  </a:cxn>
                  <a:cxn ang="0">
                    <a:pos x="18" y="44"/>
                  </a:cxn>
                  <a:cxn ang="0">
                    <a:pos x="0" y="44"/>
                  </a:cxn>
                  <a:cxn ang="0">
                    <a:pos x="17" y="51"/>
                  </a:cxn>
                  <a:cxn ang="0">
                    <a:pos x="20" y="49"/>
                  </a:cxn>
                  <a:cxn ang="0">
                    <a:pos x="24" y="46"/>
                  </a:cxn>
                  <a:cxn ang="0">
                    <a:pos x="27" y="44"/>
                  </a:cxn>
                  <a:cxn ang="0">
                    <a:pos x="30" y="40"/>
                  </a:cxn>
                  <a:cxn ang="0">
                    <a:pos x="36" y="34"/>
                  </a:cxn>
                  <a:cxn ang="0">
                    <a:pos x="37" y="33"/>
                  </a:cxn>
                  <a:cxn ang="0">
                    <a:pos x="36" y="23"/>
                  </a:cxn>
                  <a:cxn ang="0">
                    <a:pos x="35" y="15"/>
                  </a:cxn>
                  <a:cxn ang="0">
                    <a:pos x="34" y="13"/>
                  </a:cxn>
                  <a:cxn ang="0">
                    <a:pos x="31" y="12"/>
                  </a:cxn>
                  <a:cxn ang="0">
                    <a:pos x="29" y="9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2"/>
                  </a:cxn>
                  <a:cxn ang="0">
                    <a:pos x="0" y="6"/>
                  </a:cxn>
                  <a:cxn ang="0">
                    <a:pos x="3" y="11"/>
                  </a:cxn>
                  <a:cxn ang="0">
                    <a:pos x="3" y="11"/>
                  </a:cxn>
                </a:cxnLst>
                <a:rect l="0" t="0" r="r" b="b"/>
                <a:pathLst>
                  <a:path w="49" h="55">
                    <a:moveTo>
                      <a:pt x="3" y="11"/>
                    </a:moveTo>
                    <a:lnTo>
                      <a:pt x="4" y="12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21" y="18"/>
                    </a:lnTo>
                    <a:lnTo>
                      <a:pt x="19" y="17"/>
                    </a:lnTo>
                    <a:lnTo>
                      <a:pt x="22" y="21"/>
                    </a:lnTo>
                    <a:lnTo>
                      <a:pt x="22" y="21"/>
                    </a:lnTo>
                    <a:lnTo>
                      <a:pt x="25" y="22"/>
                    </a:lnTo>
                    <a:lnTo>
                      <a:pt x="22" y="17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25" y="34"/>
                    </a:lnTo>
                    <a:lnTo>
                      <a:pt x="25" y="29"/>
                    </a:lnTo>
                    <a:lnTo>
                      <a:pt x="25" y="32"/>
                    </a:lnTo>
                    <a:lnTo>
                      <a:pt x="22" y="33"/>
                    </a:lnTo>
                    <a:lnTo>
                      <a:pt x="20" y="34"/>
                    </a:lnTo>
                    <a:lnTo>
                      <a:pt x="19" y="35"/>
                    </a:lnTo>
                    <a:lnTo>
                      <a:pt x="17" y="36"/>
                    </a:lnTo>
                    <a:lnTo>
                      <a:pt x="15" y="38"/>
                    </a:lnTo>
                    <a:lnTo>
                      <a:pt x="13" y="39"/>
                    </a:lnTo>
                    <a:lnTo>
                      <a:pt x="10" y="40"/>
                    </a:lnTo>
                    <a:lnTo>
                      <a:pt x="8" y="41"/>
                    </a:lnTo>
                    <a:lnTo>
                      <a:pt x="0" y="43"/>
                    </a:lnTo>
                    <a:lnTo>
                      <a:pt x="7" y="54"/>
                    </a:lnTo>
                    <a:lnTo>
                      <a:pt x="9" y="53"/>
                    </a:lnTo>
                    <a:lnTo>
                      <a:pt x="14" y="51"/>
                    </a:lnTo>
                    <a:lnTo>
                      <a:pt x="17" y="49"/>
                    </a:lnTo>
                    <a:lnTo>
                      <a:pt x="21" y="49"/>
                    </a:lnTo>
                    <a:lnTo>
                      <a:pt x="25" y="48"/>
                    </a:lnTo>
                    <a:lnTo>
                      <a:pt x="29" y="49"/>
                    </a:lnTo>
                    <a:lnTo>
                      <a:pt x="34" y="49"/>
                    </a:lnTo>
                    <a:lnTo>
                      <a:pt x="37" y="51"/>
                    </a:lnTo>
                    <a:lnTo>
                      <a:pt x="40" y="54"/>
                    </a:lnTo>
                    <a:lnTo>
                      <a:pt x="42" y="55"/>
                    </a:lnTo>
                    <a:lnTo>
                      <a:pt x="45" y="55"/>
                    </a:lnTo>
                    <a:lnTo>
                      <a:pt x="47" y="54"/>
                    </a:lnTo>
                    <a:lnTo>
                      <a:pt x="49" y="51"/>
                    </a:lnTo>
                    <a:lnTo>
                      <a:pt x="49" y="49"/>
                    </a:lnTo>
                    <a:lnTo>
                      <a:pt x="49" y="47"/>
                    </a:lnTo>
                    <a:lnTo>
                      <a:pt x="48" y="45"/>
                    </a:lnTo>
                    <a:lnTo>
                      <a:pt x="46" y="43"/>
                    </a:lnTo>
                    <a:lnTo>
                      <a:pt x="42" y="40"/>
                    </a:lnTo>
                    <a:lnTo>
                      <a:pt x="39" y="38"/>
                    </a:lnTo>
                    <a:lnTo>
                      <a:pt x="35" y="37"/>
                    </a:lnTo>
                    <a:lnTo>
                      <a:pt x="31" y="36"/>
                    </a:lnTo>
                    <a:lnTo>
                      <a:pt x="27" y="36"/>
                    </a:lnTo>
                    <a:lnTo>
                      <a:pt x="22" y="39"/>
                    </a:lnTo>
                    <a:lnTo>
                      <a:pt x="18" y="44"/>
                    </a:lnTo>
                    <a:lnTo>
                      <a:pt x="15" y="50"/>
                    </a:lnTo>
                    <a:lnTo>
                      <a:pt x="0" y="44"/>
                    </a:lnTo>
                    <a:lnTo>
                      <a:pt x="4" y="43"/>
                    </a:lnTo>
                    <a:lnTo>
                      <a:pt x="17" y="51"/>
                    </a:lnTo>
                    <a:lnTo>
                      <a:pt x="19" y="49"/>
                    </a:lnTo>
                    <a:lnTo>
                      <a:pt x="20" y="49"/>
                    </a:lnTo>
                    <a:lnTo>
                      <a:pt x="22" y="47"/>
                    </a:lnTo>
                    <a:lnTo>
                      <a:pt x="24" y="46"/>
                    </a:lnTo>
                    <a:lnTo>
                      <a:pt x="26" y="45"/>
                    </a:lnTo>
                    <a:lnTo>
                      <a:pt x="27" y="44"/>
                    </a:lnTo>
                    <a:lnTo>
                      <a:pt x="29" y="43"/>
                    </a:lnTo>
                    <a:lnTo>
                      <a:pt x="30" y="40"/>
                    </a:lnTo>
                    <a:lnTo>
                      <a:pt x="36" y="35"/>
                    </a:lnTo>
                    <a:lnTo>
                      <a:pt x="36" y="34"/>
                    </a:lnTo>
                    <a:lnTo>
                      <a:pt x="37" y="34"/>
                    </a:lnTo>
                    <a:lnTo>
                      <a:pt x="37" y="33"/>
                    </a:lnTo>
                    <a:lnTo>
                      <a:pt x="37" y="32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35" y="15"/>
                    </a:lnTo>
                    <a:lnTo>
                      <a:pt x="34" y="14"/>
                    </a:lnTo>
                    <a:lnTo>
                      <a:pt x="34" y="13"/>
                    </a:lnTo>
                    <a:lnTo>
                      <a:pt x="32" y="12"/>
                    </a:lnTo>
                    <a:lnTo>
                      <a:pt x="31" y="12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7" y="6"/>
                    </a:lnTo>
                    <a:lnTo>
                      <a:pt x="7" y="5"/>
                    </a:lnTo>
                    <a:lnTo>
                      <a:pt x="8" y="3"/>
                    </a:lnTo>
                    <a:lnTo>
                      <a:pt x="9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3" y="11"/>
                    </a:lnTo>
                    <a:lnTo>
                      <a:pt x="5" y="12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31" name="Freeform 307"/>
              <p:cNvSpPr>
                <a:spLocks/>
              </p:cNvSpPr>
              <p:nvPr/>
            </p:nvSpPr>
            <p:spPr bwMode="auto">
              <a:xfrm>
                <a:off x="1143" y="2971"/>
                <a:ext cx="23" cy="3"/>
              </a:xfrm>
              <a:custGeom>
                <a:avLst/>
                <a:gdLst/>
                <a:ahLst/>
                <a:cxnLst>
                  <a:cxn ang="0">
                    <a:pos x="7" y="11"/>
                  </a:cxn>
                  <a:cxn ang="0">
                    <a:pos x="12" y="11"/>
                  </a:cxn>
                  <a:cxn ang="0">
                    <a:pos x="17" y="11"/>
                  </a:cxn>
                  <a:cxn ang="0">
                    <a:pos x="22" y="11"/>
                  </a:cxn>
                  <a:cxn ang="0">
                    <a:pos x="28" y="11"/>
                  </a:cxn>
                  <a:cxn ang="0">
                    <a:pos x="32" y="11"/>
                  </a:cxn>
                  <a:cxn ang="0">
                    <a:pos x="38" y="11"/>
                  </a:cxn>
                  <a:cxn ang="0">
                    <a:pos x="43" y="11"/>
                  </a:cxn>
                  <a:cxn ang="0">
                    <a:pos x="47" y="11"/>
                  </a:cxn>
                  <a:cxn ang="0">
                    <a:pos x="53" y="11"/>
                  </a:cxn>
                  <a:cxn ang="0">
                    <a:pos x="59" y="11"/>
                  </a:cxn>
                  <a:cxn ang="0">
                    <a:pos x="63" y="11"/>
                  </a:cxn>
                  <a:cxn ang="0">
                    <a:pos x="68" y="11"/>
                  </a:cxn>
                  <a:cxn ang="0">
                    <a:pos x="74" y="11"/>
                  </a:cxn>
                  <a:cxn ang="0">
                    <a:pos x="78" y="11"/>
                  </a:cxn>
                  <a:cxn ang="0">
                    <a:pos x="84" y="11"/>
                  </a:cxn>
                  <a:cxn ang="0">
                    <a:pos x="89" y="11"/>
                  </a:cxn>
                  <a:cxn ang="0">
                    <a:pos x="92" y="11"/>
                  </a:cxn>
                  <a:cxn ang="0">
                    <a:pos x="94" y="10"/>
                  </a:cxn>
                  <a:cxn ang="0">
                    <a:pos x="95" y="8"/>
                  </a:cxn>
                  <a:cxn ang="0">
                    <a:pos x="95" y="6"/>
                  </a:cxn>
                  <a:cxn ang="0">
                    <a:pos x="95" y="4"/>
                  </a:cxn>
                  <a:cxn ang="0">
                    <a:pos x="94" y="1"/>
                  </a:cxn>
                  <a:cxn ang="0">
                    <a:pos x="92" y="0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0"/>
                  </a:cxn>
                  <a:cxn ang="0">
                    <a:pos x="74" y="0"/>
                  </a:cxn>
                  <a:cxn ang="0">
                    <a:pos x="68" y="0"/>
                  </a:cxn>
                  <a:cxn ang="0">
                    <a:pos x="63" y="0"/>
                  </a:cxn>
                  <a:cxn ang="0">
                    <a:pos x="59" y="0"/>
                  </a:cxn>
                  <a:cxn ang="0">
                    <a:pos x="53" y="0"/>
                  </a:cxn>
                  <a:cxn ang="0">
                    <a:pos x="47" y="0"/>
                  </a:cxn>
                  <a:cxn ang="0">
                    <a:pos x="43" y="0"/>
                  </a:cxn>
                  <a:cxn ang="0">
                    <a:pos x="38" y="0"/>
                  </a:cxn>
                  <a:cxn ang="0">
                    <a:pos x="32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0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4"/>
                  </a:cxn>
                  <a:cxn ang="0">
                    <a:pos x="0" y="6"/>
                  </a:cxn>
                  <a:cxn ang="0">
                    <a:pos x="1" y="8"/>
                  </a:cxn>
                  <a:cxn ang="0">
                    <a:pos x="2" y="10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7" y="11"/>
                  </a:cxn>
                </a:cxnLst>
                <a:rect l="0" t="0" r="r" b="b"/>
                <a:pathLst>
                  <a:path w="95" h="11">
                    <a:moveTo>
                      <a:pt x="7" y="11"/>
                    </a:moveTo>
                    <a:lnTo>
                      <a:pt x="12" y="11"/>
                    </a:lnTo>
                    <a:lnTo>
                      <a:pt x="17" y="11"/>
                    </a:lnTo>
                    <a:lnTo>
                      <a:pt x="22" y="11"/>
                    </a:lnTo>
                    <a:lnTo>
                      <a:pt x="28" y="11"/>
                    </a:lnTo>
                    <a:lnTo>
                      <a:pt x="32" y="11"/>
                    </a:lnTo>
                    <a:lnTo>
                      <a:pt x="38" y="11"/>
                    </a:lnTo>
                    <a:lnTo>
                      <a:pt x="43" y="11"/>
                    </a:lnTo>
                    <a:lnTo>
                      <a:pt x="47" y="11"/>
                    </a:lnTo>
                    <a:lnTo>
                      <a:pt x="53" y="11"/>
                    </a:lnTo>
                    <a:lnTo>
                      <a:pt x="59" y="11"/>
                    </a:lnTo>
                    <a:lnTo>
                      <a:pt x="63" y="11"/>
                    </a:lnTo>
                    <a:lnTo>
                      <a:pt x="68" y="11"/>
                    </a:lnTo>
                    <a:lnTo>
                      <a:pt x="74" y="11"/>
                    </a:lnTo>
                    <a:lnTo>
                      <a:pt x="78" y="11"/>
                    </a:lnTo>
                    <a:lnTo>
                      <a:pt x="84" y="11"/>
                    </a:lnTo>
                    <a:lnTo>
                      <a:pt x="89" y="11"/>
                    </a:lnTo>
                    <a:lnTo>
                      <a:pt x="92" y="11"/>
                    </a:lnTo>
                    <a:lnTo>
                      <a:pt x="94" y="10"/>
                    </a:lnTo>
                    <a:lnTo>
                      <a:pt x="95" y="8"/>
                    </a:lnTo>
                    <a:lnTo>
                      <a:pt x="95" y="6"/>
                    </a:lnTo>
                    <a:lnTo>
                      <a:pt x="95" y="4"/>
                    </a:lnTo>
                    <a:lnTo>
                      <a:pt x="94" y="1"/>
                    </a:lnTo>
                    <a:lnTo>
                      <a:pt x="92" y="0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68" y="0"/>
                    </a:lnTo>
                    <a:lnTo>
                      <a:pt x="63" y="0"/>
                    </a:lnTo>
                    <a:lnTo>
                      <a:pt x="59" y="0"/>
                    </a:lnTo>
                    <a:lnTo>
                      <a:pt x="53" y="0"/>
                    </a:lnTo>
                    <a:lnTo>
                      <a:pt x="47" y="0"/>
                    </a:lnTo>
                    <a:lnTo>
                      <a:pt x="43" y="0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7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32" name="Freeform 308"/>
              <p:cNvSpPr>
                <a:spLocks/>
              </p:cNvSpPr>
              <p:nvPr/>
            </p:nvSpPr>
            <p:spPr bwMode="auto">
              <a:xfrm>
                <a:off x="1151" y="2964"/>
                <a:ext cx="4" cy="2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5"/>
                  </a:cxn>
                  <a:cxn ang="0">
                    <a:pos x="2" y="23"/>
                  </a:cxn>
                  <a:cxn ang="0">
                    <a:pos x="2" y="31"/>
                  </a:cxn>
                  <a:cxn ang="0">
                    <a:pos x="1" y="40"/>
                  </a:cxn>
                  <a:cxn ang="0">
                    <a:pos x="1" y="47"/>
                  </a:cxn>
                  <a:cxn ang="0">
                    <a:pos x="0" y="55"/>
                  </a:cxn>
                  <a:cxn ang="0">
                    <a:pos x="0" y="64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1" y="76"/>
                  </a:cxn>
                  <a:cxn ang="0">
                    <a:pos x="3" y="77"/>
                  </a:cxn>
                  <a:cxn ang="0">
                    <a:pos x="6" y="77"/>
                  </a:cxn>
                  <a:cxn ang="0">
                    <a:pos x="8" y="77"/>
                  </a:cxn>
                  <a:cxn ang="0">
                    <a:pos x="10" y="76"/>
                  </a:cxn>
                  <a:cxn ang="0">
                    <a:pos x="11" y="74"/>
                  </a:cxn>
                  <a:cxn ang="0">
                    <a:pos x="11" y="72"/>
                  </a:cxn>
                  <a:cxn ang="0">
                    <a:pos x="11" y="63"/>
                  </a:cxn>
                  <a:cxn ang="0">
                    <a:pos x="11" y="55"/>
                  </a:cxn>
                  <a:cxn ang="0">
                    <a:pos x="13" y="47"/>
                  </a:cxn>
                  <a:cxn ang="0">
                    <a:pos x="13" y="39"/>
                  </a:cxn>
                  <a:cxn ang="0">
                    <a:pos x="14" y="31"/>
                  </a:cxn>
                  <a:cxn ang="0">
                    <a:pos x="15" y="22"/>
                  </a:cxn>
                  <a:cxn ang="0">
                    <a:pos x="13" y="14"/>
                  </a:cxn>
                  <a:cxn ang="0">
                    <a:pos x="11" y="5"/>
                  </a:cxn>
                  <a:cxn ang="0">
                    <a:pos x="11" y="3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0" y="8"/>
                  </a:cxn>
                </a:cxnLst>
                <a:rect l="0" t="0" r="r" b="b"/>
                <a:pathLst>
                  <a:path w="15" h="77">
                    <a:moveTo>
                      <a:pt x="0" y="8"/>
                    </a:moveTo>
                    <a:lnTo>
                      <a:pt x="1" y="15"/>
                    </a:lnTo>
                    <a:lnTo>
                      <a:pt x="2" y="23"/>
                    </a:lnTo>
                    <a:lnTo>
                      <a:pt x="2" y="31"/>
                    </a:lnTo>
                    <a:lnTo>
                      <a:pt x="1" y="40"/>
                    </a:lnTo>
                    <a:lnTo>
                      <a:pt x="1" y="47"/>
                    </a:lnTo>
                    <a:lnTo>
                      <a:pt x="0" y="55"/>
                    </a:lnTo>
                    <a:lnTo>
                      <a:pt x="0" y="64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1" y="76"/>
                    </a:lnTo>
                    <a:lnTo>
                      <a:pt x="3" y="77"/>
                    </a:lnTo>
                    <a:lnTo>
                      <a:pt x="6" y="77"/>
                    </a:lnTo>
                    <a:lnTo>
                      <a:pt x="8" y="77"/>
                    </a:lnTo>
                    <a:lnTo>
                      <a:pt x="10" y="76"/>
                    </a:lnTo>
                    <a:lnTo>
                      <a:pt x="11" y="74"/>
                    </a:lnTo>
                    <a:lnTo>
                      <a:pt x="11" y="72"/>
                    </a:lnTo>
                    <a:lnTo>
                      <a:pt x="11" y="63"/>
                    </a:lnTo>
                    <a:lnTo>
                      <a:pt x="11" y="55"/>
                    </a:lnTo>
                    <a:lnTo>
                      <a:pt x="13" y="47"/>
                    </a:lnTo>
                    <a:lnTo>
                      <a:pt x="13" y="39"/>
                    </a:lnTo>
                    <a:lnTo>
                      <a:pt x="14" y="31"/>
                    </a:lnTo>
                    <a:lnTo>
                      <a:pt x="15" y="22"/>
                    </a:lnTo>
                    <a:lnTo>
                      <a:pt x="13" y="14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33" name="Freeform 309"/>
              <p:cNvSpPr>
                <a:spLocks/>
              </p:cNvSpPr>
              <p:nvPr/>
            </p:nvSpPr>
            <p:spPr bwMode="auto">
              <a:xfrm>
                <a:off x="1181" y="2946"/>
                <a:ext cx="19" cy="40"/>
              </a:xfrm>
              <a:custGeom>
                <a:avLst/>
                <a:gdLst/>
                <a:ahLst/>
                <a:cxnLst>
                  <a:cxn ang="0">
                    <a:pos x="6" y="21"/>
                  </a:cxn>
                  <a:cxn ang="0">
                    <a:pos x="6" y="43"/>
                  </a:cxn>
                  <a:cxn ang="0">
                    <a:pos x="7" y="65"/>
                  </a:cxn>
                  <a:cxn ang="0">
                    <a:pos x="6" y="88"/>
                  </a:cxn>
                  <a:cxn ang="0">
                    <a:pos x="5" y="110"/>
                  </a:cxn>
                  <a:cxn ang="0">
                    <a:pos x="2" y="130"/>
                  </a:cxn>
                  <a:cxn ang="0">
                    <a:pos x="4" y="133"/>
                  </a:cxn>
                  <a:cxn ang="0">
                    <a:pos x="8" y="137"/>
                  </a:cxn>
                  <a:cxn ang="0">
                    <a:pos x="18" y="130"/>
                  </a:cxn>
                  <a:cxn ang="0">
                    <a:pos x="26" y="117"/>
                  </a:cxn>
                  <a:cxn ang="0">
                    <a:pos x="35" y="105"/>
                  </a:cxn>
                  <a:cxn ang="0">
                    <a:pos x="51" y="94"/>
                  </a:cxn>
                  <a:cxn ang="0">
                    <a:pos x="53" y="98"/>
                  </a:cxn>
                  <a:cxn ang="0">
                    <a:pos x="61" y="107"/>
                  </a:cxn>
                  <a:cxn ang="0">
                    <a:pos x="63" y="120"/>
                  </a:cxn>
                  <a:cxn ang="0">
                    <a:pos x="62" y="132"/>
                  </a:cxn>
                  <a:cxn ang="0">
                    <a:pos x="49" y="140"/>
                  </a:cxn>
                  <a:cxn ang="0">
                    <a:pos x="36" y="149"/>
                  </a:cxn>
                  <a:cxn ang="0">
                    <a:pos x="29" y="149"/>
                  </a:cxn>
                  <a:cxn ang="0">
                    <a:pos x="21" y="149"/>
                  </a:cxn>
                  <a:cxn ang="0">
                    <a:pos x="14" y="143"/>
                  </a:cxn>
                  <a:cxn ang="0">
                    <a:pos x="7" y="137"/>
                  </a:cxn>
                  <a:cxn ang="0">
                    <a:pos x="0" y="140"/>
                  </a:cxn>
                  <a:cxn ang="0">
                    <a:pos x="1" y="147"/>
                  </a:cxn>
                  <a:cxn ang="0">
                    <a:pos x="9" y="154"/>
                  </a:cxn>
                  <a:cxn ang="0">
                    <a:pos x="19" y="159"/>
                  </a:cxn>
                  <a:cxn ang="0">
                    <a:pos x="37" y="160"/>
                  </a:cxn>
                  <a:cxn ang="0">
                    <a:pos x="40" y="160"/>
                  </a:cxn>
                  <a:cxn ang="0">
                    <a:pos x="55" y="151"/>
                  </a:cxn>
                  <a:cxn ang="0">
                    <a:pos x="70" y="142"/>
                  </a:cxn>
                  <a:cxn ang="0">
                    <a:pos x="75" y="126"/>
                  </a:cxn>
                  <a:cxn ang="0">
                    <a:pos x="75" y="115"/>
                  </a:cxn>
                  <a:cxn ang="0">
                    <a:pos x="73" y="104"/>
                  </a:cxn>
                  <a:cxn ang="0">
                    <a:pos x="51" y="83"/>
                  </a:cxn>
                  <a:cxn ang="0">
                    <a:pos x="48" y="82"/>
                  </a:cxn>
                  <a:cxn ang="0">
                    <a:pos x="29" y="92"/>
                  </a:cxn>
                  <a:cxn ang="0">
                    <a:pos x="22" y="100"/>
                  </a:cxn>
                  <a:cxn ang="0">
                    <a:pos x="16" y="110"/>
                  </a:cxn>
                  <a:cxn ang="0">
                    <a:pos x="6" y="126"/>
                  </a:cxn>
                  <a:cxn ang="0">
                    <a:pos x="18" y="96"/>
                  </a:cxn>
                  <a:cxn ang="0">
                    <a:pos x="18" y="76"/>
                  </a:cxn>
                  <a:cxn ang="0">
                    <a:pos x="18" y="57"/>
                  </a:cxn>
                  <a:cxn ang="0">
                    <a:pos x="18" y="39"/>
                  </a:cxn>
                  <a:cxn ang="0">
                    <a:pos x="18" y="20"/>
                  </a:cxn>
                  <a:cxn ang="0">
                    <a:pos x="18" y="4"/>
                  </a:cxn>
                  <a:cxn ang="0">
                    <a:pos x="11" y="0"/>
                  </a:cxn>
                  <a:cxn ang="0">
                    <a:pos x="7" y="4"/>
                  </a:cxn>
                </a:cxnLst>
                <a:rect l="0" t="0" r="r" b="b"/>
                <a:pathLst>
                  <a:path w="76" h="160">
                    <a:moveTo>
                      <a:pt x="6" y="7"/>
                    </a:moveTo>
                    <a:lnTo>
                      <a:pt x="6" y="14"/>
                    </a:lnTo>
                    <a:lnTo>
                      <a:pt x="6" y="21"/>
                    </a:lnTo>
                    <a:lnTo>
                      <a:pt x="6" y="29"/>
                    </a:lnTo>
                    <a:lnTo>
                      <a:pt x="6" y="36"/>
                    </a:lnTo>
                    <a:lnTo>
                      <a:pt x="6" y="43"/>
                    </a:lnTo>
                    <a:lnTo>
                      <a:pt x="6" y="51"/>
                    </a:lnTo>
                    <a:lnTo>
                      <a:pt x="6" y="58"/>
                    </a:lnTo>
                    <a:lnTo>
                      <a:pt x="7" y="65"/>
                    </a:lnTo>
                    <a:lnTo>
                      <a:pt x="7" y="73"/>
                    </a:lnTo>
                    <a:lnTo>
                      <a:pt x="7" y="81"/>
                    </a:lnTo>
                    <a:lnTo>
                      <a:pt x="6" y="88"/>
                    </a:lnTo>
                    <a:lnTo>
                      <a:pt x="6" y="95"/>
                    </a:lnTo>
                    <a:lnTo>
                      <a:pt x="5" y="103"/>
                    </a:lnTo>
                    <a:lnTo>
                      <a:pt x="5" y="110"/>
                    </a:lnTo>
                    <a:lnTo>
                      <a:pt x="4" y="117"/>
                    </a:lnTo>
                    <a:lnTo>
                      <a:pt x="2" y="125"/>
                    </a:lnTo>
                    <a:lnTo>
                      <a:pt x="2" y="130"/>
                    </a:lnTo>
                    <a:lnTo>
                      <a:pt x="2" y="131"/>
                    </a:lnTo>
                    <a:lnTo>
                      <a:pt x="2" y="132"/>
                    </a:lnTo>
                    <a:lnTo>
                      <a:pt x="4" y="133"/>
                    </a:lnTo>
                    <a:lnTo>
                      <a:pt x="4" y="135"/>
                    </a:lnTo>
                    <a:lnTo>
                      <a:pt x="6" y="136"/>
                    </a:lnTo>
                    <a:lnTo>
                      <a:pt x="8" y="137"/>
                    </a:lnTo>
                    <a:lnTo>
                      <a:pt x="10" y="137"/>
                    </a:lnTo>
                    <a:lnTo>
                      <a:pt x="12" y="136"/>
                    </a:lnTo>
                    <a:lnTo>
                      <a:pt x="18" y="130"/>
                    </a:lnTo>
                    <a:lnTo>
                      <a:pt x="20" y="126"/>
                    </a:lnTo>
                    <a:lnTo>
                      <a:pt x="22" y="121"/>
                    </a:lnTo>
                    <a:lnTo>
                      <a:pt x="26" y="117"/>
                    </a:lnTo>
                    <a:lnTo>
                      <a:pt x="28" y="113"/>
                    </a:lnTo>
                    <a:lnTo>
                      <a:pt x="31" y="109"/>
                    </a:lnTo>
                    <a:lnTo>
                      <a:pt x="35" y="105"/>
                    </a:lnTo>
                    <a:lnTo>
                      <a:pt x="38" y="100"/>
                    </a:lnTo>
                    <a:lnTo>
                      <a:pt x="41" y="96"/>
                    </a:lnTo>
                    <a:lnTo>
                      <a:pt x="51" y="94"/>
                    </a:lnTo>
                    <a:lnTo>
                      <a:pt x="47" y="94"/>
                    </a:lnTo>
                    <a:lnTo>
                      <a:pt x="51" y="95"/>
                    </a:lnTo>
                    <a:lnTo>
                      <a:pt x="53" y="98"/>
                    </a:lnTo>
                    <a:lnTo>
                      <a:pt x="55" y="100"/>
                    </a:lnTo>
                    <a:lnTo>
                      <a:pt x="59" y="104"/>
                    </a:lnTo>
                    <a:lnTo>
                      <a:pt x="61" y="107"/>
                    </a:lnTo>
                    <a:lnTo>
                      <a:pt x="62" y="111"/>
                    </a:lnTo>
                    <a:lnTo>
                      <a:pt x="63" y="116"/>
                    </a:lnTo>
                    <a:lnTo>
                      <a:pt x="63" y="120"/>
                    </a:lnTo>
                    <a:lnTo>
                      <a:pt x="63" y="126"/>
                    </a:lnTo>
                    <a:lnTo>
                      <a:pt x="59" y="137"/>
                    </a:lnTo>
                    <a:lnTo>
                      <a:pt x="62" y="132"/>
                    </a:lnTo>
                    <a:lnTo>
                      <a:pt x="55" y="137"/>
                    </a:lnTo>
                    <a:lnTo>
                      <a:pt x="52" y="139"/>
                    </a:lnTo>
                    <a:lnTo>
                      <a:pt x="49" y="140"/>
                    </a:lnTo>
                    <a:lnTo>
                      <a:pt x="46" y="142"/>
                    </a:lnTo>
                    <a:lnTo>
                      <a:pt x="42" y="145"/>
                    </a:lnTo>
                    <a:lnTo>
                      <a:pt x="36" y="149"/>
                    </a:lnTo>
                    <a:lnTo>
                      <a:pt x="38" y="149"/>
                    </a:lnTo>
                    <a:lnTo>
                      <a:pt x="32" y="148"/>
                    </a:lnTo>
                    <a:lnTo>
                      <a:pt x="29" y="149"/>
                    </a:lnTo>
                    <a:lnTo>
                      <a:pt x="27" y="149"/>
                    </a:lnTo>
                    <a:lnTo>
                      <a:pt x="25" y="149"/>
                    </a:lnTo>
                    <a:lnTo>
                      <a:pt x="21" y="149"/>
                    </a:lnTo>
                    <a:lnTo>
                      <a:pt x="18" y="149"/>
                    </a:lnTo>
                    <a:lnTo>
                      <a:pt x="16" y="147"/>
                    </a:lnTo>
                    <a:lnTo>
                      <a:pt x="14" y="143"/>
                    </a:lnTo>
                    <a:lnTo>
                      <a:pt x="10" y="139"/>
                    </a:lnTo>
                    <a:lnTo>
                      <a:pt x="9" y="138"/>
                    </a:lnTo>
                    <a:lnTo>
                      <a:pt x="7" y="137"/>
                    </a:lnTo>
                    <a:lnTo>
                      <a:pt x="5" y="137"/>
                    </a:lnTo>
                    <a:lnTo>
                      <a:pt x="2" y="138"/>
                    </a:lnTo>
                    <a:lnTo>
                      <a:pt x="0" y="140"/>
                    </a:lnTo>
                    <a:lnTo>
                      <a:pt x="0" y="142"/>
                    </a:lnTo>
                    <a:lnTo>
                      <a:pt x="0" y="145"/>
                    </a:lnTo>
                    <a:lnTo>
                      <a:pt x="1" y="147"/>
                    </a:lnTo>
                    <a:lnTo>
                      <a:pt x="4" y="149"/>
                    </a:lnTo>
                    <a:lnTo>
                      <a:pt x="7" y="151"/>
                    </a:lnTo>
                    <a:lnTo>
                      <a:pt x="9" y="154"/>
                    </a:lnTo>
                    <a:lnTo>
                      <a:pt x="12" y="156"/>
                    </a:lnTo>
                    <a:lnTo>
                      <a:pt x="16" y="158"/>
                    </a:lnTo>
                    <a:lnTo>
                      <a:pt x="19" y="159"/>
                    </a:lnTo>
                    <a:lnTo>
                      <a:pt x="23" y="160"/>
                    </a:lnTo>
                    <a:lnTo>
                      <a:pt x="28" y="160"/>
                    </a:lnTo>
                    <a:lnTo>
                      <a:pt x="37" y="160"/>
                    </a:lnTo>
                    <a:lnTo>
                      <a:pt x="38" y="160"/>
                    </a:lnTo>
                    <a:lnTo>
                      <a:pt x="39" y="160"/>
                    </a:lnTo>
                    <a:lnTo>
                      <a:pt x="40" y="160"/>
                    </a:lnTo>
                    <a:lnTo>
                      <a:pt x="41" y="160"/>
                    </a:lnTo>
                    <a:lnTo>
                      <a:pt x="55" y="151"/>
                    </a:lnTo>
                    <a:lnTo>
                      <a:pt x="55" y="151"/>
                    </a:lnTo>
                    <a:lnTo>
                      <a:pt x="69" y="142"/>
                    </a:lnTo>
                    <a:lnTo>
                      <a:pt x="69" y="142"/>
                    </a:lnTo>
                    <a:lnTo>
                      <a:pt x="70" y="142"/>
                    </a:lnTo>
                    <a:lnTo>
                      <a:pt x="71" y="141"/>
                    </a:lnTo>
                    <a:lnTo>
                      <a:pt x="71" y="140"/>
                    </a:lnTo>
                    <a:lnTo>
                      <a:pt x="75" y="126"/>
                    </a:lnTo>
                    <a:lnTo>
                      <a:pt x="75" y="122"/>
                    </a:lnTo>
                    <a:lnTo>
                      <a:pt x="76" y="118"/>
                    </a:lnTo>
                    <a:lnTo>
                      <a:pt x="75" y="115"/>
                    </a:lnTo>
                    <a:lnTo>
                      <a:pt x="75" y="111"/>
                    </a:lnTo>
                    <a:lnTo>
                      <a:pt x="74" y="108"/>
                    </a:lnTo>
                    <a:lnTo>
                      <a:pt x="73" y="104"/>
                    </a:lnTo>
                    <a:lnTo>
                      <a:pt x="71" y="100"/>
                    </a:lnTo>
                    <a:lnTo>
                      <a:pt x="69" y="97"/>
                    </a:lnTo>
                    <a:lnTo>
                      <a:pt x="51" y="83"/>
                    </a:lnTo>
                    <a:lnTo>
                      <a:pt x="50" y="82"/>
                    </a:lnTo>
                    <a:lnTo>
                      <a:pt x="49" y="82"/>
                    </a:lnTo>
                    <a:lnTo>
                      <a:pt x="48" y="82"/>
                    </a:lnTo>
                    <a:lnTo>
                      <a:pt x="47" y="83"/>
                    </a:lnTo>
                    <a:lnTo>
                      <a:pt x="32" y="88"/>
                    </a:lnTo>
                    <a:lnTo>
                      <a:pt x="29" y="92"/>
                    </a:lnTo>
                    <a:lnTo>
                      <a:pt x="27" y="94"/>
                    </a:lnTo>
                    <a:lnTo>
                      <a:pt x="25" y="97"/>
                    </a:lnTo>
                    <a:lnTo>
                      <a:pt x="22" y="100"/>
                    </a:lnTo>
                    <a:lnTo>
                      <a:pt x="20" y="104"/>
                    </a:lnTo>
                    <a:lnTo>
                      <a:pt x="18" y="107"/>
                    </a:lnTo>
                    <a:lnTo>
                      <a:pt x="16" y="110"/>
                    </a:lnTo>
                    <a:lnTo>
                      <a:pt x="14" y="114"/>
                    </a:lnTo>
                    <a:lnTo>
                      <a:pt x="5" y="127"/>
                    </a:lnTo>
                    <a:lnTo>
                      <a:pt x="6" y="126"/>
                    </a:lnTo>
                    <a:lnTo>
                      <a:pt x="18" y="108"/>
                    </a:lnTo>
                    <a:lnTo>
                      <a:pt x="18" y="103"/>
                    </a:lnTo>
                    <a:lnTo>
                      <a:pt x="18" y="96"/>
                    </a:lnTo>
                    <a:lnTo>
                      <a:pt x="18" y="89"/>
                    </a:lnTo>
                    <a:lnTo>
                      <a:pt x="18" y="83"/>
                    </a:lnTo>
                    <a:lnTo>
                      <a:pt x="18" y="76"/>
                    </a:lnTo>
                    <a:lnTo>
                      <a:pt x="18" y="71"/>
                    </a:lnTo>
                    <a:lnTo>
                      <a:pt x="18" y="64"/>
                    </a:lnTo>
                    <a:lnTo>
                      <a:pt x="18" y="57"/>
                    </a:lnTo>
                    <a:lnTo>
                      <a:pt x="18" y="52"/>
                    </a:lnTo>
                    <a:lnTo>
                      <a:pt x="18" y="45"/>
                    </a:lnTo>
                    <a:lnTo>
                      <a:pt x="18" y="39"/>
                    </a:lnTo>
                    <a:lnTo>
                      <a:pt x="18" y="32"/>
                    </a:lnTo>
                    <a:lnTo>
                      <a:pt x="18" y="25"/>
                    </a:lnTo>
                    <a:lnTo>
                      <a:pt x="18" y="20"/>
                    </a:lnTo>
                    <a:lnTo>
                      <a:pt x="18" y="13"/>
                    </a:lnTo>
                    <a:lnTo>
                      <a:pt x="18" y="7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5" y="1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7" y="4"/>
                    </a:lnTo>
                    <a:lnTo>
                      <a:pt x="6" y="7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34" name="Freeform 310"/>
              <p:cNvSpPr>
                <a:spLocks/>
              </p:cNvSpPr>
              <p:nvPr/>
            </p:nvSpPr>
            <p:spPr bwMode="auto">
              <a:xfrm>
                <a:off x="1192" y="2947"/>
                <a:ext cx="12" cy="14"/>
              </a:xfrm>
              <a:custGeom>
                <a:avLst/>
                <a:gdLst/>
                <a:ahLst/>
                <a:cxnLst>
                  <a:cxn ang="0">
                    <a:pos x="3" y="11"/>
                  </a:cxn>
                  <a:cxn ang="0">
                    <a:pos x="4" y="13"/>
                  </a:cxn>
                  <a:cxn ang="0">
                    <a:pos x="20" y="19"/>
                  </a:cxn>
                  <a:cxn ang="0">
                    <a:pos x="22" y="20"/>
                  </a:cxn>
                  <a:cxn ang="0">
                    <a:pos x="24" y="23"/>
                  </a:cxn>
                  <a:cxn ang="0">
                    <a:pos x="23" y="26"/>
                  </a:cxn>
                  <a:cxn ang="0">
                    <a:pos x="24" y="34"/>
                  </a:cxn>
                  <a:cxn ang="0">
                    <a:pos x="24" y="31"/>
                  </a:cxn>
                  <a:cxn ang="0">
                    <a:pos x="20" y="35"/>
                  </a:cxn>
                  <a:cxn ang="0">
                    <a:pos x="16" y="37"/>
                  </a:cxn>
                  <a:cxn ang="0">
                    <a:pos x="12" y="40"/>
                  </a:cxn>
                  <a:cxn ang="0">
                    <a:pos x="7" y="42"/>
                  </a:cxn>
                  <a:cxn ang="0">
                    <a:pos x="6" y="55"/>
                  </a:cxn>
                  <a:cxn ang="0">
                    <a:pos x="13" y="51"/>
                  </a:cxn>
                  <a:cxn ang="0">
                    <a:pos x="21" y="49"/>
                  </a:cxn>
                  <a:cxn ang="0">
                    <a:pos x="28" y="49"/>
                  </a:cxn>
                  <a:cxn ang="0">
                    <a:pos x="36" y="51"/>
                  </a:cxn>
                  <a:cxn ang="0">
                    <a:pos x="42" y="56"/>
                  </a:cxn>
                  <a:cxn ang="0">
                    <a:pos x="46" y="53"/>
                  </a:cxn>
                  <a:cxn ang="0">
                    <a:pos x="48" y="49"/>
                  </a:cxn>
                  <a:cxn ang="0">
                    <a:pos x="47" y="45"/>
                  </a:cxn>
                  <a:cxn ang="0">
                    <a:pos x="42" y="41"/>
                  </a:cxn>
                  <a:cxn ang="0">
                    <a:pos x="34" y="37"/>
                  </a:cxn>
                  <a:cxn ang="0">
                    <a:pos x="26" y="37"/>
                  </a:cxn>
                  <a:cxn ang="0">
                    <a:pos x="17" y="43"/>
                  </a:cxn>
                  <a:cxn ang="0">
                    <a:pos x="0" y="45"/>
                  </a:cxn>
                  <a:cxn ang="0">
                    <a:pos x="16" y="51"/>
                  </a:cxn>
                  <a:cxn ang="0">
                    <a:pos x="20" y="49"/>
                  </a:cxn>
                  <a:cxn ang="0">
                    <a:pos x="23" y="47"/>
                  </a:cxn>
                  <a:cxn ang="0">
                    <a:pos x="26" y="45"/>
                  </a:cxn>
                  <a:cxn ang="0">
                    <a:pos x="29" y="41"/>
                  </a:cxn>
                  <a:cxn ang="0">
                    <a:pos x="35" y="35"/>
                  </a:cxn>
                  <a:cxn ang="0">
                    <a:pos x="36" y="32"/>
                  </a:cxn>
                  <a:cxn ang="0">
                    <a:pos x="35" y="24"/>
                  </a:cxn>
                  <a:cxn ang="0">
                    <a:pos x="34" y="16"/>
                  </a:cxn>
                  <a:cxn ang="0">
                    <a:pos x="33" y="14"/>
                  </a:cxn>
                  <a:cxn ang="0">
                    <a:pos x="31" y="11"/>
                  </a:cxn>
                  <a:cxn ang="0">
                    <a:pos x="28" y="10"/>
                  </a:cxn>
                  <a:cxn ang="0">
                    <a:pos x="6" y="5"/>
                  </a:cxn>
                  <a:cxn ang="0">
                    <a:pos x="8" y="3"/>
                  </a:cxn>
                  <a:cxn ang="0">
                    <a:pos x="6" y="0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2" y="10"/>
                  </a:cxn>
                  <a:cxn ang="0">
                    <a:pos x="2" y="11"/>
                  </a:cxn>
                </a:cxnLst>
                <a:rect l="0" t="0" r="r" b="b"/>
                <a:pathLst>
                  <a:path w="48" h="56">
                    <a:moveTo>
                      <a:pt x="2" y="11"/>
                    </a:moveTo>
                    <a:lnTo>
                      <a:pt x="3" y="11"/>
                    </a:lnTo>
                    <a:lnTo>
                      <a:pt x="3" y="11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20" y="19"/>
                    </a:lnTo>
                    <a:lnTo>
                      <a:pt x="18" y="18"/>
                    </a:lnTo>
                    <a:lnTo>
                      <a:pt x="22" y="20"/>
                    </a:lnTo>
                    <a:lnTo>
                      <a:pt x="22" y="20"/>
                    </a:lnTo>
                    <a:lnTo>
                      <a:pt x="24" y="23"/>
                    </a:lnTo>
                    <a:lnTo>
                      <a:pt x="22" y="1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24" y="34"/>
                    </a:lnTo>
                    <a:lnTo>
                      <a:pt x="24" y="30"/>
                    </a:lnTo>
                    <a:lnTo>
                      <a:pt x="24" y="31"/>
                    </a:lnTo>
                    <a:lnTo>
                      <a:pt x="22" y="32"/>
                    </a:lnTo>
                    <a:lnTo>
                      <a:pt x="20" y="35"/>
                    </a:lnTo>
                    <a:lnTo>
                      <a:pt x="18" y="36"/>
                    </a:lnTo>
                    <a:lnTo>
                      <a:pt x="16" y="37"/>
                    </a:lnTo>
                    <a:lnTo>
                      <a:pt x="14" y="38"/>
                    </a:lnTo>
                    <a:lnTo>
                      <a:pt x="12" y="40"/>
                    </a:lnTo>
                    <a:lnTo>
                      <a:pt x="10" y="41"/>
                    </a:lnTo>
                    <a:lnTo>
                      <a:pt x="7" y="42"/>
                    </a:lnTo>
                    <a:lnTo>
                      <a:pt x="0" y="43"/>
                    </a:lnTo>
                    <a:lnTo>
                      <a:pt x="6" y="55"/>
                    </a:lnTo>
                    <a:lnTo>
                      <a:pt x="8" y="53"/>
                    </a:lnTo>
                    <a:lnTo>
                      <a:pt x="13" y="51"/>
                    </a:lnTo>
                    <a:lnTo>
                      <a:pt x="16" y="50"/>
                    </a:lnTo>
                    <a:lnTo>
                      <a:pt x="21" y="49"/>
                    </a:lnTo>
                    <a:lnTo>
                      <a:pt x="24" y="49"/>
                    </a:lnTo>
                    <a:lnTo>
                      <a:pt x="28" y="49"/>
                    </a:lnTo>
                    <a:lnTo>
                      <a:pt x="33" y="50"/>
                    </a:lnTo>
                    <a:lnTo>
                      <a:pt x="36" y="51"/>
                    </a:lnTo>
                    <a:lnTo>
                      <a:pt x="39" y="55"/>
                    </a:lnTo>
                    <a:lnTo>
                      <a:pt x="42" y="56"/>
                    </a:lnTo>
                    <a:lnTo>
                      <a:pt x="44" y="56"/>
                    </a:lnTo>
                    <a:lnTo>
                      <a:pt x="46" y="53"/>
                    </a:lnTo>
                    <a:lnTo>
                      <a:pt x="48" y="52"/>
                    </a:lnTo>
                    <a:lnTo>
                      <a:pt x="48" y="49"/>
                    </a:lnTo>
                    <a:lnTo>
                      <a:pt x="48" y="47"/>
                    </a:lnTo>
                    <a:lnTo>
                      <a:pt x="47" y="45"/>
                    </a:lnTo>
                    <a:lnTo>
                      <a:pt x="45" y="43"/>
                    </a:lnTo>
                    <a:lnTo>
                      <a:pt x="42" y="41"/>
                    </a:lnTo>
                    <a:lnTo>
                      <a:pt x="38" y="39"/>
                    </a:lnTo>
                    <a:lnTo>
                      <a:pt x="34" y="37"/>
                    </a:lnTo>
                    <a:lnTo>
                      <a:pt x="29" y="36"/>
                    </a:lnTo>
                    <a:lnTo>
                      <a:pt x="26" y="37"/>
                    </a:lnTo>
                    <a:lnTo>
                      <a:pt x="22" y="39"/>
                    </a:lnTo>
                    <a:lnTo>
                      <a:pt x="17" y="43"/>
                    </a:lnTo>
                    <a:lnTo>
                      <a:pt x="14" y="50"/>
                    </a:lnTo>
                    <a:lnTo>
                      <a:pt x="0" y="45"/>
                    </a:lnTo>
                    <a:lnTo>
                      <a:pt x="3" y="43"/>
                    </a:lnTo>
                    <a:lnTo>
                      <a:pt x="16" y="51"/>
                    </a:lnTo>
                    <a:lnTo>
                      <a:pt x="18" y="50"/>
                    </a:lnTo>
                    <a:lnTo>
                      <a:pt x="20" y="49"/>
                    </a:lnTo>
                    <a:lnTo>
                      <a:pt x="22" y="48"/>
                    </a:lnTo>
                    <a:lnTo>
                      <a:pt x="23" y="47"/>
                    </a:lnTo>
                    <a:lnTo>
                      <a:pt x="25" y="46"/>
                    </a:lnTo>
                    <a:lnTo>
                      <a:pt x="26" y="45"/>
                    </a:lnTo>
                    <a:lnTo>
                      <a:pt x="28" y="42"/>
                    </a:lnTo>
                    <a:lnTo>
                      <a:pt x="29" y="41"/>
                    </a:lnTo>
                    <a:lnTo>
                      <a:pt x="35" y="36"/>
                    </a:lnTo>
                    <a:lnTo>
                      <a:pt x="35" y="35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6" y="31"/>
                    </a:lnTo>
                    <a:lnTo>
                      <a:pt x="35" y="24"/>
                    </a:lnTo>
                    <a:lnTo>
                      <a:pt x="35" y="24"/>
                    </a:lnTo>
                    <a:lnTo>
                      <a:pt x="34" y="16"/>
                    </a:lnTo>
                    <a:lnTo>
                      <a:pt x="33" y="15"/>
                    </a:lnTo>
                    <a:lnTo>
                      <a:pt x="33" y="14"/>
                    </a:lnTo>
                    <a:lnTo>
                      <a:pt x="32" y="13"/>
                    </a:lnTo>
                    <a:lnTo>
                      <a:pt x="31" y="11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6" y="7"/>
                    </a:lnTo>
                    <a:lnTo>
                      <a:pt x="6" y="5"/>
                    </a:lnTo>
                    <a:lnTo>
                      <a:pt x="7" y="4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2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35" name="Freeform 311"/>
              <p:cNvSpPr>
                <a:spLocks/>
              </p:cNvSpPr>
              <p:nvPr/>
            </p:nvSpPr>
            <p:spPr bwMode="auto">
              <a:xfrm>
                <a:off x="1222" y="2964"/>
                <a:ext cx="12" cy="4"/>
              </a:xfrm>
              <a:custGeom>
                <a:avLst/>
                <a:gdLst/>
                <a:ahLst/>
                <a:cxnLst>
                  <a:cxn ang="0">
                    <a:pos x="4" y="13"/>
                  </a:cxn>
                  <a:cxn ang="0">
                    <a:pos x="9" y="13"/>
                  </a:cxn>
                  <a:cxn ang="0">
                    <a:pos x="14" y="13"/>
                  </a:cxn>
                  <a:cxn ang="0">
                    <a:pos x="19" y="13"/>
                  </a:cxn>
                  <a:cxn ang="0">
                    <a:pos x="24" y="13"/>
                  </a:cxn>
                  <a:cxn ang="0">
                    <a:pos x="29" y="13"/>
                  </a:cxn>
                  <a:cxn ang="0">
                    <a:pos x="33" y="13"/>
                  </a:cxn>
                  <a:cxn ang="0">
                    <a:pos x="39" y="13"/>
                  </a:cxn>
                  <a:cxn ang="0">
                    <a:pos x="43" y="13"/>
                  </a:cxn>
                  <a:cxn ang="0">
                    <a:pos x="46" y="12"/>
                  </a:cxn>
                  <a:cxn ang="0">
                    <a:pos x="47" y="11"/>
                  </a:cxn>
                  <a:cxn ang="0">
                    <a:pos x="49" y="9"/>
                  </a:cxn>
                  <a:cxn ang="0">
                    <a:pos x="50" y="7"/>
                  </a:cxn>
                  <a:cxn ang="0">
                    <a:pos x="49" y="4"/>
                  </a:cxn>
                  <a:cxn ang="0">
                    <a:pos x="47" y="2"/>
                  </a:cxn>
                  <a:cxn ang="0">
                    <a:pos x="46" y="1"/>
                  </a:cxn>
                  <a:cxn ang="0">
                    <a:pos x="43" y="0"/>
                  </a:cxn>
                  <a:cxn ang="0">
                    <a:pos x="39" y="0"/>
                  </a:cxn>
                  <a:cxn ang="0">
                    <a:pos x="34" y="0"/>
                  </a:cxn>
                  <a:cxn ang="0">
                    <a:pos x="30" y="1"/>
                  </a:cxn>
                  <a:cxn ang="0">
                    <a:pos x="25" y="1"/>
                  </a:cxn>
                  <a:cxn ang="0">
                    <a:pos x="20" y="1"/>
                  </a:cxn>
                  <a:cxn ang="0">
                    <a:pos x="15" y="1"/>
                  </a:cxn>
                  <a:cxn ang="0">
                    <a:pos x="11" y="1"/>
                  </a:cxn>
                  <a:cxn ang="0">
                    <a:pos x="7" y="1"/>
                  </a:cxn>
                  <a:cxn ang="0">
                    <a:pos x="4" y="1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2"/>
                  </a:cxn>
                  <a:cxn ang="0">
                    <a:pos x="4" y="13"/>
                  </a:cxn>
                  <a:cxn ang="0">
                    <a:pos x="4" y="13"/>
                  </a:cxn>
                </a:cxnLst>
                <a:rect l="0" t="0" r="r" b="b"/>
                <a:pathLst>
                  <a:path w="50" h="13">
                    <a:moveTo>
                      <a:pt x="4" y="13"/>
                    </a:moveTo>
                    <a:lnTo>
                      <a:pt x="9" y="13"/>
                    </a:lnTo>
                    <a:lnTo>
                      <a:pt x="14" y="13"/>
                    </a:lnTo>
                    <a:lnTo>
                      <a:pt x="19" y="13"/>
                    </a:lnTo>
                    <a:lnTo>
                      <a:pt x="24" y="13"/>
                    </a:lnTo>
                    <a:lnTo>
                      <a:pt x="29" y="13"/>
                    </a:lnTo>
                    <a:lnTo>
                      <a:pt x="33" y="13"/>
                    </a:lnTo>
                    <a:lnTo>
                      <a:pt x="39" y="13"/>
                    </a:lnTo>
                    <a:lnTo>
                      <a:pt x="43" y="13"/>
                    </a:lnTo>
                    <a:lnTo>
                      <a:pt x="46" y="12"/>
                    </a:lnTo>
                    <a:lnTo>
                      <a:pt x="47" y="11"/>
                    </a:lnTo>
                    <a:lnTo>
                      <a:pt x="49" y="9"/>
                    </a:lnTo>
                    <a:lnTo>
                      <a:pt x="50" y="7"/>
                    </a:lnTo>
                    <a:lnTo>
                      <a:pt x="49" y="4"/>
                    </a:lnTo>
                    <a:lnTo>
                      <a:pt x="47" y="2"/>
                    </a:lnTo>
                    <a:lnTo>
                      <a:pt x="46" y="1"/>
                    </a:lnTo>
                    <a:lnTo>
                      <a:pt x="43" y="0"/>
                    </a:lnTo>
                    <a:lnTo>
                      <a:pt x="39" y="0"/>
                    </a:lnTo>
                    <a:lnTo>
                      <a:pt x="34" y="0"/>
                    </a:lnTo>
                    <a:lnTo>
                      <a:pt x="30" y="1"/>
                    </a:lnTo>
                    <a:lnTo>
                      <a:pt x="25" y="1"/>
                    </a:lnTo>
                    <a:lnTo>
                      <a:pt x="20" y="1"/>
                    </a:lnTo>
                    <a:lnTo>
                      <a:pt x="15" y="1"/>
                    </a:lnTo>
                    <a:lnTo>
                      <a:pt x="11" y="1"/>
                    </a:lnTo>
                    <a:lnTo>
                      <a:pt x="7" y="1"/>
                    </a:lnTo>
                    <a:lnTo>
                      <a:pt x="4" y="1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3"/>
                    </a:ln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36" name="Freeform 312"/>
              <p:cNvSpPr>
                <a:spLocks/>
              </p:cNvSpPr>
              <p:nvPr/>
            </p:nvSpPr>
            <p:spPr bwMode="auto">
              <a:xfrm>
                <a:off x="1222" y="2978"/>
                <a:ext cx="14" cy="4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6" y="13"/>
                  </a:cxn>
                  <a:cxn ang="0">
                    <a:pos x="32" y="13"/>
                  </a:cxn>
                  <a:cxn ang="0">
                    <a:pos x="37" y="12"/>
                  </a:cxn>
                  <a:cxn ang="0">
                    <a:pos x="43" y="12"/>
                  </a:cxn>
                  <a:cxn ang="0">
                    <a:pos x="49" y="12"/>
                  </a:cxn>
                  <a:cxn ang="0">
                    <a:pos x="51" y="12"/>
                  </a:cxn>
                  <a:cxn ang="0">
                    <a:pos x="53" y="11"/>
                  </a:cxn>
                  <a:cxn ang="0">
                    <a:pos x="54" y="9"/>
                  </a:cxn>
                  <a:cxn ang="0">
                    <a:pos x="54" y="7"/>
                  </a:cxn>
                  <a:cxn ang="0">
                    <a:pos x="54" y="3"/>
                  </a:cxn>
                  <a:cxn ang="0">
                    <a:pos x="53" y="2"/>
                  </a:cxn>
                  <a:cxn ang="0">
                    <a:pos x="51" y="1"/>
                  </a:cxn>
                  <a:cxn ang="0">
                    <a:pos x="49" y="0"/>
                  </a:cxn>
                  <a:cxn ang="0">
                    <a:pos x="43" y="0"/>
                  </a:cxn>
                  <a:cxn ang="0">
                    <a:pos x="37" y="0"/>
                  </a:cxn>
                  <a:cxn ang="0">
                    <a:pos x="33" y="1"/>
                  </a:cxn>
                  <a:cxn ang="0">
                    <a:pos x="28" y="1"/>
                  </a:cxn>
                  <a:cxn ang="0">
                    <a:pos x="22" y="2"/>
                  </a:cxn>
                  <a:cxn ang="0">
                    <a:pos x="17" y="2"/>
                  </a:cxn>
                  <a:cxn ang="0">
                    <a:pos x="12" y="1"/>
                  </a:cxn>
                  <a:cxn ang="0">
                    <a:pos x="7" y="1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1"/>
                  </a:cxn>
                  <a:cxn ang="0">
                    <a:pos x="4" y="12"/>
                  </a:cxn>
                  <a:cxn ang="0">
                    <a:pos x="4" y="12"/>
                  </a:cxn>
                </a:cxnLst>
                <a:rect l="0" t="0" r="r" b="b"/>
                <a:pathLst>
                  <a:path w="54" h="13">
                    <a:moveTo>
                      <a:pt x="4" y="12"/>
                    </a:move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6" y="13"/>
                    </a:lnTo>
                    <a:lnTo>
                      <a:pt x="32" y="13"/>
                    </a:lnTo>
                    <a:lnTo>
                      <a:pt x="37" y="12"/>
                    </a:lnTo>
                    <a:lnTo>
                      <a:pt x="43" y="12"/>
                    </a:lnTo>
                    <a:lnTo>
                      <a:pt x="49" y="12"/>
                    </a:lnTo>
                    <a:lnTo>
                      <a:pt x="51" y="12"/>
                    </a:lnTo>
                    <a:lnTo>
                      <a:pt x="53" y="11"/>
                    </a:lnTo>
                    <a:lnTo>
                      <a:pt x="54" y="9"/>
                    </a:lnTo>
                    <a:lnTo>
                      <a:pt x="54" y="7"/>
                    </a:lnTo>
                    <a:lnTo>
                      <a:pt x="54" y="3"/>
                    </a:lnTo>
                    <a:lnTo>
                      <a:pt x="53" y="2"/>
                    </a:lnTo>
                    <a:lnTo>
                      <a:pt x="51" y="1"/>
                    </a:lnTo>
                    <a:lnTo>
                      <a:pt x="49" y="0"/>
                    </a:lnTo>
                    <a:lnTo>
                      <a:pt x="43" y="0"/>
                    </a:lnTo>
                    <a:lnTo>
                      <a:pt x="37" y="0"/>
                    </a:lnTo>
                    <a:lnTo>
                      <a:pt x="33" y="1"/>
                    </a:lnTo>
                    <a:lnTo>
                      <a:pt x="28" y="1"/>
                    </a:lnTo>
                    <a:lnTo>
                      <a:pt x="22" y="2"/>
                    </a:lnTo>
                    <a:lnTo>
                      <a:pt x="17" y="2"/>
                    </a:lnTo>
                    <a:lnTo>
                      <a:pt x="12" y="1"/>
                    </a:lnTo>
                    <a:lnTo>
                      <a:pt x="7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4" y="12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37" name="Freeform 313"/>
              <p:cNvSpPr>
                <a:spLocks/>
              </p:cNvSpPr>
              <p:nvPr/>
            </p:nvSpPr>
            <p:spPr bwMode="auto">
              <a:xfrm>
                <a:off x="1251" y="2956"/>
                <a:ext cx="22" cy="29"/>
              </a:xfrm>
              <a:custGeom>
                <a:avLst/>
                <a:gdLst/>
                <a:ahLst/>
                <a:cxnLst>
                  <a:cxn ang="0">
                    <a:pos x="80" y="12"/>
                  </a:cxn>
                  <a:cxn ang="0">
                    <a:pos x="65" y="3"/>
                  </a:cxn>
                  <a:cxn ang="0">
                    <a:pos x="49" y="0"/>
                  </a:cxn>
                  <a:cxn ang="0">
                    <a:pos x="33" y="4"/>
                  </a:cxn>
                  <a:cxn ang="0">
                    <a:pos x="20" y="14"/>
                  </a:cxn>
                  <a:cxn ang="0">
                    <a:pos x="10" y="26"/>
                  </a:cxn>
                  <a:cxn ang="0">
                    <a:pos x="4" y="39"/>
                  </a:cxn>
                  <a:cxn ang="0">
                    <a:pos x="0" y="54"/>
                  </a:cxn>
                  <a:cxn ang="0">
                    <a:pos x="0" y="67"/>
                  </a:cxn>
                  <a:cxn ang="0">
                    <a:pos x="3" y="81"/>
                  </a:cxn>
                  <a:cxn ang="0">
                    <a:pos x="9" y="93"/>
                  </a:cxn>
                  <a:cxn ang="0">
                    <a:pos x="19" y="105"/>
                  </a:cxn>
                  <a:cxn ang="0">
                    <a:pos x="32" y="113"/>
                  </a:cxn>
                  <a:cxn ang="0">
                    <a:pos x="46" y="116"/>
                  </a:cxn>
                  <a:cxn ang="0">
                    <a:pos x="62" y="113"/>
                  </a:cxn>
                  <a:cxn ang="0">
                    <a:pos x="74" y="106"/>
                  </a:cxn>
                  <a:cxn ang="0">
                    <a:pos x="80" y="98"/>
                  </a:cxn>
                  <a:cxn ang="0">
                    <a:pos x="78" y="93"/>
                  </a:cxn>
                  <a:cxn ang="0">
                    <a:pos x="75" y="90"/>
                  </a:cxn>
                  <a:cxn ang="0">
                    <a:pos x="71" y="91"/>
                  </a:cxn>
                  <a:cxn ang="0">
                    <a:pos x="65" y="97"/>
                  </a:cxn>
                  <a:cxn ang="0">
                    <a:pos x="57" y="102"/>
                  </a:cxn>
                  <a:cxn ang="0">
                    <a:pos x="47" y="105"/>
                  </a:cxn>
                  <a:cxn ang="0">
                    <a:pos x="38" y="102"/>
                  </a:cxn>
                  <a:cxn ang="0">
                    <a:pos x="27" y="96"/>
                  </a:cxn>
                  <a:cxn ang="0">
                    <a:pos x="18" y="82"/>
                  </a:cxn>
                  <a:cxn ang="0">
                    <a:pos x="13" y="67"/>
                  </a:cxn>
                  <a:cxn ang="0">
                    <a:pos x="13" y="52"/>
                  </a:cxn>
                  <a:cxn ang="0">
                    <a:pos x="19" y="38"/>
                  </a:cxn>
                  <a:cxn ang="0">
                    <a:pos x="24" y="28"/>
                  </a:cxn>
                  <a:cxn ang="0">
                    <a:pos x="31" y="21"/>
                  </a:cxn>
                  <a:cxn ang="0">
                    <a:pos x="40" y="15"/>
                  </a:cxn>
                  <a:cxn ang="0">
                    <a:pos x="49" y="12"/>
                  </a:cxn>
                  <a:cxn ang="0">
                    <a:pos x="59" y="13"/>
                  </a:cxn>
                  <a:cxn ang="0">
                    <a:pos x="66" y="16"/>
                  </a:cxn>
                  <a:cxn ang="0">
                    <a:pos x="74" y="23"/>
                  </a:cxn>
                  <a:cxn ang="0">
                    <a:pos x="80" y="27"/>
                  </a:cxn>
                  <a:cxn ang="0">
                    <a:pos x="84" y="27"/>
                  </a:cxn>
                  <a:cxn ang="0">
                    <a:pos x="87" y="25"/>
                  </a:cxn>
                  <a:cxn ang="0">
                    <a:pos x="87" y="20"/>
                  </a:cxn>
                  <a:cxn ang="0">
                    <a:pos x="86" y="17"/>
                  </a:cxn>
                </a:cxnLst>
                <a:rect l="0" t="0" r="r" b="b"/>
                <a:pathLst>
                  <a:path w="88" h="116">
                    <a:moveTo>
                      <a:pt x="86" y="17"/>
                    </a:moveTo>
                    <a:lnTo>
                      <a:pt x="80" y="12"/>
                    </a:lnTo>
                    <a:lnTo>
                      <a:pt x="73" y="6"/>
                    </a:lnTo>
                    <a:lnTo>
                      <a:pt x="65" y="3"/>
                    </a:lnTo>
                    <a:lnTo>
                      <a:pt x="57" y="1"/>
                    </a:lnTo>
                    <a:lnTo>
                      <a:pt x="49" y="0"/>
                    </a:lnTo>
                    <a:lnTo>
                      <a:pt x="41" y="1"/>
                    </a:lnTo>
                    <a:lnTo>
                      <a:pt x="33" y="4"/>
                    </a:lnTo>
                    <a:lnTo>
                      <a:pt x="25" y="10"/>
                    </a:lnTo>
                    <a:lnTo>
                      <a:pt x="20" y="14"/>
                    </a:lnTo>
                    <a:lnTo>
                      <a:pt x="14" y="21"/>
                    </a:lnTo>
                    <a:lnTo>
                      <a:pt x="10" y="26"/>
                    </a:lnTo>
                    <a:lnTo>
                      <a:pt x="7" y="33"/>
                    </a:lnTo>
                    <a:lnTo>
                      <a:pt x="4" y="39"/>
                    </a:lnTo>
                    <a:lnTo>
                      <a:pt x="2" y="46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0" y="67"/>
                    </a:lnTo>
                    <a:lnTo>
                      <a:pt x="1" y="75"/>
                    </a:lnTo>
                    <a:lnTo>
                      <a:pt x="3" y="81"/>
                    </a:lnTo>
                    <a:lnTo>
                      <a:pt x="6" y="88"/>
                    </a:lnTo>
                    <a:lnTo>
                      <a:pt x="9" y="93"/>
                    </a:lnTo>
                    <a:lnTo>
                      <a:pt x="13" y="100"/>
                    </a:lnTo>
                    <a:lnTo>
                      <a:pt x="19" y="105"/>
                    </a:lnTo>
                    <a:lnTo>
                      <a:pt x="25" y="110"/>
                    </a:lnTo>
                    <a:lnTo>
                      <a:pt x="32" y="113"/>
                    </a:lnTo>
                    <a:lnTo>
                      <a:pt x="39" y="116"/>
                    </a:lnTo>
                    <a:lnTo>
                      <a:pt x="46" y="116"/>
                    </a:lnTo>
                    <a:lnTo>
                      <a:pt x="54" y="116"/>
                    </a:lnTo>
                    <a:lnTo>
                      <a:pt x="62" y="113"/>
                    </a:lnTo>
                    <a:lnTo>
                      <a:pt x="68" y="110"/>
                    </a:lnTo>
                    <a:lnTo>
                      <a:pt x="74" y="106"/>
                    </a:lnTo>
                    <a:lnTo>
                      <a:pt x="78" y="100"/>
                    </a:lnTo>
                    <a:lnTo>
                      <a:pt x="80" y="98"/>
                    </a:lnTo>
                    <a:lnTo>
                      <a:pt x="80" y="96"/>
                    </a:lnTo>
                    <a:lnTo>
                      <a:pt x="78" y="93"/>
                    </a:lnTo>
                    <a:lnTo>
                      <a:pt x="77" y="91"/>
                    </a:lnTo>
                    <a:lnTo>
                      <a:pt x="75" y="90"/>
                    </a:lnTo>
                    <a:lnTo>
                      <a:pt x="72" y="90"/>
                    </a:lnTo>
                    <a:lnTo>
                      <a:pt x="71" y="91"/>
                    </a:lnTo>
                    <a:lnTo>
                      <a:pt x="68" y="93"/>
                    </a:lnTo>
                    <a:lnTo>
                      <a:pt x="65" y="97"/>
                    </a:lnTo>
                    <a:lnTo>
                      <a:pt x="62" y="100"/>
                    </a:lnTo>
                    <a:lnTo>
                      <a:pt x="57" y="102"/>
                    </a:lnTo>
                    <a:lnTo>
                      <a:pt x="53" y="103"/>
                    </a:lnTo>
                    <a:lnTo>
                      <a:pt x="47" y="105"/>
                    </a:lnTo>
                    <a:lnTo>
                      <a:pt x="43" y="105"/>
                    </a:lnTo>
                    <a:lnTo>
                      <a:pt x="38" y="102"/>
                    </a:lnTo>
                    <a:lnTo>
                      <a:pt x="33" y="100"/>
                    </a:lnTo>
                    <a:lnTo>
                      <a:pt x="27" y="96"/>
                    </a:lnTo>
                    <a:lnTo>
                      <a:pt x="22" y="89"/>
                    </a:lnTo>
                    <a:lnTo>
                      <a:pt x="18" y="82"/>
                    </a:lnTo>
                    <a:lnTo>
                      <a:pt x="14" y="76"/>
                    </a:lnTo>
                    <a:lnTo>
                      <a:pt x="13" y="67"/>
                    </a:lnTo>
                    <a:lnTo>
                      <a:pt x="12" y="59"/>
                    </a:lnTo>
                    <a:lnTo>
                      <a:pt x="13" y="52"/>
                    </a:lnTo>
                    <a:lnTo>
                      <a:pt x="17" y="43"/>
                    </a:lnTo>
                    <a:lnTo>
                      <a:pt x="19" y="38"/>
                    </a:lnTo>
                    <a:lnTo>
                      <a:pt x="21" y="34"/>
                    </a:lnTo>
                    <a:lnTo>
                      <a:pt x="24" y="28"/>
                    </a:lnTo>
                    <a:lnTo>
                      <a:pt x="27" y="25"/>
                    </a:lnTo>
                    <a:lnTo>
                      <a:pt x="31" y="21"/>
                    </a:lnTo>
                    <a:lnTo>
                      <a:pt x="34" y="17"/>
                    </a:lnTo>
                    <a:lnTo>
                      <a:pt x="40" y="15"/>
                    </a:lnTo>
                    <a:lnTo>
                      <a:pt x="44" y="13"/>
                    </a:lnTo>
                    <a:lnTo>
                      <a:pt x="49" y="12"/>
                    </a:lnTo>
                    <a:lnTo>
                      <a:pt x="53" y="12"/>
                    </a:lnTo>
                    <a:lnTo>
                      <a:pt x="59" y="13"/>
                    </a:lnTo>
                    <a:lnTo>
                      <a:pt x="63" y="14"/>
                    </a:lnTo>
                    <a:lnTo>
                      <a:pt x="66" y="16"/>
                    </a:lnTo>
                    <a:lnTo>
                      <a:pt x="71" y="20"/>
                    </a:lnTo>
                    <a:lnTo>
                      <a:pt x="74" y="23"/>
                    </a:lnTo>
                    <a:lnTo>
                      <a:pt x="77" y="26"/>
                    </a:lnTo>
                    <a:lnTo>
                      <a:pt x="80" y="27"/>
                    </a:lnTo>
                    <a:lnTo>
                      <a:pt x="82" y="28"/>
                    </a:lnTo>
                    <a:lnTo>
                      <a:pt x="84" y="27"/>
                    </a:lnTo>
                    <a:lnTo>
                      <a:pt x="86" y="26"/>
                    </a:lnTo>
                    <a:lnTo>
                      <a:pt x="87" y="25"/>
                    </a:lnTo>
                    <a:lnTo>
                      <a:pt x="88" y="22"/>
                    </a:lnTo>
                    <a:lnTo>
                      <a:pt x="87" y="20"/>
                    </a:lnTo>
                    <a:lnTo>
                      <a:pt x="86" y="17"/>
                    </a:lnTo>
                    <a:lnTo>
                      <a:pt x="86" y="1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38" name="Freeform 314"/>
              <p:cNvSpPr>
                <a:spLocks/>
              </p:cNvSpPr>
              <p:nvPr/>
            </p:nvSpPr>
            <p:spPr bwMode="auto">
              <a:xfrm>
                <a:off x="1279" y="2945"/>
                <a:ext cx="12" cy="14"/>
              </a:xfrm>
              <a:custGeom>
                <a:avLst/>
                <a:gdLst/>
                <a:ahLst/>
                <a:cxnLst>
                  <a:cxn ang="0">
                    <a:pos x="3" y="11"/>
                  </a:cxn>
                  <a:cxn ang="0">
                    <a:pos x="5" y="12"/>
                  </a:cxn>
                  <a:cxn ang="0">
                    <a:pos x="20" y="18"/>
                  </a:cxn>
                  <a:cxn ang="0">
                    <a:pos x="23" y="20"/>
                  </a:cxn>
                  <a:cxn ang="0">
                    <a:pos x="25" y="21"/>
                  </a:cxn>
                  <a:cxn ang="0">
                    <a:pos x="23" y="25"/>
                  </a:cxn>
                  <a:cxn ang="0">
                    <a:pos x="25" y="33"/>
                  </a:cxn>
                  <a:cxn ang="0">
                    <a:pos x="25" y="32"/>
                  </a:cxn>
                  <a:cxn ang="0">
                    <a:pos x="20" y="34"/>
                  </a:cxn>
                  <a:cxn ang="0">
                    <a:pos x="17" y="36"/>
                  </a:cxn>
                  <a:cxn ang="0">
                    <a:pos x="13" y="38"/>
                  </a:cxn>
                  <a:cxn ang="0">
                    <a:pos x="8" y="42"/>
                  </a:cxn>
                  <a:cxn ang="0">
                    <a:pos x="7" y="54"/>
                  </a:cxn>
                  <a:cxn ang="0">
                    <a:pos x="13" y="50"/>
                  </a:cxn>
                  <a:cxn ang="0">
                    <a:pos x="21" y="49"/>
                  </a:cxn>
                  <a:cxn ang="0">
                    <a:pos x="29" y="48"/>
                  </a:cxn>
                  <a:cxn ang="0">
                    <a:pos x="37" y="52"/>
                  </a:cxn>
                  <a:cxn ang="0">
                    <a:pos x="42" y="55"/>
                  </a:cxn>
                  <a:cxn ang="0">
                    <a:pos x="47" y="54"/>
                  </a:cxn>
                  <a:cxn ang="0">
                    <a:pos x="49" y="49"/>
                  </a:cxn>
                  <a:cxn ang="0">
                    <a:pos x="48" y="45"/>
                  </a:cxn>
                  <a:cxn ang="0">
                    <a:pos x="42" y="41"/>
                  </a:cxn>
                  <a:cxn ang="0">
                    <a:pos x="35" y="36"/>
                  </a:cxn>
                  <a:cxn ang="0">
                    <a:pos x="26" y="36"/>
                  </a:cxn>
                  <a:cxn ang="0">
                    <a:pos x="18" y="43"/>
                  </a:cxn>
                  <a:cxn ang="0">
                    <a:pos x="0" y="44"/>
                  </a:cxn>
                  <a:cxn ang="0">
                    <a:pos x="17" y="50"/>
                  </a:cxn>
                  <a:cxn ang="0">
                    <a:pos x="20" y="48"/>
                  </a:cxn>
                  <a:cxn ang="0">
                    <a:pos x="24" y="46"/>
                  </a:cxn>
                  <a:cxn ang="0">
                    <a:pos x="27" y="43"/>
                  </a:cxn>
                  <a:cxn ang="0">
                    <a:pos x="30" y="41"/>
                  </a:cxn>
                  <a:cxn ang="0">
                    <a:pos x="36" y="34"/>
                  </a:cxn>
                  <a:cxn ang="0">
                    <a:pos x="37" y="32"/>
                  </a:cxn>
                  <a:cxn ang="0">
                    <a:pos x="36" y="23"/>
                  </a:cxn>
                  <a:cxn ang="0">
                    <a:pos x="35" y="15"/>
                  </a:cxn>
                  <a:cxn ang="0">
                    <a:pos x="34" y="13"/>
                  </a:cxn>
                  <a:cxn ang="0">
                    <a:pos x="31" y="11"/>
                  </a:cxn>
                  <a:cxn ang="0">
                    <a:pos x="29" y="10"/>
                  </a:cxn>
                  <a:cxn ang="0">
                    <a:pos x="7" y="4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3" y="2"/>
                  </a:cxn>
                  <a:cxn ang="0">
                    <a:pos x="0" y="5"/>
                  </a:cxn>
                  <a:cxn ang="0">
                    <a:pos x="3" y="10"/>
                  </a:cxn>
                  <a:cxn ang="0">
                    <a:pos x="3" y="11"/>
                  </a:cxn>
                </a:cxnLst>
                <a:rect l="0" t="0" r="r" b="b"/>
                <a:pathLst>
                  <a:path w="49" h="55">
                    <a:moveTo>
                      <a:pt x="3" y="11"/>
                    </a:moveTo>
                    <a:lnTo>
                      <a:pt x="3" y="11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20" y="18"/>
                    </a:lnTo>
                    <a:lnTo>
                      <a:pt x="19" y="17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5" y="21"/>
                    </a:lnTo>
                    <a:lnTo>
                      <a:pt x="23" y="17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5" y="33"/>
                    </a:lnTo>
                    <a:lnTo>
                      <a:pt x="25" y="30"/>
                    </a:lnTo>
                    <a:lnTo>
                      <a:pt x="25" y="32"/>
                    </a:lnTo>
                    <a:lnTo>
                      <a:pt x="23" y="33"/>
                    </a:lnTo>
                    <a:lnTo>
                      <a:pt x="20" y="34"/>
                    </a:lnTo>
                    <a:lnTo>
                      <a:pt x="19" y="35"/>
                    </a:lnTo>
                    <a:lnTo>
                      <a:pt x="17" y="36"/>
                    </a:lnTo>
                    <a:lnTo>
                      <a:pt x="15" y="37"/>
                    </a:lnTo>
                    <a:lnTo>
                      <a:pt x="13" y="38"/>
                    </a:lnTo>
                    <a:lnTo>
                      <a:pt x="10" y="41"/>
                    </a:lnTo>
                    <a:lnTo>
                      <a:pt x="8" y="42"/>
                    </a:lnTo>
                    <a:lnTo>
                      <a:pt x="0" y="43"/>
                    </a:lnTo>
                    <a:lnTo>
                      <a:pt x="7" y="54"/>
                    </a:lnTo>
                    <a:lnTo>
                      <a:pt x="9" y="52"/>
                    </a:lnTo>
                    <a:lnTo>
                      <a:pt x="13" y="50"/>
                    </a:lnTo>
                    <a:lnTo>
                      <a:pt x="17" y="49"/>
                    </a:lnTo>
                    <a:lnTo>
                      <a:pt x="21" y="49"/>
                    </a:lnTo>
                    <a:lnTo>
                      <a:pt x="25" y="48"/>
                    </a:lnTo>
                    <a:lnTo>
                      <a:pt x="29" y="48"/>
                    </a:lnTo>
                    <a:lnTo>
                      <a:pt x="32" y="49"/>
                    </a:lnTo>
                    <a:lnTo>
                      <a:pt x="37" y="52"/>
                    </a:lnTo>
                    <a:lnTo>
                      <a:pt x="40" y="54"/>
                    </a:lnTo>
                    <a:lnTo>
                      <a:pt x="42" y="55"/>
                    </a:lnTo>
                    <a:lnTo>
                      <a:pt x="45" y="54"/>
                    </a:lnTo>
                    <a:lnTo>
                      <a:pt x="47" y="54"/>
                    </a:lnTo>
                    <a:lnTo>
                      <a:pt x="49" y="52"/>
                    </a:lnTo>
                    <a:lnTo>
                      <a:pt x="49" y="49"/>
                    </a:lnTo>
                    <a:lnTo>
                      <a:pt x="49" y="47"/>
                    </a:lnTo>
                    <a:lnTo>
                      <a:pt x="48" y="45"/>
                    </a:lnTo>
                    <a:lnTo>
                      <a:pt x="46" y="43"/>
                    </a:lnTo>
                    <a:lnTo>
                      <a:pt x="42" y="41"/>
                    </a:lnTo>
                    <a:lnTo>
                      <a:pt x="38" y="38"/>
                    </a:lnTo>
                    <a:lnTo>
                      <a:pt x="35" y="36"/>
                    </a:lnTo>
                    <a:lnTo>
                      <a:pt x="30" y="36"/>
                    </a:lnTo>
                    <a:lnTo>
                      <a:pt x="26" y="36"/>
                    </a:lnTo>
                    <a:lnTo>
                      <a:pt x="23" y="38"/>
                    </a:lnTo>
                    <a:lnTo>
                      <a:pt x="18" y="43"/>
                    </a:lnTo>
                    <a:lnTo>
                      <a:pt x="14" y="50"/>
                    </a:lnTo>
                    <a:lnTo>
                      <a:pt x="0" y="44"/>
                    </a:lnTo>
                    <a:lnTo>
                      <a:pt x="4" y="43"/>
                    </a:lnTo>
                    <a:lnTo>
                      <a:pt x="17" y="50"/>
                    </a:lnTo>
                    <a:lnTo>
                      <a:pt x="18" y="49"/>
                    </a:lnTo>
                    <a:lnTo>
                      <a:pt x="20" y="48"/>
                    </a:lnTo>
                    <a:lnTo>
                      <a:pt x="23" y="47"/>
                    </a:lnTo>
                    <a:lnTo>
                      <a:pt x="24" y="46"/>
                    </a:lnTo>
                    <a:lnTo>
                      <a:pt x="26" y="45"/>
                    </a:lnTo>
                    <a:lnTo>
                      <a:pt x="27" y="43"/>
                    </a:lnTo>
                    <a:lnTo>
                      <a:pt x="29" y="42"/>
                    </a:lnTo>
                    <a:lnTo>
                      <a:pt x="30" y="41"/>
                    </a:lnTo>
                    <a:lnTo>
                      <a:pt x="36" y="35"/>
                    </a:lnTo>
                    <a:lnTo>
                      <a:pt x="36" y="34"/>
                    </a:lnTo>
                    <a:lnTo>
                      <a:pt x="37" y="33"/>
                    </a:lnTo>
                    <a:lnTo>
                      <a:pt x="37" y="32"/>
                    </a:lnTo>
                    <a:lnTo>
                      <a:pt x="37" y="32"/>
                    </a:lnTo>
                    <a:lnTo>
                      <a:pt x="36" y="23"/>
                    </a:lnTo>
                    <a:lnTo>
                      <a:pt x="36" y="23"/>
                    </a:lnTo>
                    <a:lnTo>
                      <a:pt x="35" y="15"/>
                    </a:lnTo>
                    <a:lnTo>
                      <a:pt x="34" y="14"/>
                    </a:lnTo>
                    <a:lnTo>
                      <a:pt x="34" y="13"/>
                    </a:lnTo>
                    <a:lnTo>
                      <a:pt x="32" y="12"/>
                    </a:lnTo>
                    <a:lnTo>
                      <a:pt x="31" y="11"/>
                    </a:lnTo>
                    <a:lnTo>
                      <a:pt x="29" y="10"/>
                    </a:lnTo>
                    <a:lnTo>
                      <a:pt x="29" y="10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1"/>
                    </a:lnTo>
                    <a:lnTo>
                      <a:pt x="3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3" y="10"/>
                    </a:lnTo>
                    <a:lnTo>
                      <a:pt x="5" y="12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39" name="Freeform 315"/>
              <p:cNvSpPr>
                <a:spLocks/>
              </p:cNvSpPr>
              <p:nvPr/>
            </p:nvSpPr>
            <p:spPr bwMode="auto">
              <a:xfrm>
                <a:off x="1214" y="2995"/>
                <a:ext cx="75" cy="137"/>
              </a:xfrm>
              <a:custGeom>
                <a:avLst/>
                <a:gdLst/>
                <a:ahLst/>
                <a:cxnLst>
                  <a:cxn ang="0">
                    <a:pos x="298" y="534"/>
                  </a:cxn>
                  <a:cxn ang="0">
                    <a:pos x="14" y="0"/>
                  </a:cxn>
                  <a:cxn ang="0">
                    <a:pos x="0" y="11"/>
                  </a:cxn>
                  <a:cxn ang="0">
                    <a:pos x="278" y="545"/>
                  </a:cxn>
                  <a:cxn ang="0">
                    <a:pos x="298" y="534"/>
                  </a:cxn>
                </a:cxnLst>
                <a:rect l="0" t="0" r="r" b="b"/>
                <a:pathLst>
                  <a:path w="298" h="545">
                    <a:moveTo>
                      <a:pt x="298" y="534"/>
                    </a:moveTo>
                    <a:lnTo>
                      <a:pt x="14" y="0"/>
                    </a:lnTo>
                    <a:lnTo>
                      <a:pt x="0" y="11"/>
                    </a:lnTo>
                    <a:lnTo>
                      <a:pt x="278" y="545"/>
                    </a:lnTo>
                    <a:lnTo>
                      <a:pt x="298" y="5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40" name="Freeform 316"/>
              <p:cNvSpPr>
                <a:spLocks/>
              </p:cNvSpPr>
              <p:nvPr/>
            </p:nvSpPr>
            <p:spPr bwMode="auto">
              <a:xfrm>
                <a:off x="1217" y="2994"/>
                <a:ext cx="73" cy="135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7"/>
                  </a:cxn>
                  <a:cxn ang="0">
                    <a:pos x="284" y="541"/>
                  </a:cxn>
                  <a:cxn ang="0">
                    <a:pos x="290" y="539"/>
                  </a:cxn>
                  <a:cxn ang="0">
                    <a:pos x="6" y="3"/>
                  </a:cxn>
                  <a:cxn ang="0">
                    <a:pos x="1" y="2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5" y="8"/>
                  </a:cxn>
                </a:cxnLst>
                <a:rect l="0" t="0" r="r" b="b"/>
                <a:pathLst>
                  <a:path w="290" h="541">
                    <a:moveTo>
                      <a:pt x="5" y="8"/>
                    </a:moveTo>
                    <a:lnTo>
                      <a:pt x="0" y="7"/>
                    </a:lnTo>
                    <a:lnTo>
                      <a:pt x="284" y="541"/>
                    </a:lnTo>
                    <a:lnTo>
                      <a:pt x="290" y="539"/>
                    </a:lnTo>
                    <a:lnTo>
                      <a:pt x="6" y="3"/>
                    </a:lnTo>
                    <a:lnTo>
                      <a:pt x="1" y="2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41" name="Freeform 317"/>
              <p:cNvSpPr>
                <a:spLocks/>
              </p:cNvSpPr>
              <p:nvPr/>
            </p:nvSpPr>
            <p:spPr bwMode="auto">
              <a:xfrm>
                <a:off x="1213" y="2995"/>
                <a:ext cx="5" cy="4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6" y="17"/>
                  </a:cxn>
                  <a:cxn ang="0">
                    <a:pos x="21" y="6"/>
                  </a:cxn>
                  <a:cxn ang="0">
                    <a:pos x="17" y="0"/>
                  </a:cxn>
                  <a:cxn ang="0">
                    <a:pos x="2" y="11"/>
                  </a:cxn>
                  <a:cxn ang="0">
                    <a:pos x="2" y="16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2" y="16"/>
                  </a:cxn>
                  <a:cxn ang="0">
                    <a:pos x="6" y="12"/>
                  </a:cxn>
                </a:cxnLst>
                <a:rect l="0" t="0" r="r" b="b"/>
                <a:pathLst>
                  <a:path w="21" h="17">
                    <a:moveTo>
                      <a:pt x="6" y="12"/>
                    </a:moveTo>
                    <a:lnTo>
                      <a:pt x="6" y="17"/>
                    </a:lnTo>
                    <a:lnTo>
                      <a:pt x="21" y="6"/>
                    </a:lnTo>
                    <a:lnTo>
                      <a:pt x="17" y="0"/>
                    </a:lnTo>
                    <a:lnTo>
                      <a:pt x="2" y="11"/>
                    </a:lnTo>
                    <a:lnTo>
                      <a:pt x="2" y="16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42" name="Freeform 318"/>
              <p:cNvSpPr>
                <a:spLocks/>
              </p:cNvSpPr>
              <p:nvPr/>
            </p:nvSpPr>
            <p:spPr bwMode="auto">
              <a:xfrm>
                <a:off x="1214" y="2998"/>
                <a:ext cx="70" cy="135"/>
              </a:xfrm>
              <a:custGeom>
                <a:avLst/>
                <a:gdLst/>
                <a:ahLst/>
                <a:cxnLst>
                  <a:cxn ang="0">
                    <a:pos x="278" y="535"/>
                  </a:cxn>
                  <a:cxn ang="0">
                    <a:pos x="283" y="536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277" y="538"/>
                  </a:cxn>
                  <a:cxn ang="0">
                    <a:pos x="281" y="539"/>
                  </a:cxn>
                  <a:cxn ang="0">
                    <a:pos x="277" y="538"/>
                  </a:cxn>
                  <a:cxn ang="0">
                    <a:pos x="278" y="541"/>
                  </a:cxn>
                  <a:cxn ang="0">
                    <a:pos x="281" y="539"/>
                  </a:cxn>
                  <a:cxn ang="0">
                    <a:pos x="278" y="535"/>
                  </a:cxn>
                </a:cxnLst>
                <a:rect l="0" t="0" r="r" b="b"/>
                <a:pathLst>
                  <a:path w="283" h="541">
                    <a:moveTo>
                      <a:pt x="278" y="535"/>
                    </a:moveTo>
                    <a:lnTo>
                      <a:pt x="283" y="536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277" y="538"/>
                    </a:lnTo>
                    <a:lnTo>
                      <a:pt x="281" y="539"/>
                    </a:lnTo>
                    <a:lnTo>
                      <a:pt x="277" y="538"/>
                    </a:lnTo>
                    <a:lnTo>
                      <a:pt x="278" y="541"/>
                    </a:lnTo>
                    <a:lnTo>
                      <a:pt x="281" y="539"/>
                    </a:lnTo>
                    <a:lnTo>
                      <a:pt x="278" y="5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43" name="Freeform 319"/>
              <p:cNvSpPr>
                <a:spLocks/>
              </p:cNvSpPr>
              <p:nvPr/>
            </p:nvSpPr>
            <p:spPr bwMode="auto">
              <a:xfrm>
                <a:off x="1283" y="3128"/>
                <a:ext cx="7" cy="4"/>
              </a:xfrm>
              <a:custGeom>
                <a:avLst/>
                <a:gdLst/>
                <a:ahLst/>
                <a:cxnLst>
                  <a:cxn ang="0">
                    <a:pos x="20" y="3"/>
                  </a:cxn>
                  <a:cxn ang="0">
                    <a:pos x="21" y="0"/>
                  </a:cxn>
                  <a:cxn ang="0">
                    <a:pos x="0" y="11"/>
                  </a:cxn>
                  <a:cxn ang="0">
                    <a:pos x="3" y="15"/>
                  </a:cxn>
                  <a:cxn ang="0">
                    <a:pos x="24" y="4"/>
                  </a:cxn>
                  <a:cxn ang="0">
                    <a:pos x="26" y="1"/>
                  </a:cxn>
                  <a:cxn ang="0">
                    <a:pos x="24" y="4"/>
                  </a:cxn>
                  <a:cxn ang="0">
                    <a:pos x="27" y="3"/>
                  </a:cxn>
                  <a:cxn ang="0">
                    <a:pos x="26" y="1"/>
                  </a:cxn>
                  <a:cxn ang="0">
                    <a:pos x="20" y="3"/>
                  </a:cxn>
                </a:cxnLst>
                <a:rect l="0" t="0" r="r" b="b"/>
                <a:pathLst>
                  <a:path w="27" h="15">
                    <a:moveTo>
                      <a:pt x="20" y="3"/>
                    </a:moveTo>
                    <a:lnTo>
                      <a:pt x="21" y="0"/>
                    </a:lnTo>
                    <a:lnTo>
                      <a:pt x="0" y="11"/>
                    </a:lnTo>
                    <a:lnTo>
                      <a:pt x="3" y="15"/>
                    </a:lnTo>
                    <a:lnTo>
                      <a:pt x="24" y="4"/>
                    </a:lnTo>
                    <a:lnTo>
                      <a:pt x="26" y="1"/>
                    </a:lnTo>
                    <a:lnTo>
                      <a:pt x="24" y="4"/>
                    </a:lnTo>
                    <a:lnTo>
                      <a:pt x="27" y="3"/>
                    </a:lnTo>
                    <a:lnTo>
                      <a:pt x="26" y="1"/>
                    </a:lnTo>
                    <a:lnTo>
                      <a:pt x="2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44" name="Freeform 320"/>
              <p:cNvSpPr>
                <a:spLocks/>
              </p:cNvSpPr>
              <p:nvPr/>
            </p:nvSpPr>
            <p:spPr bwMode="auto">
              <a:xfrm>
                <a:off x="1088" y="3291"/>
                <a:ext cx="110" cy="59"/>
              </a:xfrm>
              <a:custGeom>
                <a:avLst/>
                <a:gdLst/>
                <a:ahLst/>
                <a:cxnLst>
                  <a:cxn ang="0">
                    <a:pos x="377" y="236"/>
                  </a:cxn>
                  <a:cxn ang="0">
                    <a:pos x="389" y="235"/>
                  </a:cxn>
                  <a:cxn ang="0">
                    <a:pos x="401" y="232"/>
                  </a:cxn>
                  <a:cxn ang="0">
                    <a:pos x="411" y="225"/>
                  </a:cxn>
                  <a:cxn ang="0">
                    <a:pos x="420" y="219"/>
                  </a:cxn>
                  <a:cxn ang="0">
                    <a:pos x="428" y="210"/>
                  </a:cxn>
                  <a:cxn ang="0">
                    <a:pos x="433" y="199"/>
                  </a:cxn>
                  <a:cxn ang="0">
                    <a:pos x="437" y="188"/>
                  </a:cxn>
                  <a:cxn ang="0">
                    <a:pos x="439" y="175"/>
                  </a:cxn>
                  <a:cxn ang="0">
                    <a:pos x="439" y="61"/>
                  </a:cxn>
                  <a:cxn ang="0">
                    <a:pos x="437" y="49"/>
                  </a:cxn>
                  <a:cxn ang="0">
                    <a:pos x="433" y="37"/>
                  </a:cxn>
                  <a:cxn ang="0">
                    <a:pos x="428" y="26"/>
                  </a:cxn>
                  <a:cxn ang="0">
                    <a:pos x="420" y="18"/>
                  </a:cxn>
                  <a:cxn ang="0">
                    <a:pos x="411" y="10"/>
                  </a:cxn>
                  <a:cxn ang="0">
                    <a:pos x="401" y="4"/>
                  </a:cxn>
                  <a:cxn ang="0">
                    <a:pos x="389" y="1"/>
                  </a:cxn>
                  <a:cxn ang="0">
                    <a:pos x="377" y="0"/>
                  </a:cxn>
                  <a:cxn ang="0">
                    <a:pos x="62" y="0"/>
                  </a:cxn>
                  <a:cxn ang="0">
                    <a:pos x="50" y="1"/>
                  </a:cxn>
                  <a:cxn ang="0">
                    <a:pos x="38" y="4"/>
                  </a:cxn>
                  <a:cxn ang="0">
                    <a:pos x="28" y="10"/>
                  </a:cxn>
                  <a:cxn ang="0">
                    <a:pos x="19" y="18"/>
                  </a:cxn>
                  <a:cxn ang="0">
                    <a:pos x="11" y="26"/>
                  </a:cxn>
                  <a:cxn ang="0">
                    <a:pos x="6" y="37"/>
                  </a:cxn>
                  <a:cxn ang="0">
                    <a:pos x="1" y="49"/>
                  </a:cxn>
                  <a:cxn ang="0">
                    <a:pos x="0" y="61"/>
                  </a:cxn>
                  <a:cxn ang="0">
                    <a:pos x="0" y="175"/>
                  </a:cxn>
                  <a:cxn ang="0">
                    <a:pos x="1" y="188"/>
                  </a:cxn>
                  <a:cxn ang="0">
                    <a:pos x="6" y="199"/>
                  </a:cxn>
                  <a:cxn ang="0">
                    <a:pos x="11" y="210"/>
                  </a:cxn>
                  <a:cxn ang="0">
                    <a:pos x="19" y="219"/>
                  </a:cxn>
                  <a:cxn ang="0">
                    <a:pos x="28" y="225"/>
                  </a:cxn>
                  <a:cxn ang="0">
                    <a:pos x="38" y="232"/>
                  </a:cxn>
                  <a:cxn ang="0">
                    <a:pos x="50" y="235"/>
                  </a:cxn>
                  <a:cxn ang="0">
                    <a:pos x="62" y="236"/>
                  </a:cxn>
                  <a:cxn ang="0">
                    <a:pos x="377" y="236"/>
                  </a:cxn>
                </a:cxnLst>
                <a:rect l="0" t="0" r="r" b="b"/>
                <a:pathLst>
                  <a:path w="439" h="236">
                    <a:moveTo>
                      <a:pt x="377" y="236"/>
                    </a:moveTo>
                    <a:lnTo>
                      <a:pt x="389" y="235"/>
                    </a:lnTo>
                    <a:lnTo>
                      <a:pt x="401" y="232"/>
                    </a:lnTo>
                    <a:lnTo>
                      <a:pt x="411" y="225"/>
                    </a:lnTo>
                    <a:lnTo>
                      <a:pt x="420" y="219"/>
                    </a:lnTo>
                    <a:lnTo>
                      <a:pt x="428" y="210"/>
                    </a:lnTo>
                    <a:lnTo>
                      <a:pt x="433" y="199"/>
                    </a:lnTo>
                    <a:lnTo>
                      <a:pt x="437" y="188"/>
                    </a:lnTo>
                    <a:lnTo>
                      <a:pt x="439" y="175"/>
                    </a:lnTo>
                    <a:lnTo>
                      <a:pt x="439" y="61"/>
                    </a:lnTo>
                    <a:lnTo>
                      <a:pt x="437" y="49"/>
                    </a:lnTo>
                    <a:lnTo>
                      <a:pt x="433" y="37"/>
                    </a:lnTo>
                    <a:lnTo>
                      <a:pt x="428" y="26"/>
                    </a:lnTo>
                    <a:lnTo>
                      <a:pt x="420" y="18"/>
                    </a:lnTo>
                    <a:lnTo>
                      <a:pt x="411" y="10"/>
                    </a:lnTo>
                    <a:lnTo>
                      <a:pt x="401" y="4"/>
                    </a:lnTo>
                    <a:lnTo>
                      <a:pt x="389" y="1"/>
                    </a:lnTo>
                    <a:lnTo>
                      <a:pt x="377" y="0"/>
                    </a:lnTo>
                    <a:lnTo>
                      <a:pt x="62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8" y="10"/>
                    </a:lnTo>
                    <a:lnTo>
                      <a:pt x="19" y="18"/>
                    </a:lnTo>
                    <a:lnTo>
                      <a:pt x="11" y="26"/>
                    </a:lnTo>
                    <a:lnTo>
                      <a:pt x="6" y="37"/>
                    </a:lnTo>
                    <a:lnTo>
                      <a:pt x="1" y="49"/>
                    </a:lnTo>
                    <a:lnTo>
                      <a:pt x="0" y="61"/>
                    </a:lnTo>
                    <a:lnTo>
                      <a:pt x="0" y="175"/>
                    </a:lnTo>
                    <a:lnTo>
                      <a:pt x="1" y="188"/>
                    </a:lnTo>
                    <a:lnTo>
                      <a:pt x="6" y="199"/>
                    </a:lnTo>
                    <a:lnTo>
                      <a:pt x="11" y="210"/>
                    </a:lnTo>
                    <a:lnTo>
                      <a:pt x="19" y="219"/>
                    </a:lnTo>
                    <a:lnTo>
                      <a:pt x="28" y="225"/>
                    </a:lnTo>
                    <a:lnTo>
                      <a:pt x="38" y="232"/>
                    </a:lnTo>
                    <a:lnTo>
                      <a:pt x="50" y="235"/>
                    </a:lnTo>
                    <a:lnTo>
                      <a:pt x="62" y="236"/>
                    </a:lnTo>
                    <a:lnTo>
                      <a:pt x="377" y="236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45" name="Freeform 321"/>
              <p:cNvSpPr>
                <a:spLocks/>
              </p:cNvSpPr>
              <p:nvPr/>
            </p:nvSpPr>
            <p:spPr bwMode="auto">
              <a:xfrm>
                <a:off x="1182" y="3335"/>
                <a:ext cx="16" cy="16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58" y="0"/>
                  </a:cxn>
                  <a:cxn ang="0">
                    <a:pos x="57" y="13"/>
                  </a:cxn>
                  <a:cxn ang="0">
                    <a:pos x="54" y="24"/>
                  </a:cxn>
                  <a:cxn ang="0">
                    <a:pos x="48" y="34"/>
                  </a:cxn>
                  <a:cxn ang="0">
                    <a:pos x="42" y="41"/>
                  </a:cxn>
                  <a:cxn ang="0">
                    <a:pos x="33" y="48"/>
                  </a:cxn>
                  <a:cxn ang="0">
                    <a:pos x="23" y="53"/>
                  </a:cxn>
                  <a:cxn ang="0">
                    <a:pos x="12" y="57"/>
                  </a:cxn>
                  <a:cxn ang="0">
                    <a:pos x="0" y="59"/>
                  </a:cxn>
                  <a:cxn ang="0">
                    <a:pos x="0" y="63"/>
                  </a:cxn>
                  <a:cxn ang="0">
                    <a:pos x="13" y="62"/>
                  </a:cxn>
                  <a:cxn ang="0">
                    <a:pos x="24" y="59"/>
                  </a:cxn>
                  <a:cxn ang="0">
                    <a:pos x="35" y="52"/>
                  </a:cxn>
                  <a:cxn ang="0">
                    <a:pos x="45" y="45"/>
                  </a:cxn>
                  <a:cxn ang="0">
                    <a:pos x="53" y="36"/>
                  </a:cxn>
                  <a:cxn ang="0">
                    <a:pos x="60" y="25"/>
                  </a:cxn>
                  <a:cxn ang="0">
                    <a:pos x="63" y="13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58" y="0"/>
                  </a:cxn>
                </a:cxnLst>
                <a:rect l="0" t="0" r="r" b="b"/>
                <a:pathLst>
                  <a:path w="64" h="63">
                    <a:moveTo>
                      <a:pt x="58" y="0"/>
                    </a:moveTo>
                    <a:lnTo>
                      <a:pt x="58" y="0"/>
                    </a:lnTo>
                    <a:lnTo>
                      <a:pt x="57" y="13"/>
                    </a:lnTo>
                    <a:lnTo>
                      <a:pt x="54" y="24"/>
                    </a:lnTo>
                    <a:lnTo>
                      <a:pt x="48" y="34"/>
                    </a:lnTo>
                    <a:lnTo>
                      <a:pt x="42" y="41"/>
                    </a:lnTo>
                    <a:lnTo>
                      <a:pt x="33" y="48"/>
                    </a:lnTo>
                    <a:lnTo>
                      <a:pt x="23" y="53"/>
                    </a:lnTo>
                    <a:lnTo>
                      <a:pt x="12" y="57"/>
                    </a:lnTo>
                    <a:lnTo>
                      <a:pt x="0" y="59"/>
                    </a:lnTo>
                    <a:lnTo>
                      <a:pt x="0" y="63"/>
                    </a:lnTo>
                    <a:lnTo>
                      <a:pt x="13" y="62"/>
                    </a:lnTo>
                    <a:lnTo>
                      <a:pt x="24" y="59"/>
                    </a:lnTo>
                    <a:lnTo>
                      <a:pt x="35" y="52"/>
                    </a:lnTo>
                    <a:lnTo>
                      <a:pt x="45" y="45"/>
                    </a:lnTo>
                    <a:lnTo>
                      <a:pt x="53" y="36"/>
                    </a:lnTo>
                    <a:lnTo>
                      <a:pt x="60" y="25"/>
                    </a:lnTo>
                    <a:lnTo>
                      <a:pt x="63" y="13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46" name="Freeform 322"/>
              <p:cNvSpPr>
                <a:spLocks/>
              </p:cNvSpPr>
              <p:nvPr/>
            </p:nvSpPr>
            <p:spPr bwMode="auto">
              <a:xfrm>
                <a:off x="1197" y="3306"/>
                <a:ext cx="1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14"/>
                  </a:cxn>
                  <a:cxn ang="0">
                    <a:pos x="6" y="114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114">
                    <a:moveTo>
                      <a:pt x="0" y="0"/>
                    </a:moveTo>
                    <a:lnTo>
                      <a:pt x="0" y="0"/>
                    </a:lnTo>
                    <a:lnTo>
                      <a:pt x="0" y="114"/>
                    </a:lnTo>
                    <a:lnTo>
                      <a:pt x="6" y="114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47" name="Freeform 323"/>
              <p:cNvSpPr>
                <a:spLocks/>
              </p:cNvSpPr>
              <p:nvPr/>
            </p:nvSpPr>
            <p:spPr bwMode="auto">
              <a:xfrm>
                <a:off x="1182" y="3290"/>
                <a:ext cx="16" cy="1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"/>
                  </a:cxn>
                  <a:cxn ang="0">
                    <a:pos x="12" y="6"/>
                  </a:cxn>
                  <a:cxn ang="0">
                    <a:pos x="23" y="10"/>
                  </a:cxn>
                  <a:cxn ang="0">
                    <a:pos x="33" y="15"/>
                  </a:cxn>
                  <a:cxn ang="0">
                    <a:pos x="42" y="23"/>
                  </a:cxn>
                  <a:cxn ang="0">
                    <a:pos x="48" y="31"/>
                  </a:cxn>
                  <a:cxn ang="0">
                    <a:pos x="54" y="40"/>
                  </a:cxn>
                  <a:cxn ang="0">
                    <a:pos x="57" y="52"/>
                  </a:cxn>
                  <a:cxn ang="0">
                    <a:pos x="58" y="64"/>
                  </a:cxn>
                  <a:cxn ang="0">
                    <a:pos x="64" y="64"/>
                  </a:cxn>
                  <a:cxn ang="0">
                    <a:pos x="63" y="52"/>
                  </a:cxn>
                  <a:cxn ang="0">
                    <a:pos x="60" y="39"/>
                  </a:cxn>
                  <a:cxn ang="0">
                    <a:pos x="53" y="28"/>
                  </a:cxn>
                  <a:cxn ang="0">
                    <a:pos x="45" y="18"/>
                  </a:cxn>
                  <a:cxn ang="0">
                    <a:pos x="35" y="11"/>
                  </a:cxn>
                  <a:cxn ang="0">
                    <a:pos x="24" y="5"/>
                  </a:cxn>
                  <a:cxn ang="0">
                    <a:pos x="13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</a:cxnLst>
                <a:rect l="0" t="0" r="r" b="b"/>
                <a:pathLst>
                  <a:path w="64" h="64">
                    <a:moveTo>
                      <a:pt x="0" y="5"/>
                    </a:moveTo>
                    <a:lnTo>
                      <a:pt x="0" y="5"/>
                    </a:lnTo>
                    <a:lnTo>
                      <a:pt x="12" y="6"/>
                    </a:lnTo>
                    <a:lnTo>
                      <a:pt x="23" y="10"/>
                    </a:lnTo>
                    <a:lnTo>
                      <a:pt x="33" y="15"/>
                    </a:lnTo>
                    <a:lnTo>
                      <a:pt x="42" y="23"/>
                    </a:lnTo>
                    <a:lnTo>
                      <a:pt x="48" y="31"/>
                    </a:lnTo>
                    <a:lnTo>
                      <a:pt x="54" y="40"/>
                    </a:lnTo>
                    <a:lnTo>
                      <a:pt x="57" y="52"/>
                    </a:lnTo>
                    <a:lnTo>
                      <a:pt x="58" y="64"/>
                    </a:lnTo>
                    <a:lnTo>
                      <a:pt x="64" y="64"/>
                    </a:lnTo>
                    <a:lnTo>
                      <a:pt x="63" y="52"/>
                    </a:lnTo>
                    <a:lnTo>
                      <a:pt x="60" y="39"/>
                    </a:lnTo>
                    <a:lnTo>
                      <a:pt x="53" y="28"/>
                    </a:lnTo>
                    <a:lnTo>
                      <a:pt x="45" y="18"/>
                    </a:lnTo>
                    <a:lnTo>
                      <a:pt x="35" y="11"/>
                    </a:lnTo>
                    <a:lnTo>
                      <a:pt x="24" y="5"/>
                    </a:lnTo>
                    <a:lnTo>
                      <a:pt x="13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48" name="Freeform 324"/>
              <p:cNvSpPr>
                <a:spLocks/>
              </p:cNvSpPr>
              <p:nvPr/>
            </p:nvSpPr>
            <p:spPr bwMode="auto">
              <a:xfrm>
                <a:off x="1104" y="3290"/>
                <a:ext cx="78" cy="2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"/>
                  </a:cxn>
                  <a:cxn ang="0">
                    <a:pos x="315" y="5"/>
                  </a:cxn>
                  <a:cxn ang="0">
                    <a:pos x="315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"/>
                  </a:cxn>
                </a:cxnLst>
                <a:rect l="0" t="0" r="r" b="b"/>
                <a:pathLst>
                  <a:path w="315" h="5">
                    <a:moveTo>
                      <a:pt x="0" y="5"/>
                    </a:moveTo>
                    <a:lnTo>
                      <a:pt x="0" y="5"/>
                    </a:lnTo>
                    <a:lnTo>
                      <a:pt x="315" y="5"/>
                    </a:lnTo>
                    <a:lnTo>
                      <a:pt x="31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49" name="Freeform 325"/>
              <p:cNvSpPr>
                <a:spLocks/>
              </p:cNvSpPr>
              <p:nvPr/>
            </p:nvSpPr>
            <p:spPr bwMode="auto">
              <a:xfrm>
                <a:off x="1088" y="3290"/>
                <a:ext cx="16" cy="16"/>
              </a:xfrm>
              <a:custGeom>
                <a:avLst/>
                <a:gdLst/>
                <a:ahLst/>
                <a:cxnLst>
                  <a:cxn ang="0">
                    <a:pos x="6" y="64"/>
                  </a:cxn>
                  <a:cxn ang="0">
                    <a:pos x="6" y="64"/>
                  </a:cxn>
                  <a:cxn ang="0">
                    <a:pos x="7" y="52"/>
                  </a:cxn>
                  <a:cxn ang="0">
                    <a:pos x="10" y="40"/>
                  </a:cxn>
                  <a:cxn ang="0">
                    <a:pos x="16" y="31"/>
                  </a:cxn>
                  <a:cxn ang="0">
                    <a:pos x="22" y="23"/>
                  </a:cxn>
                  <a:cxn ang="0">
                    <a:pos x="31" y="15"/>
                  </a:cxn>
                  <a:cxn ang="0">
                    <a:pos x="41" y="10"/>
                  </a:cxn>
                  <a:cxn ang="0">
                    <a:pos x="52" y="6"/>
                  </a:cxn>
                  <a:cxn ang="0">
                    <a:pos x="64" y="5"/>
                  </a:cxn>
                  <a:cxn ang="0">
                    <a:pos x="64" y="0"/>
                  </a:cxn>
                  <a:cxn ang="0">
                    <a:pos x="51" y="1"/>
                  </a:cxn>
                  <a:cxn ang="0">
                    <a:pos x="39" y="5"/>
                  </a:cxn>
                  <a:cxn ang="0">
                    <a:pos x="28" y="11"/>
                  </a:cxn>
                  <a:cxn ang="0">
                    <a:pos x="19" y="18"/>
                  </a:cxn>
                  <a:cxn ang="0">
                    <a:pos x="11" y="28"/>
                  </a:cxn>
                  <a:cxn ang="0">
                    <a:pos x="4" y="39"/>
                  </a:cxn>
                  <a:cxn ang="0">
                    <a:pos x="1" y="52"/>
                  </a:cxn>
                  <a:cxn ang="0">
                    <a:pos x="0" y="64"/>
                  </a:cxn>
                  <a:cxn ang="0">
                    <a:pos x="0" y="64"/>
                  </a:cxn>
                  <a:cxn ang="0">
                    <a:pos x="6" y="64"/>
                  </a:cxn>
                </a:cxnLst>
                <a:rect l="0" t="0" r="r" b="b"/>
                <a:pathLst>
                  <a:path w="64" h="64">
                    <a:moveTo>
                      <a:pt x="6" y="64"/>
                    </a:moveTo>
                    <a:lnTo>
                      <a:pt x="6" y="64"/>
                    </a:lnTo>
                    <a:lnTo>
                      <a:pt x="7" y="52"/>
                    </a:lnTo>
                    <a:lnTo>
                      <a:pt x="10" y="40"/>
                    </a:lnTo>
                    <a:lnTo>
                      <a:pt x="16" y="31"/>
                    </a:lnTo>
                    <a:lnTo>
                      <a:pt x="22" y="23"/>
                    </a:lnTo>
                    <a:lnTo>
                      <a:pt x="31" y="15"/>
                    </a:lnTo>
                    <a:lnTo>
                      <a:pt x="41" y="10"/>
                    </a:lnTo>
                    <a:lnTo>
                      <a:pt x="52" y="6"/>
                    </a:lnTo>
                    <a:lnTo>
                      <a:pt x="64" y="5"/>
                    </a:lnTo>
                    <a:lnTo>
                      <a:pt x="64" y="0"/>
                    </a:lnTo>
                    <a:lnTo>
                      <a:pt x="51" y="1"/>
                    </a:lnTo>
                    <a:lnTo>
                      <a:pt x="39" y="5"/>
                    </a:lnTo>
                    <a:lnTo>
                      <a:pt x="28" y="11"/>
                    </a:lnTo>
                    <a:lnTo>
                      <a:pt x="19" y="18"/>
                    </a:lnTo>
                    <a:lnTo>
                      <a:pt x="11" y="28"/>
                    </a:lnTo>
                    <a:lnTo>
                      <a:pt x="4" y="39"/>
                    </a:lnTo>
                    <a:lnTo>
                      <a:pt x="1" y="52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6" y="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50" name="Freeform 326"/>
              <p:cNvSpPr>
                <a:spLocks/>
              </p:cNvSpPr>
              <p:nvPr/>
            </p:nvSpPr>
            <p:spPr bwMode="auto">
              <a:xfrm>
                <a:off x="1088" y="3306"/>
                <a:ext cx="1" cy="29"/>
              </a:xfrm>
              <a:custGeom>
                <a:avLst/>
                <a:gdLst/>
                <a:ahLst/>
                <a:cxnLst>
                  <a:cxn ang="0">
                    <a:pos x="6" y="114"/>
                  </a:cxn>
                  <a:cxn ang="0">
                    <a:pos x="6" y="114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14"/>
                  </a:cxn>
                  <a:cxn ang="0">
                    <a:pos x="0" y="114"/>
                  </a:cxn>
                  <a:cxn ang="0">
                    <a:pos x="6" y="114"/>
                  </a:cxn>
                </a:cxnLst>
                <a:rect l="0" t="0" r="r" b="b"/>
                <a:pathLst>
                  <a:path w="6" h="114">
                    <a:moveTo>
                      <a:pt x="6" y="114"/>
                    </a:moveTo>
                    <a:lnTo>
                      <a:pt x="6" y="114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6" y="1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51" name="Freeform 327"/>
              <p:cNvSpPr>
                <a:spLocks/>
              </p:cNvSpPr>
              <p:nvPr/>
            </p:nvSpPr>
            <p:spPr bwMode="auto">
              <a:xfrm>
                <a:off x="1088" y="3335"/>
                <a:ext cx="16" cy="16"/>
              </a:xfrm>
              <a:custGeom>
                <a:avLst/>
                <a:gdLst/>
                <a:ahLst/>
                <a:cxnLst>
                  <a:cxn ang="0">
                    <a:pos x="64" y="59"/>
                  </a:cxn>
                  <a:cxn ang="0">
                    <a:pos x="64" y="59"/>
                  </a:cxn>
                  <a:cxn ang="0">
                    <a:pos x="52" y="57"/>
                  </a:cxn>
                  <a:cxn ang="0">
                    <a:pos x="41" y="53"/>
                  </a:cxn>
                  <a:cxn ang="0">
                    <a:pos x="31" y="48"/>
                  </a:cxn>
                  <a:cxn ang="0">
                    <a:pos x="22" y="41"/>
                  </a:cxn>
                  <a:cxn ang="0">
                    <a:pos x="16" y="34"/>
                  </a:cxn>
                  <a:cxn ang="0">
                    <a:pos x="10" y="24"/>
                  </a:cxn>
                  <a:cxn ang="0">
                    <a:pos x="7" y="13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1" y="13"/>
                  </a:cxn>
                  <a:cxn ang="0">
                    <a:pos x="4" y="25"/>
                  </a:cxn>
                  <a:cxn ang="0">
                    <a:pos x="11" y="36"/>
                  </a:cxn>
                  <a:cxn ang="0">
                    <a:pos x="19" y="45"/>
                  </a:cxn>
                  <a:cxn ang="0">
                    <a:pos x="28" y="52"/>
                  </a:cxn>
                  <a:cxn ang="0">
                    <a:pos x="39" y="59"/>
                  </a:cxn>
                  <a:cxn ang="0">
                    <a:pos x="51" y="62"/>
                  </a:cxn>
                  <a:cxn ang="0">
                    <a:pos x="64" y="63"/>
                  </a:cxn>
                  <a:cxn ang="0">
                    <a:pos x="64" y="63"/>
                  </a:cxn>
                  <a:cxn ang="0">
                    <a:pos x="64" y="59"/>
                  </a:cxn>
                </a:cxnLst>
                <a:rect l="0" t="0" r="r" b="b"/>
                <a:pathLst>
                  <a:path w="64" h="63">
                    <a:moveTo>
                      <a:pt x="64" y="59"/>
                    </a:moveTo>
                    <a:lnTo>
                      <a:pt x="64" y="59"/>
                    </a:lnTo>
                    <a:lnTo>
                      <a:pt x="52" y="57"/>
                    </a:lnTo>
                    <a:lnTo>
                      <a:pt x="41" y="53"/>
                    </a:lnTo>
                    <a:lnTo>
                      <a:pt x="31" y="48"/>
                    </a:lnTo>
                    <a:lnTo>
                      <a:pt x="22" y="41"/>
                    </a:lnTo>
                    <a:lnTo>
                      <a:pt x="16" y="34"/>
                    </a:lnTo>
                    <a:lnTo>
                      <a:pt x="10" y="24"/>
                    </a:lnTo>
                    <a:lnTo>
                      <a:pt x="7" y="13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1" y="13"/>
                    </a:lnTo>
                    <a:lnTo>
                      <a:pt x="4" y="25"/>
                    </a:lnTo>
                    <a:lnTo>
                      <a:pt x="11" y="36"/>
                    </a:lnTo>
                    <a:lnTo>
                      <a:pt x="19" y="45"/>
                    </a:lnTo>
                    <a:lnTo>
                      <a:pt x="28" y="52"/>
                    </a:lnTo>
                    <a:lnTo>
                      <a:pt x="39" y="59"/>
                    </a:lnTo>
                    <a:lnTo>
                      <a:pt x="51" y="62"/>
                    </a:lnTo>
                    <a:lnTo>
                      <a:pt x="64" y="63"/>
                    </a:lnTo>
                    <a:lnTo>
                      <a:pt x="64" y="63"/>
                    </a:lnTo>
                    <a:lnTo>
                      <a:pt x="64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52" name="Freeform 328"/>
              <p:cNvSpPr>
                <a:spLocks/>
              </p:cNvSpPr>
              <p:nvPr/>
            </p:nvSpPr>
            <p:spPr bwMode="auto">
              <a:xfrm>
                <a:off x="1104" y="3350"/>
                <a:ext cx="78" cy="1"/>
              </a:xfrm>
              <a:custGeom>
                <a:avLst/>
                <a:gdLst/>
                <a:ahLst/>
                <a:cxnLst>
                  <a:cxn ang="0">
                    <a:pos x="315" y="0"/>
                  </a:cxn>
                  <a:cxn ang="0">
                    <a:pos x="315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315" y="4"/>
                  </a:cxn>
                  <a:cxn ang="0">
                    <a:pos x="315" y="4"/>
                  </a:cxn>
                  <a:cxn ang="0">
                    <a:pos x="315" y="0"/>
                  </a:cxn>
                </a:cxnLst>
                <a:rect l="0" t="0" r="r" b="b"/>
                <a:pathLst>
                  <a:path w="315" h="4">
                    <a:moveTo>
                      <a:pt x="315" y="0"/>
                    </a:moveTo>
                    <a:lnTo>
                      <a:pt x="315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315" y="4"/>
                    </a:lnTo>
                    <a:lnTo>
                      <a:pt x="315" y="4"/>
                    </a:lnTo>
                    <a:lnTo>
                      <a:pt x="3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53" name="Freeform 329"/>
              <p:cNvSpPr>
                <a:spLocks/>
              </p:cNvSpPr>
              <p:nvPr/>
            </p:nvSpPr>
            <p:spPr bwMode="auto">
              <a:xfrm>
                <a:off x="1100" y="3298"/>
                <a:ext cx="87" cy="45"/>
              </a:xfrm>
              <a:custGeom>
                <a:avLst/>
                <a:gdLst/>
                <a:ahLst/>
                <a:cxnLst>
                  <a:cxn ang="0">
                    <a:pos x="286" y="178"/>
                  </a:cxn>
                  <a:cxn ang="0">
                    <a:pos x="298" y="177"/>
                  </a:cxn>
                  <a:cxn ang="0">
                    <a:pos x="310" y="174"/>
                  </a:cxn>
                  <a:cxn ang="0">
                    <a:pos x="320" y="169"/>
                  </a:cxn>
                  <a:cxn ang="0">
                    <a:pos x="329" y="161"/>
                  </a:cxn>
                  <a:cxn ang="0">
                    <a:pos x="337" y="152"/>
                  </a:cxn>
                  <a:cxn ang="0">
                    <a:pos x="342" y="141"/>
                  </a:cxn>
                  <a:cxn ang="0">
                    <a:pos x="347" y="130"/>
                  </a:cxn>
                  <a:cxn ang="0">
                    <a:pos x="348" y="118"/>
                  </a:cxn>
                  <a:cxn ang="0">
                    <a:pos x="348" y="60"/>
                  </a:cxn>
                  <a:cxn ang="0">
                    <a:pos x="347" y="48"/>
                  </a:cxn>
                  <a:cxn ang="0">
                    <a:pos x="342" y="37"/>
                  </a:cxn>
                  <a:cxn ang="0">
                    <a:pos x="337" y="26"/>
                  </a:cxn>
                  <a:cxn ang="0">
                    <a:pos x="329" y="17"/>
                  </a:cxn>
                  <a:cxn ang="0">
                    <a:pos x="320" y="10"/>
                  </a:cxn>
                  <a:cxn ang="0">
                    <a:pos x="310" y="4"/>
                  </a:cxn>
                  <a:cxn ang="0">
                    <a:pos x="298" y="1"/>
                  </a:cxn>
                  <a:cxn ang="0">
                    <a:pos x="286" y="0"/>
                  </a:cxn>
                  <a:cxn ang="0">
                    <a:pos x="61" y="0"/>
                  </a:cxn>
                  <a:cxn ang="0">
                    <a:pos x="48" y="1"/>
                  </a:cxn>
                  <a:cxn ang="0">
                    <a:pos x="37" y="4"/>
                  </a:cxn>
                  <a:cxn ang="0">
                    <a:pos x="26" y="10"/>
                  </a:cxn>
                  <a:cxn ang="0">
                    <a:pos x="17" y="17"/>
                  </a:cxn>
                  <a:cxn ang="0">
                    <a:pos x="10" y="26"/>
                  </a:cxn>
                  <a:cxn ang="0">
                    <a:pos x="4" y="37"/>
                  </a:cxn>
                  <a:cxn ang="0">
                    <a:pos x="1" y="48"/>
                  </a:cxn>
                  <a:cxn ang="0">
                    <a:pos x="0" y="60"/>
                  </a:cxn>
                  <a:cxn ang="0">
                    <a:pos x="0" y="118"/>
                  </a:cxn>
                  <a:cxn ang="0">
                    <a:pos x="1" y="130"/>
                  </a:cxn>
                  <a:cxn ang="0">
                    <a:pos x="4" y="141"/>
                  </a:cxn>
                  <a:cxn ang="0">
                    <a:pos x="10" y="152"/>
                  </a:cxn>
                  <a:cxn ang="0">
                    <a:pos x="17" y="161"/>
                  </a:cxn>
                  <a:cxn ang="0">
                    <a:pos x="26" y="169"/>
                  </a:cxn>
                  <a:cxn ang="0">
                    <a:pos x="37" y="174"/>
                  </a:cxn>
                  <a:cxn ang="0">
                    <a:pos x="48" y="177"/>
                  </a:cxn>
                  <a:cxn ang="0">
                    <a:pos x="61" y="178"/>
                  </a:cxn>
                  <a:cxn ang="0">
                    <a:pos x="286" y="178"/>
                  </a:cxn>
                </a:cxnLst>
                <a:rect l="0" t="0" r="r" b="b"/>
                <a:pathLst>
                  <a:path w="348" h="178">
                    <a:moveTo>
                      <a:pt x="286" y="178"/>
                    </a:moveTo>
                    <a:lnTo>
                      <a:pt x="298" y="177"/>
                    </a:lnTo>
                    <a:lnTo>
                      <a:pt x="310" y="174"/>
                    </a:lnTo>
                    <a:lnTo>
                      <a:pt x="320" y="169"/>
                    </a:lnTo>
                    <a:lnTo>
                      <a:pt x="329" y="161"/>
                    </a:lnTo>
                    <a:lnTo>
                      <a:pt x="337" y="152"/>
                    </a:lnTo>
                    <a:lnTo>
                      <a:pt x="342" y="141"/>
                    </a:lnTo>
                    <a:lnTo>
                      <a:pt x="347" y="130"/>
                    </a:lnTo>
                    <a:lnTo>
                      <a:pt x="348" y="118"/>
                    </a:lnTo>
                    <a:lnTo>
                      <a:pt x="348" y="60"/>
                    </a:lnTo>
                    <a:lnTo>
                      <a:pt x="347" y="48"/>
                    </a:lnTo>
                    <a:lnTo>
                      <a:pt x="342" y="37"/>
                    </a:lnTo>
                    <a:lnTo>
                      <a:pt x="337" y="26"/>
                    </a:lnTo>
                    <a:lnTo>
                      <a:pt x="329" y="17"/>
                    </a:lnTo>
                    <a:lnTo>
                      <a:pt x="320" y="10"/>
                    </a:lnTo>
                    <a:lnTo>
                      <a:pt x="310" y="4"/>
                    </a:lnTo>
                    <a:lnTo>
                      <a:pt x="298" y="1"/>
                    </a:lnTo>
                    <a:lnTo>
                      <a:pt x="286" y="0"/>
                    </a:lnTo>
                    <a:lnTo>
                      <a:pt x="61" y="0"/>
                    </a:lnTo>
                    <a:lnTo>
                      <a:pt x="48" y="1"/>
                    </a:lnTo>
                    <a:lnTo>
                      <a:pt x="37" y="4"/>
                    </a:lnTo>
                    <a:lnTo>
                      <a:pt x="26" y="10"/>
                    </a:lnTo>
                    <a:lnTo>
                      <a:pt x="17" y="17"/>
                    </a:lnTo>
                    <a:lnTo>
                      <a:pt x="10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0" y="118"/>
                    </a:lnTo>
                    <a:lnTo>
                      <a:pt x="1" y="130"/>
                    </a:lnTo>
                    <a:lnTo>
                      <a:pt x="4" y="141"/>
                    </a:lnTo>
                    <a:lnTo>
                      <a:pt x="10" y="152"/>
                    </a:lnTo>
                    <a:lnTo>
                      <a:pt x="17" y="161"/>
                    </a:lnTo>
                    <a:lnTo>
                      <a:pt x="26" y="169"/>
                    </a:lnTo>
                    <a:lnTo>
                      <a:pt x="37" y="174"/>
                    </a:lnTo>
                    <a:lnTo>
                      <a:pt x="48" y="177"/>
                    </a:lnTo>
                    <a:lnTo>
                      <a:pt x="61" y="178"/>
                    </a:lnTo>
                    <a:lnTo>
                      <a:pt x="286" y="178"/>
                    </a:lnTo>
                    <a:close/>
                  </a:path>
                </a:pathLst>
              </a:custGeom>
              <a:solidFill>
                <a:srgbClr val="4242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54" name="Freeform 330"/>
              <p:cNvSpPr>
                <a:spLocks/>
              </p:cNvSpPr>
              <p:nvPr/>
            </p:nvSpPr>
            <p:spPr bwMode="auto">
              <a:xfrm>
                <a:off x="1171" y="3328"/>
                <a:ext cx="16" cy="16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58" y="0"/>
                  </a:cxn>
                  <a:cxn ang="0">
                    <a:pos x="57" y="12"/>
                  </a:cxn>
                  <a:cxn ang="0">
                    <a:pos x="54" y="23"/>
                  </a:cxn>
                  <a:cxn ang="0">
                    <a:pos x="48" y="33"/>
                  </a:cxn>
                  <a:cxn ang="0">
                    <a:pos x="42" y="41"/>
                  </a:cxn>
                  <a:cxn ang="0">
                    <a:pos x="33" y="48"/>
                  </a:cxn>
                  <a:cxn ang="0">
                    <a:pos x="23" y="54"/>
                  </a:cxn>
                  <a:cxn ang="0">
                    <a:pos x="12" y="57"/>
                  </a:cxn>
                  <a:cxn ang="0">
                    <a:pos x="0" y="58"/>
                  </a:cxn>
                  <a:cxn ang="0">
                    <a:pos x="0" y="63"/>
                  </a:cxn>
                  <a:cxn ang="0">
                    <a:pos x="13" y="62"/>
                  </a:cxn>
                  <a:cxn ang="0">
                    <a:pos x="25" y="58"/>
                  </a:cxn>
                  <a:cxn ang="0">
                    <a:pos x="35" y="53"/>
                  </a:cxn>
                  <a:cxn ang="0">
                    <a:pos x="45" y="45"/>
                  </a:cxn>
                  <a:cxn ang="0">
                    <a:pos x="53" y="35"/>
                  </a:cxn>
                  <a:cxn ang="0">
                    <a:pos x="59" y="24"/>
                  </a:cxn>
                  <a:cxn ang="0">
                    <a:pos x="63" y="12"/>
                  </a:cxn>
                  <a:cxn ang="0">
                    <a:pos x="64" y="0"/>
                  </a:cxn>
                  <a:cxn ang="0">
                    <a:pos x="64" y="0"/>
                  </a:cxn>
                  <a:cxn ang="0">
                    <a:pos x="58" y="0"/>
                  </a:cxn>
                </a:cxnLst>
                <a:rect l="0" t="0" r="r" b="b"/>
                <a:pathLst>
                  <a:path w="64" h="63">
                    <a:moveTo>
                      <a:pt x="58" y="0"/>
                    </a:moveTo>
                    <a:lnTo>
                      <a:pt x="58" y="0"/>
                    </a:lnTo>
                    <a:lnTo>
                      <a:pt x="57" y="12"/>
                    </a:lnTo>
                    <a:lnTo>
                      <a:pt x="54" y="23"/>
                    </a:lnTo>
                    <a:lnTo>
                      <a:pt x="48" y="33"/>
                    </a:lnTo>
                    <a:lnTo>
                      <a:pt x="42" y="41"/>
                    </a:lnTo>
                    <a:lnTo>
                      <a:pt x="33" y="48"/>
                    </a:lnTo>
                    <a:lnTo>
                      <a:pt x="23" y="54"/>
                    </a:lnTo>
                    <a:lnTo>
                      <a:pt x="12" y="57"/>
                    </a:lnTo>
                    <a:lnTo>
                      <a:pt x="0" y="58"/>
                    </a:lnTo>
                    <a:lnTo>
                      <a:pt x="0" y="63"/>
                    </a:lnTo>
                    <a:lnTo>
                      <a:pt x="13" y="62"/>
                    </a:lnTo>
                    <a:lnTo>
                      <a:pt x="25" y="58"/>
                    </a:lnTo>
                    <a:lnTo>
                      <a:pt x="35" y="53"/>
                    </a:lnTo>
                    <a:lnTo>
                      <a:pt x="45" y="45"/>
                    </a:lnTo>
                    <a:lnTo>
                      <a:pt x="53" y="35"/>
                    </a:lnTo>
                    <a:lnTo>
                      <a:pt x="59" y="24"/>
                    </a:lnTo>
                    <a:lnTo>
                      <a:pt x="63" y="12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55" name="Freeform 331"/>
              <p:cNvSpPr>
                <a:spLocks/>
              </p:cNvSpPr>
              <p:nvPr/>
            </p:nvSpPr>
            <p:spPr bwMode="auto">
              <a:xfrm>
                <a:off x="1186" y="3314"/>
                <a:ext cx="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58"/>
                  </a:cxn>
                  <a:cxn ang="0">
                    <a:pos x="6" y="58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</a:cxnLst>
                <a:rect l="0" t="0" r="r" b="b"/>
                <a:pathLst>
                  <a:path w="6" h="58">
                    <a:moveTo>
                      <a:pt x="0" y="0"/>
                    </a:moveTo>
                    <a:lnTo>
                      <a:pt x="0" y="0"/>
                    </a:lnTo>
                    <a:lnTo>
                      <a:pt x="0" y="58"/>
                    </a:lnTo>
                    <a:lnTo>
                      <a:pt x="6" y="58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56" name="Freeform 332"/>
              <p:cNvSpPr>
                <a:spLocks/>
              </p:cNvSpPr>
              <p:nvPr/>
            </p:nvSpPr>
            <p:spPr bwMode="auto">
              <a:xfrm>
                <a:off x="1171" y="3298"/>
                <a:ext cx="16" cy="1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12" y="7"/>
                  </a:cxn>
                  <a:cxn ang="0">
                    <a:pos x="23" y="10"/>
                  </a:cxn>
                  <a:cxn ang="0">
                    <a:pos x="33" y="16"/>
                  </a:cxn>
                  <a:cxn ang="0">
                    <a:pos x="42" y="24"/>
                  </a:cxn>
                  <a:cxn ang="0">
                    <a:pos x="48" y="31"/>
                  </a:cxn>
                  <a:cxn ang="0">
                    <a:pos x="54" y="41"/>
                  </a:cxn>
                  <a:cxn ang="0">
                    <a:pos x="57" y="52"/>
                  </a:cxn>
                  <a:cxn ang="0">
                    <a:pos x="58" y="64"/>
                  </a:cxn>
                  <a:cxn ang="0">
                    <a:pos x="64" y="64"/>
                  </a:cxn>
                  <a:cxn ang="0">
                    <a:pos x="63" y="52"/>
                  </a:cxn>
                  <a:cxn ang="0">
                    <a:pos x="59" y="40"/>
                  </a:cxn>
                  <a:cxn ang="0">
                    <a:pos x="53" y="29"/>
                  </a:cxn>
                  <a:cxn ang="0">
                    <a:pos x="45" y="19"/>
                  </a:cxn>
                  <a:cxn ang="0">
                    <a:pos x="35" y="11"/>
                  </a:cxn>
                  <a:cxn ang="0">
                    <a:pos x="25" y="6"/>
                  </a:cxn>
                  <a:cxn ang="0">
                    <a:pos x="13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w="64" h="64">
                    <a:moveTo>
                      <a:pt x="0" y="6"/>
                    </a:moveTo>
                    <a:lnTo>
                      <a:pt x="0" y="6"/>
                    </a:lnTo>
                    <a:lnTo>
                      <a:pt x="12" y="7"/>
                    </a:lnTo>
                    <a:lnTo>
                      <a:pt x="23" y="10"/>
                    </a:lnTo>
                    <a:lnTo>
                      <a:pt x="33" y="16"/>
                    </a:lnTo>
                    <a:lnTo>
                      <a:pt x="42" y="24"/>
                    </a:lnTo>
                    <a:lnTo>
                      <a:pt x="48" y="31"/>
                    </a:lnTo>
                    <a:lnTo>
                      <a:pt x="54" y="41"/>
                    </a:lnTo>
                    <a:lnTo>
                      <a:pt x="57" y="52"/>
                    </a:lnTo>
                    <a:lnTo>
                      <a:pt x="58" y="64"/>
                    </a:lnTo>
                    <a:lnTo>
                      <a:pt x="64" y="64"/>
                    </a:lnTo>
                    <a:lnTo>
                      <a:pt x="63" y="52"/>
                    </a:lnTo>
                    <a:lnTo>
                      <a:pt x="59" y="40"/>
                    </a:lnTo>
                    <a:lnTo>
                      <a:pt x="53" y="29"/>
                    </a:lnTo>
                    <a:lnTo>
                      <a:pt x="45" y="19"/>
                    </a:lnTo>
                    <a:lnTo>
                      <a:pt x="35" y="11"/>
                    </a:lnTo>
                    <a:lnTo>
                      <a:pt x="25" y="6"/>
                    </a:lnTo>
                    <a:lnTo>
                      <a:pt x="13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57" name="Freeform 333"/>
              <p:cNvSpPr>
                <a:spLocks/>
              </p:cNvSpPr>
              <p:nvPr/>
            </p:nvSpPr>
            <p:spPr bwMode="auto">
              <a:xfrm>
                <a:off x="1115" y="3298"/>
                <a:ext cx="56" cy="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25" y="6"/>
                  </a:cxn>
                  <a:cxn ang="0">
                    <a:pos x="225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w="225" h="6">
                    <a:moveTo>
                      <a:pt x="0" y="6"/>
                    </a:moveTo>
                    <a:lnTo>
                      <a:pt x="0" y="6"/>
                    </a:lnTo>
                    <a:lnTo>
                      <a:pt x="225" y="6"/>
                    </a:lnTo>
                    <a:lnTo>
                      <a:pt x="22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58" name="Freeform 334"/>
              <p:cNvSpPr>
                <a:spLocks/>
              </p:cNvSpPr>
              <p:nvPr/>
            </p:nvSpPr>
            <p:spPr bwMode="auto">
              <a:xfrm>
                <a:off x="1099" y="3298"/>
                <a:ext cx="16" cy="16"/>
              </a:xfrm>
              <a:custGeom>
                <a:avLst/>
                <a:gdLst/>
                <a:ahLst/>
                <a:cxnLst>
                  <a:cxn ang="0">
                    <a:pos x="6" y="64"/>
                  </a:cxn>
                  <a:cxn ang="0">
                    <a:pos x="6" y="64"/>
                  </a:cxn>
                  <a:cxn ang="0">
                    <a:pos x="7" y="52"/>
                  </a:cxn>
                  <a:cxn ang="0">
                    <a:pos x="10" y="41"/>
                  </a:cxn>
                  <a:cxn ang="0">
                    <a:pos x="16" y="31"/>
                  </a:cxn>
                  <a:cxn ang="0">
                    <a:pos x="24" y="24"/>
                  </a:cxn>
                  <a:cxn ang="0">
                    <a:pos x="32" y="16"/>
                  </a:cxn>
                  <a:cxn ang="0">
                    <a:pos x="41" y="10"/>
                  </a:cxn>
                  <a:cxn ang="0">
                    <a:pos x="52" y="7"/>
                  </a:cxn>
                  <a:cxn ang="0">
                    <a:pos x="65" y="6"/>
                  </a:cxn>
                  <a:cxn ang="0">
                    <a:pos x="65" y="0"/>
                  </a:cxn>
                  <a:cxn ang="0">
                    <a:pos x="52" y="1"/>
                  </a:cxn>
                  <a:cxn ang="0">
                    <a:pos x="40" y="6"/>
                  </a:cxn>
                  <a:cxn ang="0">
                    <a:pos x="29" y="11"/>
                  </a:cxn>
                  <a:cxn ang="0">
                    <a:pos x="19" y="19"/>
                  </a:cxn>
                  <a:cxn ang="0">
                    <a:pos x="12" y="29"/>
                  </a:cxn>
                  <a:cxn ang="0">
                    <a:pos x="6" y="40"/>
                  </a:cxn>
                  <a:cxn ang="0">
                    <a:pos x="2" y="52"/>
                  </a:cxn>
                  <a:cxn ang="0">
                    <a:pos x="0" y="64"/>
                  </a:cxn>
                  <a:cxn ang="0">
                    <a:pos x="0" y="64"/>
                  </a:cxn>
                  <a:cxn ang="0">
                    <a:pos x="6" y="64"/>
                  </a:cxn>
                </a:cxnLst>
                <a:rect l="0" t="0" r="r" b="b"/>
                <a:pathLst>
                  <a:path w="65" h="64">
                    <a:moveTo>
                      <a:pt x="6" y="64"/>
                    </a:moveTo>
                    <a:lnTo>
                      <a:pt x="6" y="64"/>
                    </a:lnTo>
                    <a:lnTo>
                      <a:pt x="7" y="52"/>
                    </a:lnTo>
                    <a:lnTo>
                      <a:pt x="10" y="41"/>
                    </a:lnTo>
                    <a:lnTo>
                      <a:pt x="16" y="31"/>
                    </a:lnTo>
                    <a:lnTo>
                      <a:pt x="24" y="24"/>
                    </a:lnTo>
                    <a:lnTo>
                      <a:pt x="32" y="16"/>
                    </a:lnTo>
                    <a:lnTo>
                      <a:pt x="41" y="10"/>
                    </a:lnTo>
                    <a:lnTo>
                      <a:pt x="52" y="7"/>
                    </a:lnTo>
                    <a:lnTo>
                      <a:pt x="65" y="6"/>
                    </a:lnTo>
                    <a:lnTo>
                      <a:pt x="65" y="0"/>
                    </a:lnTo>
                    <a:lnTo>
                      <a:pt x="52" y="1"/>
                    </a:lnTo>
                    <a:lnTo>
                      <a:pt x="40" y="6"/>
                    </a:lnTo>
                    <a:lnTo>
                      <a:pt x="29" y="11"/>
                    </a:lnTo>
                    <a:lnTo>
                      <a:pt x="19" y="19"/>
                    </a:lnTo>
                    <a:lnTo>
                      <a:pt x="12" y="29"/>
                    </a:lnTo>
                    <a:lnTo>
                      <a:pt x="6" y="40"/>
                    </a:lnTo>
                    <a:lnTo>
                      <a:pt x="2" y="52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6" y="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59" name="Freeform 335"/>
              <p:cNvSpPr>
                <a:spLocks/>
              </p:cNvSpPr>
              <p:nvPr/>
            </p:nvSpPr>
            <p:spPr bwMode="auto">
              <a:xfrm>
                <a:off x="1099" y="3314"/>
                <a:ext cx="1" cy="14"/>
              </a:xfrm>
              <a:custGeom>
                <a:avLst/>
                <a:gdLst/>
                <a:ahLst/>
                <a:cxnLst>
                  <a:cxn ang="0">
                    <a:pos x="6" y="58"/>
                  </a:cxn>
                  <a:cxn ang="0">
                    <a:pos x="6" y="58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58"/>
                  </a:cxn>
                  <a:cxn ang="0">
                    <a:pos x="0" y="58"/>
                  </a:cxn>
                  <a:cxn ang="0">
                    <a:pos x="6" y="58"/>
                  </a:cxn>
                </a:cxnLst>
                <a:rect l="0" t="0" r="r" b="b"/>
                <a:pathLst>
                  <a:path w="6" h="58">
                    <a:moveTo>
                      <a:pt x="6" y="58"/>
                    </a:moveTo>
                    <a:lnTo>
                      <a:pt x="6" y="58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6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60" name="Freeform 336"/>
              <p:cNvSpPr>
                <a:spLocks/>
              </p:cNvSpPr>
              <p:nvPr/>
            </p:nvSpPr>
            <p:spPr bwMode="auto">
              <a:xfrm>
                <a:off x="1099" y="3328"/>
                <a:ext cx="16" cy="16"/>
              </a:xfrm>
              <a:custGeom>
                <a:avLst/>
                <a:gdLst/>
                <a:ahLst/>
                <a:cxnLst>
                  <a:cxn ang="0">
                    <a:pos x="65" y="58"/>
                  </a:cxn>
                  <a:cxn ang="0">
                    <a:pos x="65" y="58"/>
                  </a:cxn>
                  <a:cxn ang="0">
                    <a:pos x="52" y="57"/>
                  </a:cxn>
                  <a:cxn ang="0">
                    <a:pos x="41" y="54"/>
                  </a:cxn>
                  <a:cxn ang="0">
                    <a:pos x="32" y="48"/>
                  </a:cxn>
                  <a:cxn ang="0">
                    <a:pos x="24" y="41"/>
                  </a:cxn>
                  <a:cxn ang="0">
                    <a:pos x="16" y="33"/>
                  </a:cxn>
                  <a:cxn ang="0">
                    <a:pos x="10" y="23"/>
                  </a:cxn>
                  <a:cxn ang="0">
                    <a:pos x="7" y="12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2" y="12"/>
                  </a:cxn>
                  <a:cxn ang="0">
                    <a:pos x="6" y="24"/>
                  </a:cxn>
                  <a:cxn ang="0">
                    <a:pos x="12" y="35"/>
                  </a:cxn>
                  <a:cxn ang="0">
                    <a:pos x="19" y="45"/>
                  </a:cxn>
                  <a:cxn ang="0">
                    <a:pos x="29" y="53"/>
                  </a:cxn>
                  <a:cxn ang="0">
                    <a:pos x="40" y="58"/>
                  </a:cxn>
                  <a:cxn ang="0">
                    <a:pos x="52" y="62"/>
                  </a:cxn>
                  <a:cxn ang="0">
                    <a:pos x="65" y="63"/>
                  </a:cxn>
                  <a:cxn ang="0">
                    <a:pos x="65" y="63"/>
                  </a:cxn>
                  <a:cxn ang="0">
                    <a:pos x="65" y="58"/>
                  </a:cxn>
                </a:cxnLst>
                <a:rect l="0" t="0" r="r" b="b"/>
                <a:pathLst>
                  <a:path w="65" h="63">
                    <a:moveTo>
                      <a:pt x="65" y="58"/>
                    </a:moveTo>
                    <a:lnTo>
                      <a:pt x="65" y="58"/>
                    </a:lnTo>
                    <a:lnTo>
                      <a:pt x="52" y="57"/>
                    </a:lnTo>
                    <a:lnTo>
                      <a:pt x="41" y="54"/>
                    </a:lnTo>
                    <a:lnTo>
                      <a:pt x="32" y="48"/>
                    </a:lnTo>
                    <a:lnTo>
                      <a:pt x="24" y="41"/>
                    </a:lnTo>
                    <a:lnTo>
                      <a:pt x="16" y="33"/>
                    </a:lnTo>
                    <a:lnTo>
                      <a:pt x="10" y="23"/>
                    </a:lnTo>
                    <a:lnTo>
                      <a:pt x="7" y="1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2" y="12"/>
                    </a:lnTo>
                    <a:lnTo>
                      <a:pt x="6" y="24"/>
                    </a:lnTo>
                    <a:lnTo>
                      <a:pt x="12" y="35"/>
                    </a:lnTo>
                    <a:lnTo>
                      <a:pt x="19" y="45"/>
                    </a:lnTo>
                    <a:lnTo>
                      <a:pt x="29" y="53"/>
                    </a:lnTo>
                    <a:lnTo>
                      <a:pt x="40" y="58"/>
                    </a:lnTo>
                    <a:lnTo>
                      <a:pt x="52" y="62"/>
                    </a:lnTo>
                    <a:lnTo>
                      <a:pt x="65" y="63"/>
                    </a:lnTo>
                    <a:lnTo>
                      <a:pt x="65" y="63"/>
                    </a:lnTo>
                    <a:lnTo>
                      <a:pt x="65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61" name="Freeform 337"/>
              <p:cNvSpPr>
                <a:spLocks/>
              </p:cNvSpPr>
              <p:nvPr/>
            </p:nvSpPr>
            <p:spPr bwMode="auto">
              <a:xfrm>
                <a:off x="1115" y="3343"/>
                <a:ext cx="56" cy="1"/>
              </a:xfrm>
              <a:custGeom>
                <a:avLst/>
                <a:gdLst/>
                <a:ahLst/>
                <a:cxnLst>
                  <a:cxn ang="0">
                    <a:pos x="225" y="0"/>
                  </a:cxn>
                  <a:cxn ang="0">
                    <a:pos x="225" y="0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225" y="5"/>
                  </a:cxn>
                  <a:cxn ang="0">
                    <a:pos x="225" y="5"/>
                  </a:cxn>
                  <a:cxn ang="0">
                    <a:pos x="225" y="0"/>
                  </a:cxn>
                </a:cxnLst>
                <a:rect l="0" t="0" r="r" b="b"/>
                <a:pathLst>
                  <a:path w="225" h="5">
                    <a:moveTo>
                      <a:pt x="225" y="0"/>
                    </a:moveTo>
                    <a:lnTo>
                      <a:pt x="225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225" y="5"/>
                    </a:lnTo>
                    <a:lnTo>
                      <a:pt x="225" y="5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62" name="Freeform 338"/>
              <p:cNvSpPr>
                <a:spLocks/>
              </p:cNvSpPr>
              <p:nvPr/>
            </p:nvSpPr>
            <p:spPr bwMode="auto">
              <a:xfrm>
                <a:off x="1140" y="3298"/>
                <a:ext cx="8" cy="46"/>
              </a:xfrm>
              <a:custGeom>
                <a:avLst/>
                <a:gdLst/>
                <a:ahLst/>
                <a:cxnLst>
                  <a:cxn ang="0">
                    <a:pos x="16" y="184"/>
                  </a:cxn>
                  <a:cxn ang="0">
                    <a:pos x="20" y="184"/>
                  </a:cxn>
                  <a:cxn ang="0">
                    <a:pos x="23" y="183"/>
                  </a:cxn>
                  <a:cxn ang="0">
                    <a:pos x="25" y="181"/>
                  </a:cxn>
                  <a:cxn ang="0">
                    <a:pos x="29" y="179"/>
                  </a:cxn>
                  <a:cxn ang="0">
                    <a:pos x="31" y="177"/>
                  </a:cxn>
                  <a:cxn ang="0">
                    <a:pos x="32" y="174"/>
                  </a:cxn>
                  <a:cxn ang="0">
                    <a:pos x="33" y="170"/>
                  </a:cxn>
                  <a:cxn ang="0">
                    <a:pos x="33" y="168"/>
                  </a:cxn>
                  <a:cxn ang="0">
                    <a:pos x="33" y="16"/>
                  </a:cxn>
                  <a:cxn ang="0">
                    <a:pos x="33" y="14"/>
                  </a:cxn>
                  <a:cxn ang="0">
                    <a:pos x="32" y="10"/>
                  </a:cxn>
                  <a:cxn ang="0">
                    <a:pos x="31" y="7"/>
                  </a:cxn>
                  <a:cxn ang="0">
                    <a:pos x="29" y="5"/>
                  </a:cxn>
                  <a:cxn ang="0">
                    <a:pos x="25" y="3"/>
                  </a:cxn>
                  <a:cxn ang="0">
                    <a:pos x="23" y="2"/>
                  </a:cxn>
                  <a:cxn ang="0">
                    <a:pos x="20" y="0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8" y="3"/>
                  </a:cxn>
                  <a:cxn ang="0">
                    <a:pos x="5" y="5"/>
                  </a:cxn>
                  <a:cxn ang="0">
                    <a:pos x="3" y="7"/>
                  </a:cxn>
                  <a:cxn ang="0">
                    <a:pos x="2" y="10"/>
                  </a:cxn>
                  <a:cxn ang="0">
                    <a:pos x="1" y="14"/>
                  </a:cxn>
                  <a:cxn ang="0">
                    <a:pos x="0" y="16"/>
                  </a:cxn>
                  <a:cxn ang="0">
                    <a:pos x="0" y="168"/>
                  </a:cxn>
                  <a:cxn ang="0">
                    <a:pos x="1" y="170"/>
                  </a:cxn>
                  <a:cxn ang="0">
                    <a:pos x="2" y="174"/>
                  </a:cxn>
                  <a:cxn ang="0">
                    <a:pos x="3" y="177"/>
                  </a:cxn>
                  <a:cxn ang="0">
                    <a:pos x="5" y="179"/>
                  </a:cxn>
                  <a:cxn ang="0">
                    <a:pos x="8" y="181"/>
                  </a:cxn>
                  <a:cxn ang="0">
                    <a:pos x="10" y="183"/>
                  </a:cxn>
                  <a:cxn ang="0">
                    <a:pos x="13" y="184"/>
                  </a:cxn>
                  <a:cxn ang="0">
                    <a:pos x="16" y="184"/>
                  </a:cxn>
                  <a:cxn ang="0">
                    <a:pos x="16" y="184"/>
                  </a:cxn>
                </a:cxnLst>
                <a:rect l="0" t="0" r="r" b="b"/>
                <a:pathLst>
                  <a:path w="33" h="184">
                    <a:moveTo>
                      <a:pt x="16" y="184"/>
                    </a:moveTo>
                    <a:lnTo>
                      <a:pt x="20" y="184"/>
                    </a:lnTo>
                    <a:lnTo>
                      <a:pt x="23" y="183"/>
                    </a:lnTo>
                    <a:lnTo>
                      <a:pt x="25" y="181"/>
                    </a:lnTo>
                    <a:lnTo>
                      <a:pt x="29" y="179"/>
                    </a:lnTo>
                    <a:lnTo>
                      <a:pt x="31" y="177"/>
                    </a:lnTo>
                    <a:lnTo>
                      <a:pt x="32" y="174"/>
                    </a:lnTo>
                    <a:lnTo>
                      <a:pt x="33" y="170"/>
                    </a:lnTo>
                    <a:lnTo>
                      <a:pt x="33" y="168"/>
                    </a:lnTo>
                    <a:lnTo>
                      <a:pt x="33" y="16"/>
                    </a:lnTo>
                    <a:lnTo>
                      <a:pt x="33" y="14"/>
                    </a:lnTo>
                    <a:lnTo>
                      <a:pt x="32" y="10"/>
                    </a:lnTo>
                    <a:lnTo>
                      <a:pt x="31" y="7"/>
                    </a:lnTo>
                    <a:lnTo>
                      <a:pt x="29" y="5"/>
                    </a:lnTo>
                    <a:lnTo>
                      <a:pt x="25" y="3"/>
                    </a:lnTo>
                    <a:lnTo>
                      <a:pt x="23" y="2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8" y="3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2" y="10"/>
                    </a:lnTo>
                    <a:lnTo>
                      <a:pt x="1" y="14"/>
                    </a:lnTo>
                    <a:lnTo>
                      <a:pt x="0" y="16"/>
                    </a:lnTo>
                    <a:lnTo>
                      <a:pt x="0" y="168"/>
                    </a:lnTo>
                    <a:lnTo>
                      <a:pt x="1" y="170"/>
                    </a:lnTo>
                    <a:lnTo>
                      <a:pt x="2" y="174"/>
                    </a:lnTo>
                    <a:lnTo>
                      <a:pt x="3" y="177"/>
                    </a:lnTo>
                    <a:lnTo>
                      <a:pt x="5" y="179"/>
                    </a:lnTo>
                    <a:lnTo>
                      <a:pt x="8" y="181"/>
                    </a:lnTo>
                    <a:lnTo>
                      <a:pt x="10" y="183"/>
                    </a:lnTo>
                    <a:lnTo>
                      <a:pt x="13" y="184"/>
                    </a:lnTo>
                    <a:lnTo>
                      <a:pt x="16" y="184"/>
                    </a:lnTo>
                    <a:lnTo>
                      <a:pt x="16" y="1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63" name="Freeform 339"/>
              <p:cNvSpPr>
                <a:spLocks/>
              </p:cNvSpPr>
              <p:nvPr/>
            </p:nvSpPr>
            <p:spPr bwMode="auto">
              <a:xfrm>
                <a:off x="1144" y="3340"/>
                <a:ext cx="5" cy="4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5" y="0"/>
                  </a:cxn>
                  <a:cxn ang="0">
                    <a:pos x="14" y="2"/>
                  </a:cxn>
                  <a:cxn ang="0">
                    <a:pos x="13" y="5"/>
                  </a:cxn>
                  <a:cxn ang="0">
                    <a:pos x="13" y="7"/>
                  </a:cxn>
                  <a:cxn ang="0">
                    <a:pos x="10" y="9"/>
                  </a:cxn>
                  <a:cxn ang="0">
                    <a:pos x="8" y="11"/>
                  </a:cxn>
                  <a:cxn ang="0">
                    <a:pos x="6" y="12"/>
                  </a:cxn>
                  <a:cxn ang="0">
                    <a:pos x="4" y="13"/>
                  </a:cxn>
                  <a:cxn ang="0">
                    <a:pos x="0" y="13"/>
                  </a:cxn>
                  <a:cxn ang="0">
                    <a:pos x="0" y="18"/>
                  </a:cxn>
                  <a:cxn ang="0">
                    <a:pos x="4" y="18"/>
                  </a:cxn>
                  <a:cxn ang="0">
                    <a:pos x="8" y="17"/>
                  </a:cxn>
                  <a:cxn ang="0">
                    <a:pos x="10" y="16"/>
                  </a:cxn>
                  <a:cxn ang="0">
                    <a:pos x="14" y="13"/>
                  </a:cxn>
                  <a:cxn ang="0">
                    <a:pos x="17" y="10"/>
                  </a:cxn>
                  <a:cxn ang="0">
                    <a:pos x="18" y="7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15" y="0"/>
                  </a:cxn>
                </a:cxnLst>
                <a:rect l="0" t="0" r="r" b="b"/>
                <a:pathLst>
                  <a:path w="19" h="18">
                    <a:moveTo>
                      <a:pt x="15" y="0"/>
                    </a:moveTo>
                    <a:lnTo>
                      <a:pt x="15" y="0"/>
                    </a:lnTo>
                    <a:lnTo>
                      <a:pt x="14" y="2"/>
                    </a:lnTo>
                    <a:lnTo>
                      <a:pt x="13" y="5"/>
                    </a:lnTo>
                    <a:lnTo>
                      <a:pt x="13" y="7"/>
                    </a:lnTo>
                    <a:lnTo>
                      <a:pt x="10" y="9"/>
                    </a:lnTo>
                    <a:lnTo>
                      <a:pt x="8" y="11"/>
                    </a:lnTo>
                    <a:lnTo>
                      <a:pt x="6" y="12"/>
                    </a:lnTo>
                    <a:lnTo>
                      <a:pt x="4" y="13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4" y="18"/>
                    </a:lnTo>
                    <a:lnTo>
                      <a:pt x="8" y="17"/>
                    </a:lnTo>
                    <a:lnTo>
                      <a:pt x="10" y="16"/>
                    </a:lnTo>
                    <a:lnTo>
                      <a:pt x="14" y="13"/>
                    </a:lnTo>
                    <a:lnTo>
                      <a:pt x="17" y="10"/>
                    </a:lnTo>
                    <a:lnTo>
                      <a:pt x="18" y="7"/>
                    </a:lnTo>
                    <a:lnTo>
                      <a:pt x="19" y="4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64" name="Freeform 340"/>
              <p:cNvSpPr>
                <a:spLocks/>
              </p:cNvSpPr>
              <p:nvPr/>
            </p:nvSpPr>
            <p:spPr bwMode="auto">
              <a:xfrm>
                <a:off x="1147" y="3302"/>
                <a:ext cx="2" cy="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52"/>
                  </a:cxn>
                  <a:cxn ang="0">
                    <a:pos x="4" y="152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0" y="0"/>
                  </a:cxn>
                </a:cxnLst>
                <a:rect l="0" t="0" r="r" b="b"/>
                <a:pathLst>
                  <a:path w="4" h="152">
                    <a:moveTo>
                      <a:pt x="0" y="0"/>
                    </a:moveTo>
                    <a:lnTo>
                      <a:pt x="0" y="0"/>
                    </a:lnTo>
                    <a:lnTo>
                      <a:pt x="0" y="152"/>
                    </a:lnTo>
                    <a:lnTo>
                      <a:pt x="4" y="152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65" name="Freeform 341"/>
              <p:cNvSpPr>
                <a:spLocks/>
              </p:cNvSpPr>
              <p:nvPr/>
            </p:nvSpPr>
            <p:spPr bwMode="auto">
              <a:xfrm>
                <a:off x="1144" y="3297"/>
                <a:ext cx="5" cy="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7"/>
                  </a:cxn>
                  <a:cxn ang="0">
                    <a:pos x="8" y="8"/>
                  </a:cxn>
                  <a:cxn ang="0">
                    <a:pos x="10" y="10"/>
                  </a:cxn>
                  <a:cxn ang="0">
                    <a:pos x="13" y="12"/>
                  </a:cxn>
                  <a:cxn ang="0">
                    <a:pos x="13" y="14"/>
                  </a:cxn>
                  <a:cxn ang="0">
                    <a:pos x="14" y="17"/>
                  </a:cxn>
                  <a:cxn ang="0">
                    <a:pos x="15" y="19"/>
                  </a:cxn>
                  <a:cxn ang="0">
                    <a:pos x="19" y="19"/>
                  </a:cxn>
                  <a:cxn ang="0">
                    <a:pos x="19" y="16"/>
                  </a:cxn>
                  <a:cxn ang="0">
                    <a:pos x="18" y="12"/>
                  </a:cxn>
                  <a:cxn ang="0">
                    <a:pos x="17" y="9"/>
                  </a:cxn>
                  <a:cxn ang="0">
                    <a:pos x="14" y="6"/>
                  </a:cxn>
                  <a:cxn ang="0">
                    <a:pos x="10" y="3"/>
                  </a:cxn>
                  <a:cxn ang="0">
                    <a:pos x="8" y="1"/>
                  </a:cxn>
                  <a:cxn ang="0">
                    <a:pos x="4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w="19" h="19">
                    <a:moveTo>
                      <a:pt x="0" y="6"/>
                    </a:moveTo>
                    <a:lnTo>
                      <a:pt x="0" y="6"/>
                    </a:lnTo>
                    <a:lnTo>
                      <a:pt x="4" y="6"/>
                    </a:lnTo>
                    <a:lnTo>
                      <a:pt x="6" y="7"/>
                    </a:lnTo>
                    <a:lnTo>
                      <a:pt x="8" y="8"/>
                    </a:lnTo>
                    <a:lnTo>
                      <a:pt x="10" y="10"/>
                    </a:lnTo>
                    <a:lnTo>
                      <a:pt x="13" y="12"/>
                    </a:lnTo>
                    <a:lnTo>
                      <a:pt x="13" y="14"/>
                    </a:lnTo>
                    <a:lnTo>
                      <a:pt x="14" y="17"/>
                    </a:lnTo>
                    <a:lnTo>
                      <a:pt x="15" y="19"/>
                    </a:lnTo>
                    <a:lnTo>
                      <a:pt x="19" y="19"/>
                    </a:lnTo>
                    <a:lnTo>
                      <a:pt x="19" y="16"/>
                    </a:lnTo>
                    <a:lnTo>
                      <a:pt x="18" y="12"/>
                    </a:lnTo>
                    <a:lnTo>
                      <a:pt x="17" y="9"/>
                    </a:lnTo>
                    <a:lnTo>
                      <a:pt x="14" y="6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66" name="Freeform 342"/>
              <p:cNvSpPr>
                <a:spLocks/>
              </p:cNvSpPr>
              <p:nvPr/>
            </p:nvSpPr>
            <p:spPr bwMode="auto">
              <a:xfrm>
                <a:off x="1139" y="3297"/>
                <a:ext cx="5" cy="5"/>
              </a:xfrm>
              <a:custGeom>
                <a:avLst/>
                <a:gdLst/>
                <a:ahLst/>
                <a:cxnLst>
                  <a:cxn ang="0">
                    <a:pos x="5" y="19"/>
                  </a:cxn>
                  <a:cxn ang="0">
                    <a:pos x="5" y="19"/>
                  </a:cxn>
                  <a:cxn ang="0">
                    <a:pos x="5" y="17"/>
                  </a:cxn>
                  <a:cxn ang="0">
                    <a:pos x="6" y="14"/>
                  </a:cxn>
                  <a:cxn ang="0">
                    <a:pos x="7" y="12"/>
                  </a:cxn>
                  <a:cxn ang="0">
                    <a:pos x="8" y="10"/>
                  </a:cxn>
                  <a:cxn ang="0">
                    <a:pos x="11" y="8"/>
                  </a:cxn>
                  <a:cxn ang="0">
                    <a:pos x="13" y="7"/>
                  </a:cxn>
                  <a:cxn ang="0">
                    <a:pos x="15" y="6"/>
                  </a:cxn>
                  <a:cxn ang="0">
                    <a:pos x="18" y="6"/>
                  </a:cxn>
                  <a:cxn ang="0">
                    <a:pos x="18" y="0"/>
                  </a:cxn>
                  <a:cxn ang="0">
                    <a:pos x="15" y="1"/>
                  </a:cxn>
                  <a:cxn ang="0">
                    <a:pos x="11" y="1"/>
                  </a:cxn>
                  <a:cxn ang="0">
                    <a:pos x="7" y="3"/>
                  </a:cxn>
                  <a:cxn ang="0">
                    <a:pos x="5" y="6"/>
                  </a:cxn>
                  <a:cxn ang="0">
                    <a:pos x="3" y="9"/>
                  </a:cxn>
                  <a:cxn ang="0">
                    <a:pos x="1" y="12"/>
                  </a:cxn>
                  <a:cxn ang="0">
                    <a:pos x="0" y="16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5" y="19"/>
                  </a:cxn>
                </a:cxnLst>
                <a:rect l="0" t="0" r="r" b="b"/>
                <a:pathLst>
                  <a:path w="18" h="19">
                    <a:moveTo>
                      <a:pt x="5" y="19"/>
                    </a:moveTo>
                    <a:lnTo>
                      <a:pt x="5" y="19"/>
                    </a:lnTo>
                    <a:lnTo>
                      <a:pt x="5" y="17"/>
                    </a:lnTo>
                    <a:lnTo>
                      <a:pt x="6" y="14"/>
                    </a:lnTo>
                    <a:lnTo>
                      <a:pt x="7" y="12"/>
                    </a:lnTo>
                    <a:lnTo>
                      <a:pt x="8" y="10"/>
                    </a:lnTo>
                    <a:lnTo>
                      <a:pt x="11" y="8"/>
                    </a:lnTo>
                    <a:lnTo>
                      <a:pt x="13" y="7"/>
                    </a:lnTo>
                    <a:lnTo>
                      <a:pt x="15" y="6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5" y="1"/>
                    </a:lnTo>
                    <a:lnTo>
                      <a:pt x="11" y="1"/>
                    </a:lnTo>
                    <a:lnTo>
                      <a:pt x="7" y="3"/>
                    </a:lnTo>
                    <a:lnTo>
                      <a:pt x="5" y="6"/>
                    </a:lnTo>
                    <a:lnTo>
                      <a:pt x="3" y="9"/>
                    </a:lnTo>
                    <a:lnTo>
                      <a:pt x="1" y="12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67" name="Freeform 343"/>
              <p:cNvSpPr>
                <a:spLocks/>
              </p:cNvSpPr>
              <p:nvPr/>
            </p:nvSpPr>
            <p:spPr bwMode="auto">
              <a:xfrm>
                <a:off x="1139" y="3302"/>
                <a:ext cx="2" cy="38"/>
              </a:xfrm>
              <a:custGeom>
                <a:avLst/>
                <a:gdLst/>
                <a:ahLst/>
                <a:cxnLst>
                  <a:cxn ang="0">
                    <a:pos x="5" y="152"/>
                  </a:cxn>
                  <a:cxn ang="0">
                    <a:pos x="5" y="152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5" y="152"/>
                  </a:cxn>
                </a:cxnLst>
                <a:rect l="0" t="0" r="r" b="b"/>
                <a:pathLst>
                  <a:path w="5" h="152">
                    <a:moveTo>
                      <a:pt x="5" y="152"/>
                    </a:moveTo>
                    <a:lnTo>
                      <a:pt x="5" y="15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5" y="1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68" name="Freeform 344"/>
              <p:cNvSpPr>
                <a:spLocks/>
              </p:cNvSpPr>
              <p:nvPr/>
            </p:nvSpPr>
            <p:spPr bwMode="auto">
              <a:xfrm>
                <a:off x="1139" y="3340"/>
                <a:ext cx="5" cy="4"/>
              </a:xfrm>
              <a:custGeom>
                <a:avLst/>
                <a:gdLst/>
                <a:ahLst/>
                <a:cxnLst>
                  <a:cxn ang="0">
                    <a:pos x="18" y="13"/>
                  </a:cxn>
                  <a:cxn ang="0">
                    <a:pos x="18" y="13"/>
                  </a:cxn>
                  <a:cxn ang="0">
                    <a:pos x="15" y="13"/>
                  </a:cxn>
                  <a:cxn ang="0">
                    <a:pos x="13" y="12"/>
                  </a:cxn>
                  <a:cxn ang="0">
                    <a:pos x="11" y="11"/>
                  </a:cxn>
                  <a:cxn ang="0">
                    <a:pos x="8" y="9"/>
                  </a:cxn>
                  <a:cxn ang="0">
                    <a:pos x="7" y="7"/>
                  </a:cxn>
                  <a:cxn ang="0">
                    <a:pos x="6" y="5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10"/>
                  </a:cxn>
                  <a:cxn ang="0">
                    <a:pos x="5" y="13"/>
                  </a:cxn>
                  <a:cxn ang="0">
                    <a:pos x="7" y="16"/>
                  </a:cxn>
                  <a:cxn ang="0">
                    <a:pos x="11" y="17"/>
                  </a:cxn>
                  <a:cxn ang="0">
                    <a:pos x="15" y="18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13"/>
                  </a:cxn>
                </a:cxnLst>
                <a:rect l="0" t="0" r="r" b="b"/>
                <a:pathLst>
                  <a:path w="18" h="18">
                    <a:moveTo>
                      <a:pt x="18" y="13"/>
                    </a:moveTo>
                    <a:lnTo>
                      <a:pt x="18" y="13"/>
                    </a:lnTo>
                    <a:lnTo>
                      <a:pt x="15" y="13"/>
                    </a:lnTo>
                    <a:lnTo>
                      <a:pt x="13" y="12"/>
                    </a:lnTo>
                    <a:lnTo>
                      <a:pt x="11" y="11"/>
                    </a:lnTo>
                    <a:lnTo>
                      <a:pt x="8" y="9"/>
                    </a:lnTo>
                    <a:lnTo>
                      <a:pt x="7" y="7"/>
                    </a:lnTo>
                    <a:lnTo>
                      <a:pt x="6" y="5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10"/>
                    </a:lnTo>
                    <a:lnTo>
                      <a:pt x="5" y="13"/>
                    </a:lnTo>
                    <a:lnTo>
                      <a:pt x="7" y="16"/>
                    </a:lnTo>
                    <a:lnTo>
                      <a:pt x="11" y="17"/>
                    </a:lnTo>
                    <a:lnTo>
                      <a:pt x="15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69" name="Rectangle 345"/>
              <p:cNvSpPr>
                <a:spLocks noChangeArrowheads="1"/>
              </p:cNvSpPr>
              <p:nvPr/>
            </p:nvSpPr>
            <p:spPr bwMode="auto">
              <a:xfrm>
                <a:off x="1222" y="3341"/>
                <a:ext cx="38" cy="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70" name="Freeform 346"/>
              <p:cNvSpPr>
                <a:spLocks/>
              </p:cNvSpPr>
              <p:nvPr/>
            </p:nvSpPr>
            <p:spPr bwMode="auto">
              <a:xfrm>
                <a:off x="1259" y="3341"/>
                <a:ext cx="2" cy="9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0" y="2"/>
                  </a:cxn>
                  <a:cxn ang="0">
                    <a:pos x="0" y="38"/>
                  </a:cxn>
                  <a:cxn ang="0">
                    <a:pos x="6" y="38"/>
                  </a:cxn>
                  <a:cxn ang="0">
                    <a:pos x="6" y="2"/>
                  </a:cxn>
                  <a:cxn ang="0">
                    <a:pos x="3" y="0"/>
                  </a:cxn>
                  <a:cxn ang="0">
                    <a:pos x="6" y="2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3" y="5"/>
                  </a:cxn>
                </a:cxnLst>
                <a:rect l="0" t="0" r="r" b="b"/>
                <a:pathLst>
                  <a:path w="6" h="38">
                    <a:moveTo>
                      <a:pt x="3" y="5"/>
                    </a:moveTo>
                    <a:lnTo>
                      <a:pt x="0" y="2"/>
                    </a:lnTo>
                    <a:lnTo>
                      <a:pt x="0" y="38"/>
                    </a:lnTo>
                    <a:lnTo>
                      <a:pt x="6" y="38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71" name="Freeform 347"/>
              <p:cNvSpPr>
                <a:spLocks/>
              </p:cNvSpPr>
              <p:nvPr/>
            </p:nvSpPr>
            <p:spPr bwMode="auto">
              <a:xfrm>
                <a:off x="1221" y="3341"/>
                <a:ext cx="39" cy="1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2" y="5"/>
                  </a:cxn>
                  <a:cxn ang="0">
                    <a:pos x="154" y="5"/>
                  </a:cxn>
                  <a:cxn ang="0">
                    <a:pos x="15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5" y="2"/>
                  </a:cxn>
                </a:cxnLst>
                <a:rect l="0" t="0" r="r" b="b"/>
                <a:pathLst>
                  <a:path w="154" h="5">
                    <a:moveTo>
                      <a:pt x="5" y="2"/>
                    </a:moveTo>
                    <a:lnTo>
                      <a:pt x="2" y="5"/>
                    </a:lnTo>
                    <a:lnTo>
                      <a:pt x="154" y="5"/>
                    </a:lnTo>
                    <a:lnTo>
                      <a:pt x="15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72" name="Freeform 348"/>
              <p:cNvSpPr>
                <a:spLocks/>
              </p:cNvSpPr>
              <p:nvPr/>
            </p:nvSpPr>
            <p:spPr bwMode="auto">
              <a:xfrm>
                <a:off x="1221" y="3341"/>
                <a:ext cx="2" cy="10"/>
              </a:xfrm>
              <a:custGeom>
                <a:avLst/>
                <a:gdLst/>
                <a:ahLst/>
                <a:cxnLst>
                  <a:cxn ang="0">
                    <a:pos x="2" y="34"/>
                  </a:cxn>
                  <a:cxn ang="0">
                    <a:pos x="5" y="36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2" y="38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2" y="38"/>
                  </a:cxn>
                  <a:cxn ang="0">
                    <a:pos x="2" y="34"/>
                  </a:cxn>
                </a:cxnLst>
                <a:rect l="0" t="0" r="r" b="b"/>
                <a:pathLst>
                  <a:path w="5" h="38">
                    <a:moveTo>
                      <a:pt x="2" y="34"/>
                    </a:moveTo>
                    <a:lnTo>
                      <a:pt x="5" y="36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6"/>
                    </a:lnTo>
                    <a:lnTo>
                      <a:pt x="2" y="38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2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73" name="Freeform 349"/>
              <p:cNvSpPr>
                <a:spLocks/>
              </p:cNvSpPr>
              <p:nvPr/>
            </p:nvSpPr>
            <p:spPr bwMode="auto">
              <a:xfrm>
                <a:off x="1222" y="3350"/>
                <a:ext cx="39" cy="1"/>
              </a:xfrm>
              <a:custGeom>
                <a:avLst/>
                <a:gdLst/>
                <a:ahLst/>
                <a:cxnLst>
                  <a:cxn ang="0">
                    <a:pos x="149" y="2"/>
                  </a:cxn>
                  <a:cxn ang="0">
                    <a:pos x="152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152" y="4"/>
                  </a:cxn>
                  <a:cxn ang="0">
                    <a:pos x="155" y="2"/>
                  </a:cxn>
                  <a:cxn ang="0">
                    <a:pos x="152" y="4"/>
                  </a:cxn>
                  <a:cxn ang="0">
                    <a:pos x="155" y="4"/>
                  </a:cxn>
                  <a:cxn ang="0">
                    <a:pos x="155" y="2"/>
                  </a:cxn>
                  <a:cxn ang="0">
                    <a:pos x="149" y="2"/>
                  </a:cxn>
                </a:cxnLst>
                <a:rect l="0" t="0" r="r" b="b"/>
                <a:pathLst>
                  <a:path w="155" h="4">
                    <a:moveTo>
                      <a:pt x="149" y="2"/>
                    </a:moveTo>
                    <a:lnTo>
                      <a:pt x="15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52" y="4"/>
                    </a:lnTo>
                    <a:lnTo>
                      <a:pt x="155" y="2"/>
                    </a:lnTo>
                    <a:lnTo>
                      <a:pt x="152" y="4"/>
                    </a:lnTo>
                    <a:lnTo>
                      <a:pt x="155" y="4"/>
                    </a:lnTo>
                    <a:lnTo>
                      <a:pt x="155" y="2"/>
                    </a:lnTo>
                    <a:lnTo>
                      <a:pt x="149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74" name="Rectangle 350"/>
              <p:cNvSpPr>
                <a:spLocks noChangeArrowheads="1"/>
              </p:cNvSpPr>
              <p:nvPr/>
            </p:nvSpPr>
            <p:spPr bwMode="auto">
              <a:xfrm>
                <a:off x="1281" y="3341"/>
                <a:ext cx="67" cy="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75" name="Freeform 351"/>
              <p:cNvSpPr>
                <a:spLocks/>
              </p:cNvSpPr>
              <p:nvPr/>
            </p:nvSpPr>
            <p:spPr bwMode="auto">
              <a:xfrm>
                <a:off x="1347" y="3341"/>
                <a:ext cx="1" cy="9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0" y="2"/>
                  </a:cxn>
                  <a:cxn ang="0">
                    <a:pos x="0" y="38"/>
                  </a:cxn>
                  <a:cxn ang="0">
                    <a:pos x="5" y="38"/>
                  </a:cxn>
                  <a:cxn ang="0">
                    <a:pos x="5" y="2"/>
                  </a:cxn>
                  <a:cxn ang="0">
                    <a:pos x="3" y="0"/>
                  </a:cxn>
                  <a:cxn ang="0">
                    <a:pos x="5" y="2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3" y="5"/>
                  </a:cxn>
                </a:cxnLst>
                <a:rect l="0" t="0" r="r" b="b"/>
                <a:pathLst>
                  <a:path w="5" h="38">
                    <a:moveTo>
                      <a:pt x="3" y="5"/>
                    </a:moveTo>
                    <a:lnTo>
                      <a:pt x="0" y="2"/>
                    </a:lnTo>
                    <a:lnTo>
                      <a:pt x="0" y="38"/>
                    </a:lnTo>
                    <a:lnTo>
                      <a:pt x="5" y="38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76" name="Freeform 352"/>
              <p:cNvSpPr>
                <a:spLocks/>
              </p:cNvSpPr>
              <p:nvPr/>
            </p:nvSpPr>
            <p:spPr bwMode="auto">
              <a:xfrm>
                <a:off x="1280" y="3341"/>
                <a:ext cx="68" cy="1"/>
              </a:xfrm>
              <a:custGeom>
                <a:avLst/>
                <a:gdLst/>
                <a:ahLst/>
                <a:cxnLst>
                  <a:cxn ang="0">
                    <a:pos x="5" y="2"/>
                  </a:cxn>
                  <a:cxn ang="0">
                    <a:pos x="3" y="5"/>
                  </a:cxn>
                  <a:cxn ang="0">
                    <a:pos x="273" y="5"/>
                  </a:cxn>
                  <a:cxn ang="0">
                    <a:pos x="273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5" y="2"/>
                  </a:cxn>
                </a:cxnLst>
                <a:rect l="0" t="0" r="r" b="b"/>
                <a:pathLst>
                  <a:path w="273" h="5">
                    <a:moveTo>
                      <a:pt x="5" y="2"/>
                    </a:moveTo>
                    <a:lnTo>
                      <a:pt x="3" y="5"/>
                    </a:lnTo>
                    <a:lnTo>
                      <a:pt x="273" y="5"/>
                    </a:lnTo>
                    <a:lnTo>
                      <a:pt x="273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77" name="Freeform 353"/>
              <p:cNvSpPr>
                <a:spLocks/>
              </p:cNvSpPr>
              <p:nvPr/>
            </p:nvSpPr>
            <p:spPr bwMode="auto">
              <a:xfrm>
                <a:off x="1280" y="3341"/>
                <a:ext cx="1" cy="10"/>
              </a:xfrm>
              <a:custGeom>
                <a:avLst/>
                <a:gdLst/>
                <a:ahLst/>
                <a:cxnLst>
                  <a:cxn ang="0">
                    <a:pos x="3" y="34"/>
                  </a:cxn>
                  <a:cxn ang="0">
                    <a:pos x="5" y="36"/>
                  </a:cxn>
                  <a:cxn ang="0">
                    <a:pos x="5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3" y="38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3" y="38"/>
                  </a:cxn>
                  <a:cxn ang="0">
                    <a:pos x="3" y="34"/>
                  </a:cxn>
                </a:cxnLst>
                <a:rect l="0" t="0" r="r" b="b"/>
                <a:pathLst>
                  <a:path w="5" h="38">
                    <a:moveTo>
                      <a:pt x="3" y="34"/>
                    </a:moveTo>
                    <a:lnTo>
                      <a:pt x="5" y="36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6"/>
                    </a:lnTo>
                    <a:lnTo>
                      <a:pt x="3" y="38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3" y="38"/>
                    </a:lnTo>
                    <a:lnTo>
                      <a:pt x="3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78" name="Freeform 354"/>
              <p:cNvSpPr>
                <a:spLocks/>
              </p:cNvSpPr>
              <p:nvPr/>
            </p:nvSpPr>
            <p:spPr bwMode="auto">
              <a:xfrm>
                <a:off x="1281" y="3350"/>
                <a:ext cx="67" cy="1"/>
              </a:xfrm>
              <a:custGeom>
                <a:avLst/>
                <a:gdLst/>
                <a:ahLst/>
                <a:cxnLst>
                  <a:cxn ang="0">
                    <a:pos x="267" y="2"/>
                  </a:cxn>
                  <a:cxn ang="0">
                    <a:pos x="27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70" y="4"/>
                  </a:cxn>
                  <a:cxn ang="0">
                    <a:pos x="272" y="2"/>
                  </a:cxn>
                  <a:cxn ang="0">
                    <a:pos x="270" y="4"/>
                  </a:cxn>
                  <a:cxn ang="0">
                    <a:pos x="272" y="4"/>
                  </a:cxn>
                  <a:cxn ang="0">
                    <a:pos x="272" y="2"/>
                  </a:cxn>
                  <a:cxn ang="0">
                    <a:pos x="267" y="2"/>
                  </a:cxn>
                </a:cxnLst>
                <a:rect l="0" t="0" r="r" b="b"/>
                <a:pathLst>
                  <a:path w="272" h="4">
                    <a:moveTo>
                      <a:pt x="267" y="2"/>
                    </a:moveTo>
                    <a:lnTo>
                      <a:pt x="270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270" y="4"/>
                    </a:lnTo>
                    <a:lnTo>
                      <a:pt x="272" y="2"/>
                    </a:lnTo>
                    <a:lnTo>
                      <a:pt x="270" y="4"/>
                    </a:lnTo>
                    <a:lnTo>
                      <a:pt x="272" y="4"/>
                    </a:lnTo>
                    <a:lnTo>
                      <a:pt x="272" y="2"/>
                    </a:lnTo>
                    <a:lnTo>
                      <a:pt x="26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79" name="Freeform 355"/>
              <p:cNvSpPr>
                <a:spLocks/>
              </p:cNvSpPr>
              <p:nvPr/>
            </p:nvSpPr>
            <p:spPr bwMode="auto">
              <a:xfrm>
                <a:off x="1533" y="3051"/>
                <a:ext cx="15" cy="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97"/>
                  </a:cxn>
                  <a:cxn ang="0">
                    <a:pos x="57" y="180"/>
                  </a:cxn>
                  <a:cxn ang="0">
                    <a:pos x="0" y="0"/>
                  </a:cxn>
                </a:cxnLst>
                <a:rect l="0" t="0" r="r" b="b"/>
                <a:pathLst>
                  <a:path w="57" h="180">
                    <a:moveTo>
                      <a:pt x="0" y="0"/>
                    </a:moveTo>
                    <a:lnTo>
                      <a:pt x="24" y="97"/>
                    </a:lnTo>
                    <a:lnTo>
                      <a:pt x="57" y="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9B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80" name="Freeform 356"/>
              <p:cNvSpPr>
                <a:spLocks/>
              </p:cNvSpPr>
              <p:nvPr/>
            </p:nvSpPr>
            <p:spPr bwMode="auto">
              <a:xfrm>
                <a:off x="1532" y="3051"/>
                <a:ext cx="9" cy="25"/>
              </a:xfrm>
              <a:custGeom>
                <a:avLst/>
                <a:gdLst/>
                <a:ahLst/>
                <a:cxnLst>
                  <a:cxn ang="0">
                    <a:pos x="38" y="96"/>
                  </a:cxn>
                  <a:cxn ang="0">
                    <a:pos x="38" y="97"/>
                  </a:cxn>
                  <a:cxn ang="0">
                    <a:pos x="13" y="0"/>
                  </a:cxn>
                  <a:cxn ang="0">
                    <a:pos x="0" y="2"/>
                  </a:cxn>
                  <a:cxn ang="0">
                    <a:pos x="26" y="99"/>
                  </a:cxn>
                  <a:cxn ang="0">
                    <a:pos x="26" y="100"/>
                  </a:cxn>
                  <a:cxn ang="0">
                    <a:pos x="26" y="99"/>
                  </a:cxn>
                  <a:cxn ang="0">
                    <a:pos x="26" y="100"/>
                  </a:cxn>
                  <a:cxn ang="0">
                    <a:pos x="26" y="100"/>
                  </a:cxn>
                  <a:cxn ang="0">
                    <a:pos x="38" y="96"/>
                  </a:cxn>
                </a:cxnLst>
                <a:rect l="0" t="0" r="r" b="b"/>
                <a:pathLst>
                  <a:path w="38" h="100">
                    <a:moveTo>
                      <a:pt x="38" y="96"/>
                    </a:moveTo>
                    <a:lnTo>
                      <a:pt x="38" y="97"/>
                    </a:lnTo>
                    <a:lnTo>
                      <a:pt x="13" y="0"/>
                    </a:lnTo>
                    <a:lnTo>
                      <a:pt x="0" y="2"/>
                    </a:lnTo>
                    <a:lnTo>
                      <a:pt x="26" y="99"/>
                    </a:lnTo>
                    <a:lnTo>
                      <a:pt x="26" y="100"/>
                    </a:lnTo>
                    <a:lnTo>
                      <a:pt x="26" y="99"/>
                    </a:lnTo>
                    <a:lnTo>
                      <a:pt x="26" y="100"/>
                    </a:lnTo>
                    <a:lnTo>
                      <a:pt x="26" y="100"/>
                    </a:lnTo>
                    <a:lnTo>
                      <a:pt x="38" y="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81" name="Freeform 357"/>
              <p:cNvSpPr>
                <a:spLocks/>
              </p:cNvSpPr>
              <p:nvPr/>
            </p:nvSpPr>
            <p:spPr bwMode="auto">
              <a:xfrm>
                <a:off x="1538" y="3075"/>
                <a:ext cx="11" cy="22"/>
              </a:xfrm>
              <a:custGeom>
                <a:avLst/>
                <a:gdLst/>
                <a:ahLst/>
                <a:cxnLst>
                  <a:cxn ang="0">
                    <a:pos x="38" y="85"/>
                  </a:cxn>
                  <a:cxn ang="0">
                    <a:pos x="44" y="82"/>
                  </a:cxn>
                  <a:cxn ang="0">
                    <a:pos x="12" y="0"/>
                  </a:cxn>
                  <a:cxn ang="0">
                    <a:pos x="0" y="4"/>
                  </a:cxn>
                  <a:cxn ang="0">
                    <a:pos x="33" y="87"/>
                  </a:cxn>
                  <a:cxn ang="0">
                    <a:pos x="38" y="85"/>
                  </a:cxn>
                </a:cxnLst>
                <a:rect l="0" t="0" r="r" b="b"/>
                <a:pathLst>
                  <a:path w="44" h="87">
                    <a:moveTo>
                      <a:pt x="38" y="85"/>
                    </a:moveTo>
                    <a:lnTo>
                      <a:pt x="44" y="82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33" y="87"/>
                    </a:lnTo>
                    <a:lnTo>
                      <a:pt x="38" y="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82" name="Freeform 358"/>
              <p:cNvSpPr>
                <a:spLocks/>
              </p:cNvSpPr>
              <p:nvPr/>
            </p:nvSpPr>
            <p:spPr bwMode="auto">
              <a:xfrm>
                <a:off x="1532" y="3082"/>
                <a:ext cx="4" cy="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73"/>
                  </a:cxn>
                  <a:cxn ang="0">
                    <a:pos x="0" y="0"/>
                  </a:cxn>
                </a:cxnLst>
                <a:rect l="0" t="0" r="r" b="b"/>
                <a:pathLst>
                  <a:path w="17" h="73">
                    <a:moveTo>
                      <a:pt x="0" y="0"/>
                    </a:moveTo>
                    <a:lnTo>
                      <a:pt x="17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9B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83" name="Freeform 359"/>
              <p:cNvSpPr>
                <a:spLocks/>
              </p:cNvSpPr>
              <p:nvPr/>
            </p:nvSpPr>
            <p:spPr bwMode="auto">
              <a:xfrm>
                <a:off x="1530" y="3081"/>
                <a:ext cx="7" cy="20"/>
              </a:xfrm>
              <a:custGeom>
                <a:avLst/>
                <a:gdLst/>
                <a:ahLst/>
                <a:cxnLst>
                  <a:cxn ang="0">
                    <a:pos x="24" y="75"/>
                  </a:cxn>
                  <a:cxn ang="0">
                    <a:pos x="29" y="74"/>
                  </a:cxn>
                  <a:cxn ang="0">
                    <a:pos x="13" y="0"/>
                  </a:cxn>
                  <a:cxn ang="0">
                    <a:pos x="0" y="3"/>
                  </a:cxn>
                  <a:cxn ang="0">
                    <a:pos x="17" y="77"/>
                  </a:cxn>
                  <a:cxn ang="0">
                    <a:pos x="24" y="75"/>
                  </a:cxn>
                </a:cxnLst>
                <a:rect l="0" t="0" r="r" b="b"/>
                <a:pathLst>
                  <a:path w="29" h="77">
                    <a:moveTo>
                      <a:pt x="24" y="75"/>
                    </a:moveTo>
                    <a:lnTo>
                      <a:pt x="29" y="74"/>
                    </a:lnTo>
                    <a:lnTo>
                      <a:pt x="13" y="0"/>
                    </a:lnTo>
                    <a:lnTo>
                      <a:pt x="0" y="3"/>
                    </a:lnTo>
                    <a:lnTo>
                      <a:pt x="17" y="77"/>
                    </a:lnTo>
                    <a:lnTo>
                      <a:pt x="24" y="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84" name="Freeform 360"/>
              <p:cNvSpPr>
                <a:spLocks/>
              </p:cNvSpPr>
              <p:nvPr/>
            </p:nvSpPr>
            <p:spPr bwMode="auto">
              <a:xfrm>
                <a:off x="1485" y="3235"/>
                <a:ext cx="20" cy="21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9" y="1"/>
                  </a:cxn>
                  <a:cxn ang="0">
                    <a:pos x="57" y="3"/>
                  </a:cxn>
                  <a:cxn ang="0">
                    <a:pos x="63" y="8"/>
                  </a:cxn>
                  <a:cxn ang="0">
                    <a:pos x="69" y="12"/>
                  </a:cxn>
                  <a:cxn ang="0">
                    <a:pos x="74" y="18"/>
                  </a:cxn>
                  <a:cxn ang="0">
                    <a:pos x="78" y="25"/>
                  </a:cxn>
                  <a:cxn ang="0">
                    <a:pos x="80" y="33"/>
                  </a:cxn>
                  <a:cxn ang="0">
                    <a:pos x="81" y="41"/>
                  </a:cxn>
                  <a:cxn ang="0">
                    <a:pos x="80" y="49"/>
                  </a:cxn>
                  <a:cxn ang="0">
                    <a:pos x="78" y="56"/>
                  </a:cxn>
                  <a:cxn ang="0">
                    <a:pos x="74" y="64"/>
                  </a:cxn>
                  <a:cxn ang="0">
                    <a:pos x="69" y="69"/>
                  </a:cxn>
                  <a:cxn ang="0">
                    <a:pos x="63" y="74"/>
                  </a:cxn>
                  <a:cxn ang="0">
                    <a:pos x="57" y="78"/>
                  </a:cxn>
                  <a:cxn ang="0">
                    <a:pos x="49" y="81"/>
                  </a:cxn>
                  <a:cxn ang="0">
                    <a:pos x="41" y="82"/>
                  </a:cxn>
                  <a:cxn ang="0">
                    <a:pos x="32" y="81"/>
                  </a:cxn>
                  <a:cxn ang="0">
                    <a:pos x="25" y="78"/>
                  </a:cxn>
                  <a:cxn ang="0">
                    <a:pos x="18" y="74"/>
                  </a:cxn>
                  <a:cxn ang="0">
                    <a:pos x="13" y="69"/>
                  </a:cxn>
                  <a:cxn ang="0">
                    <a:pos x="7" y="64"/>
                  </a:cxn>
                  <a:cxn ang="0">
                    <a:pos x="4" y="56"/>
                  </a:cxn>
                  <a:cxn ang="0">
                    <a:pos x="2" y="49"/>
                  </a:cxn>
                  <a:cxn ang="0">
                    <a:pos x="0" y="41"/>
                  </a:cxn>
                  <a:cxn ang="0">
                    <a:pos x="2" y="33"/>
                  </a:cxn>
                  <a:cxn ang="0">
                    <a:pos x="4" y="25"/>
                  </a:cxn>
                  <a:cxn ang="0">
                    <a:pos x="7" y="18"/>
                  </a:cxn>
                  <a:cxn ang="0">
                    <a:pos x="13" y="12"/>
                  </a:cxn>
                  <a:cxn ang="0">
                    <a:pos x="18" y="8"/>
                  </a:cxn>
                  <a:cxn ang="0">
                    <a:pos x="25" y="3"/>
                  </a:cxn>
                  <a:cxn ang="0">
                    <a:pos x="32" y="1"/>
                  </a:cxn>
                  <a:cxn ang="0">
                    <a:pos x="41" y="0"/>
                  </a:cxn>
                </a:cxnLst>
                <a:rect l="0" t="0" r="r" b="b"/>
                <a:pathLst>
                  <a:path w="81" h="82">
                    <a:moveTo>
                      <a:pt x="41" y="0"/>
                    </a:moveTo>
                    <a:lnTo>
                      <a:pt x="49" y="1"/>
                    </a:lnTo>
                    <a:lnTo>
                      <a:pt x="57" y="3"/>
                    </a:lnTo>
                    <a:lnTo>
                      <a:pt x="63" y="8"/>
                    </a:lnTo>
                    <a:lnTo>
                      <a:pt x="69" y="12"/>
                    </a:lnTo>
                    <a:lnTo>
                      <a:pt x="74" y="18"/>
                    </a:lnTo>
                    <a:lnTo>
                      <a:pt x="78" y="25"/>
                    </a:lnTo>
                    <a:lnTo>
                      <a:pt x="80" y="33"/>
                    </a:lnTo>
                    <a:lnTo>
                      <a:pt x="81" y="41"/>
                    </a:lnTo>
                    <a:lnTo>
                      <a:pt x="80" y="49"/>
                    </a:lnTo>
                    <a:lnTo>
                      <a:pt x="78" y="56"/>
                    </a:lnTo>
                    <a:lnTo>
                      <a:pt x="74" y="64"/>
                    </a:lnTo>
                    <a:lnTo>
                      <a:pt x="69" y="69"/>
                    </a:lnTo>
                    <a:lnTo>
                      <a:pt x="63" y="74"/>
                    </a:lnTo>
                    <a:lnTo>
                      <a:pt x="57" y="78"/>
                    </a:lnTo>
                    <a:lnTo>
                      <a:pt x="49" y="81"/>
                    </a:lnTo>
                    <a:lnTo>
                      <a:pt x="41" y="82"/>
                    </a:lnTo>
                    <a:lnTo>
                      <a:pt x="32" y="81"/>
                    </a:lnTo>
                    <a:lnTo>
                      <a:pt x="25" y="78"/>
                    </a:lnTo>
                    <a:lnTo>
                      <a:pt x="18" y="74"/>
                    </a:lnTo>
                    <a:lnTo>
                      <a:pt x="13" y="69"/>
                    </a:lnTo>
                    <a:lnTo>
                      <a:pt x="7" y="64"/>
                    </a:lnTo>
                    <a:lnTo>
                      <a:pt x="4" y="56"/>
                    </a:lnTo>
                    <a:lnTo>
                      <a:pt x="2" y="49"/>
                    </a:lnTo>
                    <a:lnTo>
                      <a:pt x="0" y="41"/>
                    </a:lnTo>
                    <a:lnTo>
                      <a:pt x="2" y="33"/>
                    </a:lnTo>
                    <a:lnTo>
                      <a:pt x="4" y="25"/>
                    </a:lnTo>
                    <a:lnTo>
                      <a:pt x="7" y="18"/>
                    </a:lnTo>
                    <a:lnTo>
                      <a:pt x="13" y="12"/>
                    </a:lnTo>
                    <a:lnTo>
                      <a:pt x="18" y="8"/>
                    </a:lnTo>
                    <a:lnTo>
                      <a:pt x="25" y="3"/>
                    </a:lnTo>
                    <a:lnTo>
                      <a:pt x="32" y="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85" name="Freeform 361"/>
              <p:cNvSpPr>
                <a:spLocks/>
              </p:cNvSpPr>
              <p:nvPr/>
            </p:nvSpPr>
            <p:spPr bwMode="auto">
              <a:xfrm>
                <a:off x="1485" y="3235"/>
                <a:ext cx="20" cy="21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1" y="0"/>
                  </a:cxn>
                  <a:cxn ang="0">
                    <a:pos x="49" y="1"/>
                  </a:cxn>
                  <a:cxn ang="0">
                    <a:pos x="57" y="3"/>
                  </a:cxn>
                  <a:cxn ang="0">
                    <a:pos x="63" y="8"/>
                  </a:cxn>
                  <a:cxn ang="0">
                    <a:pos x="69" y="12"/>
                  </a:cxn>
                  <a:cxn ang="0">
                    <a:pos x="74" y="18"/>
                  </a:cxn>
                  <a:cxn ang="0">
                    <a:pos x="78" y="25"/>
                  </a:cxn>
                  <a:cxn ang="0">
                    <a:pos x="80" y="33"/>
                  </a:cxn>
                  <a:cxn ang="0">
                    <a:pos x="81" y="41"/>
                  </a:cxn>
                  <a:cxn ang="0">
                    <a:pos x="81" y="41"/>
                  </a:cxn>
                  <a:cxn ang="0">
                    <a:pos x="80" y="49"/>
                  </a:cxn>
                  <a:cxn ang="0">
                    <a:pos x="78" y="56"/>
                  </a:cxn>
                  <a:cxn ang="0">
                    <a:pos x="74" y="64"/>
                  </a:cxn>
                  <a:cxn ang="0">
                    <a:pos x="69" y="69"/>
                  </a:cxn>
                  <a:cxn ang="0">
                    <a:pos x="63" y="74"/>
                  </a:cxn>
                  <a:cxn ang="0">
                    <a:pos x="57" y="78"/>
                  </a:cxn>
                  <a:cxn ang="0">
                    <a:pos x="49" y="81"/>
                  </a:cxn>
                  <a:cxn ang="0">
                    <a:pos x="41" y="82"/>
                  </a:cxn>
                  <a:cxn ang="0">
                    <a:pos x="41" y="82"/>
                  </a:cxn>
                  <a:cxn ang="0">
                    <a:pos x="32" y="81"/>
                  </a:cxn>
                  <a:cxn ang="0">
                    <a:pos x="25" y="78"/>
                  </a:cxn>
                  <a:cxn ang="0">
                    <a:pos x="18" y="74"/>
                  </a:cxn>
                  <a:cxn ang="0">
                    <a:pos x="13" y="69"/>
                  </a:cxn>
                  <a:cxn ang="0">
                    <a:pos x="7" y="64"/>
                  </a:cxn>
                  <a:cxn ang="0">
                    <a:pos x="4" y="56"/>
                  </a:cxn>
                  <a:cxn ang="0">
                    <a:pos x="2" y="49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2" y="33"/>
                  </a:cxn>
                  <a:cxn ang="0">
                    <a:pos x="4" y="25"/>
                  </a:cxn>
                  <a:cxn ang="0">
                    <a:pos x="7" y="18"/>
                  </a:cxn>
                  <a:cxn ang="0">
                    <a:pos x="13" y="12"/>
                  </a:cxn>
                  <a:cxn ang="0">
                    <a:pos x="18" y="8"/>
                  </a:cxn>
                  <a:cxn ang="0">
                    <a:pos x="25" y="3"/>
                  </a:cxn>
                  <a:cxn ang="0">
                    <a:pos x="32" y="1"/>
                  </a:cxn>
                  <a:cxn ang="0">
                    <a:pos x="41" y="0"/>
                  </a:cxn>
                </a:cxnLst>
                <a:rect l="0" t="0" r="r" b="b"/>
                <a:pathLst>
                  <a:path w="81" h="82">
                    <a:moveTo>
                      <a:pt x="41" y="0"/>
                    </a:moveTo>
                    <a:lnTo>
                      <a:pt x="41" y="0"/>
                    </a:lnTo>
                    <a:lnTo>
                      <a:pt x="49" y="1"/>
                    </a:lnTo>
                    <a:lnTo>
                      <a:pt x="57" y="3"/>
                    </a:lnTo>
                    <a:lnTo>
                      <a:pt x="63" y="8"/>
                    </a:lnTo>
                    <a:lnTo>
                      <a:pt x="69" y="12"/>
                    </a:lnTo>
                    <a:lnTo>
                      <a:pt x="74" y="18"/>
                    </a:lnTo>
                    <a:lnTo>
                      <a:pt x="78" y="25"/>
                    </a:lnTo>
                    <a:lnTo>
                      <a:pt x="80" y="33"/>
                    </a:lnTo>
                    <a:lnTo>
                      <a:pt x="81" y="41"/>
                    </a:lnTo>
                    <a:lnTo>
                      <a:pt x="81" y="41"/>
                    </a:lnTo>
                    <a:lnTo>
                      <a:pt x="80" y="49"/>
                    </a:lnTo>
                    <a:lnTo>
                      <a:pt x="78" y="56"/>
                    </a:lnTo>
                    <a:lnTo>
                      <a:pt x="74" y="64"/>
                    </a:lnTo>
                    <a:lnTo>
                      <a:pt x="69" y="69"/>
                    </a:lnTo>
                    <a:lnTo>
                      <a:pt x="63" y="74"/>
                    </a:lnTo>
                    <a:lnTo>
                      <a:pt x="57" y="78"/>
                    </a:lnTo>
                    <a:lnTo>
                      <a:pt x="49" y="81"/>
                    </a:lnTo>
                    <a:lnTo>
                      <a:pt x="41" y="82"/>
                    </a:lnTo>
                    <a:lnTo>
                      <a:pt x="41" y="82"/>
                    </a:lnTo>
                    <a:lnTo>
                      <a:pt x="32" y="81"/>
                    </a:lnTo>
                    <a:lnTo>
                      <a:pt x="25" y="78"/>
                    </a:lnTo>
                    <a:lnTo>
                      <a:pt x="18" y="74"/>
                    </a:lnTo>
                    <a:lnTo>
                      <a:pt x="13" y="69"/>
                    </a:lnTo>
                    <a:lnTo>
                      <a:pt x="7" y="64"/>
                    </a:lnTo>
                    <a:lnTo>
                      <a:pt x="4" y="56"/>
                    </a:lnTo>
                    <a:lnTo>
                      <a:pt x="2" y="49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2" y="33"/>
                    </a:lnTo>
                    <a:lnTo>
                      <a:pt x="4" y="25"/>
                    </a:lnTo>
                    <a:lnTo>
                      <a:pt x="7" y="18"/>
                    </a:lnTo>
                    <a:lnTo>
                      <a:pt x="13" y="12"/>
                    </a:lnTo>
                    <a:lnTo>
                      <a:pt x="18" y="8"/>
                    </a:lnTo>
                    <a:lnTo>
                      <a:pt x="25" y="3"/>
                    </a:lnTo>
                    <a:lnTo>
                      <a:pt x="32" y="1"/>
                    </a:lnTo>
                    <a:lnTo>
                      <a:pt x="4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86" name="Freeform 362"/>
              <p:cNvSpPr>
                <a:spLocks/>
              </p:cNvSpPr>
              <p:nvPr/>
            </p:nvSpPr>
            <p:spPr bwMode="auto">
              <a:xfrm>
                <a:off x="1484" y="3284"/>
                <a:ext cx="20" cy="20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9" y="1"/>
                  </a:cxn>
                  <a:cxn ang="0">
                    <a:pos x="56" y="3"/>
                  </a:cxn>
                  <a:cxn ang="0">
                    <a:pos x="63" y="7"/>
                  </a:cxn>
                  <a:cxn ang="0">
                    <a:pos x="70" y="12"/>
                  </a:cxn>
                  <a:cxn ang="0">
                    <a:pos x="74" y="18"/>
                  </a:cxn>
                  <a:cxn ang="0">
                    <a:pos x="78" y="24"/>
                  </a:cxn>
                  <a:cxn ang="0">
                    <a:pos x="81" y="32"/>
                  </a:cxn>
                  <a:cxn ang="0">
                    <a:pos x="81" y="41"/>
                  </a:cxn>
                  <a:cxn ang="0">
                    <a:pos x="81" y="49"/>
                  </a:cxn>
                  <a:cxn ang="0">
                    <a:pos x="78" y="56"/>
                  </a:cxn>
                  <a:cxn ang="0">
                    <a:pos x="74" y="63"/>
                  </a:cxn>
                  <a:cxn ang="0">
                    <a:pos x="70" y="69"/>
                  </a:cxn>
                  <a:cxn ang="0">
                    <a:pos x="63" y="74"/>
                  </a:cxn>
                  <a:cxn ang="0">
                    <a:pos x="56" y="77"/>
                  </a:cxn>
                  <a:cxn ang="0">
                    <a:pos x="49" y="80"/>
                  </a:cxn>
                  <a:cxn ang="0">
                    <a:pos x="41" y="81"/>
                  </a:cxn>
                  <a:cxn ang="0">
                    <a:pos x="32" y="80"/>
                  </a:cxn>
                  <a:cxn ang="0">
                    <a:pos x="25" y="77"/>
                  </a:cxn>
                  <a:cxn ang="0">
                    <a:pos x="18" y="74"/>
                  </a:cxn>
                  <a:cxn ang="0">
                    <a:pos x="12" y="69"/>
                  </a:cxn>
                  <a:cxn ang="0">
                    <a:pos x="8" y="63"/>
                  </a:cxn>
                  <a:cxn ang="0">
                    <a:pos x="3" y="56"/>
                  </a:cxn>
                  <a:cxn ang="0">
                    <a:pos x="1" y="49"/>
                  </a:cxn>
                  <a:cxn ang="0">
                    <a:pos x="0" y="41"/>
                  </a:cxn>
                  <a:cxn ang="0">
                    <a:pos x="1" y="32"/>
                  </a:cxn>
                  <a:cxn ang="0">
                    <a:pos x="3" y="24"/>
                  </a:cxn>
                  <a:cxn ang="0">
                    <a:pos x="8" y="18"/>
                  </a:cxn>
                  <a:cxn ang="0">
                    <a:pos x="12" y="12"/>
                  </a:cxn>
                  <a:cxn ang="0">
                    <a:pos x="18" y="7"/>
                  </a:cxn>
                  <a:cxn ang="0">
                    <a:pos x="25" y="3"/>
                  </a:cxn>
                  <a:cxn ang="0">
                    <a:pos x="32" y="1"/>
                  </a:cxn>
                  <a:cxn ang="0">
                    <a:pos x="41" y="0"/>
                  </a:cxn>
                </a:cxnLst>
                <a:rect l="0" t="0" r="r" b="b"/>
                <a:pathLst>
                  <a:path w="81" h="81">
                    <a:moveTo>
                      <a:pt x="41" y="0"/>
                    </a:moveTo>
                    <a:lnTo>
                      <a:pt x="49" y="1"/>
                    </a:lnTo>
                    <a:lnTo>
                      <a:pt x="56" y="3"/>
                    </a:lnTo>
                    <a:lnTo>
                      <a:pt x="63" y="7"/>
                    </a:lnTo>
                    <a:lnTo>
                      <a:pt x="70" y="12"/>
                    </a:lnTo>
                    <a:lnTo>
                      <a:pt x="74" y="18"/>
                    </a:lnTo>
                    <a:lnTo>
                      <a:pt x="78" y="24"/>
                    </a:lnTo>
                    <a:lnTo>
                      <a:pt x="81" y="32"/>
                    </a:lnTo>
                    <a:lnTo>
                      <a:pt x="81" y="41"/>
                    </a:lnTo>
                    <a:lnTo>
                      <a:pt x="81" y="49"/>
                    </a:lnTo>
                    <a:lnTo>
                      <a:pt x="78" y="56"/>
                    </a:lnTo>
                    <a:lnTo>
                      <a:pt x="74" y="63"/>
                    </a:lnTo>
                    <a:lnTo>
                      <a:pt x="70" y="69"/>
                    </a:lnTo>
                    <a:lnTo>
                      <a:pt x="63" y="74"/>
                    </a:lnTo>
                    <a:lnTo>
                      <a:pt x="56" y="77"/>
                    </a:lnTo>
                    <a:lnTo>
                      <a:pt x="49" y="80"/>
                    </a:lnTo>
                    <a:lnTo>
                      <a:pt x="41" y="81"/>
                    </a:lnTo>
                    <a:lnTo>
                      <a:pt x="32" y="80"/>
                    </a:lnTo>
                    <a:lnTo>
                      <a:pt x="25" y="77"/>
                    </a:lnTo>
                    <a:lnTo>
                      <a:pt x="18" y="74"/>
                    </a:lnTo>
                    <a:lnTo>
                      <a:pt x="12" y="69"/>
                    </a:lnTo>
                    <a:lnTo>
                      <a:pt x="8" y="63"/>
                    </a:lnTo>
                    <a:lnTo>
                      <a:pt x="3" y="56"/>
                    </a:lnTo>
                    <a:lnTo>
                      <a:pt x="1" y="49"/>
                    </a:lnTo>
                    <a:lnTo>
                      <a:pt x="0" y="41"/>
                    </a:lnTo>
                    <a:lnTo>
                      <a:pt x="1" y="32"/>
                    </a:lnTo>
                    <a:lnTo>
                      <a:pt x="3" y="24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8" y="7"/>
                    </a:lnTo>
                    <a:lnTo>
                      <a:pt x="25" y="3"/>
                    </a:lnTo>
                    <a:lnTo>
                      <a:pt x="32" y="1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87" name="Freeform 363"/>
              <p:cNvSpPr>
                <a:spLocks/>
              </p:cNvSpPr>
              <p:nvPr/>
            </p:nvSpPr>
            <p:spPr bwMode="auto">
              <a:xfrm>
                <a:off x="1484" y="3284"/>
                <a:ext cx="20" cy="20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41" y="0"/>
                  </a:cxn>
                  <a:cxn ang="0">
                    <a:pos x="49" y="1"/>
                  </a:cxn>
                  <a:cxn ang="0">
                    <a:pos x="56" y="3"/>
                  </a:cxn>
                  <a:cxn ang="0">
                    <a:pos x="63" y="7"/>
                  </a:cxn>
                  <a:cxn ang="0">
                    <a:pos x="70" y="12"/>
                  </a:cxn>
                  <a:cxn ang="0">
                    <a:pos x="74" y="18"/>
                  </a:cxn>
                  <a:cxn ang="0">
                    <a:pos x="78" y="24"/>
                  </a:cxn>
                  <a:cxn ang="0">
                    <a:pos x="81" y="32"/>
                  </a:cxn>
                  <a:cxn ang="0">
                    <a:pos x="81" y="41"/>
                  </a:cxn>
                  <a:cxn ang="0">
                    <a:pos x="81" y="41"/>
                  </a:cxn>
                  <a:cxn ang="0">
                    <a:pos x="81" y="49"/>
                  </a:cxn>
                  <a:cxn ang="0">
                    <a:pos x="78" y="56"/>
                  </a:cxn>
                  <a:cxn ang="0">
                    <a:pos x="74" y="63"/>
                  </a:cxn>
                  <a:cxn ang="0">
                    <a:pos x="70" y="69"/>
                  </a:cxn>
                  <a:cxn ang="0">
                    <a:pos x="63" y="74"/>
                  </a:cxn>
                  <a:cxn ang="0">
                    <a:pos x="56" y="77"/>
                  </a:cxn>
                  <a:cxn ang="0">
                    <a:pos x="49" y="80"/>
                  </a:cxn>
                  <a:cxn ang="0">
                    <a:pos x="41" y="81"/>
                  </a:cxn>
                  <a:cxn ang="0">
                    <a:pos x="41" y="81"/>
                  </a:cxn>
                  <a:cxn ang="0">
                    <a:pos x="32" y="80"/>
                  </a:cxn>
                  <a:cxn ang="0">
                    <a:pos x="25" y="77"/>
                  </a:cxn>
                  <a:cxn ang="0">
                    <a:pos x="18" y="74"/>
                  </a:cxn>
                  <a:cxn ang="0">
                    <a:pos x="12" y="69"/>
                  </a:cxn>
                  <a:cxn ang="0">
                    <a:pos x="8" y="63"/>
                  </a:cxn>
                  <a:cxn ang="0">
                    <a:pos x="3" y="56"/>
                  </a:cxn>
                  <a:cxn ang="0">
                    <a:pos x="1" y="49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1" y="32"/>
                  </a:cxn>
                  <a:cxn ang="0">
                    <a:pos x="3" y="24"/>
                  </a:cxn>
                  <a:cxn ang="0">
                    <a:pos x="8" y="18"/>
                  </a:cxn>
                  <a:cxn ang="0">
                    <a:pos x="12" y="12"/>
                  </a:cxn>
                  <a:cxn ang="0">
                    <a:pos x="18" y="7"/>
                  </a:cxn>
                  <a:cxn ang="0">
                    <a:pos x="25" y="3"/>
                  </a:cxn>
                  <a:cxn ang="0">
                    <a:pos x="32" y="1"/>
                  </a:cxn>
                  <a:cxn ang="0">
                    <a:pos x="41" y="0"/>
                  </a:cxn>
                </a:cxnLst>
                <a:rect l="0" t="0" r="r" b="b"/>
                <a:pathLst>
                  <a:path w="81" h="81">
                    <a:moveTo>
                      <a:pt x="41" y="0"/>
                    </a:moveTo>
                    <a:lnTo>
                      <a:pt x="41" y="0"/>
                    </a:lnTo>
                    <a:lnTo>
                      <a:pt x="49" y="1"/>
                    </a:lnTo>
                    <a:lnTo>
                      <a:pt x="56" y="3"/>
                    </a:lnTo>
                    <a:lnTo>
                      <a:pt x="63" y="7"/>
                    </a:lnTo>
                    <a:lnTo>
                      <a:pt x="70" y="12"/>
                    </a:lnTo>
                    <a:lnTo>
                      <a:pt x="74" y="18"/>
                    </a:lnTo>
                    <a:lnTo>
                      <a:pt x="78" y="24"/>
                    </a:lnTo>
                    <a:lnTo>
                      <a:pt x="81" y="32"/>
                    </a:lnTo>
                    <a:lnTo>
                      <a:pt x="81" y="41"/>
                    </a:lnTo>
                    <a:lnTo>
                      <a:pt x="81" y="41"/>
                    </a:lnTo>
                    <a:lnTo>
                      <a:pt x="81" y="49"/>
                    </a:lnTo>
                    <a:lnTo>
                      <a:pt x="78" y="56"/>
                    </a:lnTo>
                    <a:lnTo>
                      <a:pt x="74" y="63"/>
                    </a:lnTo>
                    <a:lnTo>
                      <a:pt x="70" y="69"/>
                    </a:lnTo>
                    <a:lnTo>
                      <a:pt x="63" y="74"/>
                    </a:lnTo>
                    <a:lnTo>
                      <a:pt x="56" y="77"/>
                    </a:lnTo>
                    <a:lnTo>
                      <a:pt x="49" y="80"/>
                    </a:lnTo>
                    <a:lnTo>
                      <a:pt x="41" y="81"/>
                    </a:lnTo>
                    <a:lnTo>
                      <a:pt x="41" y="81"/>
                    </a:lnTo>
                    <a:lnTo>
                      <a:pt x="32" y="80"/>
                    </a:lnTo>
                    <a:lnTo>
                      <a:pt x="25" y="77"/>
                    </a:lnTo>
                    <a:lnTo>
                      <a:pt x="18" y="74"/>
                    </a:lnTo>
                    <a:lnTo>
                      <a:pt x="12" y="69"/>
                    </a:lnTo>
                    <a:lnTo>
                      <a:pt x="8" y="63"/>
                    </a:lnTo>
                    <a:lnTo>
                      <a:pt x="3" y="56"/>
                    </a:lnTo>
                    <a:lnTo>
                      <a:pt x="1" y="49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1" y="32"/>
                    </a:lnTo>
                    <a:lnTo>
                      <a:pt x="3" y="24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8" y="7"/>
                    </a:lnTo>
                    <a:lnTo>
                      <a:pt x="25" y="3"/>
                    </a:lnTo>
                    <a:lnTo>
                      <a:pt x="32" y="1"/>
                    </a:lnTo>
                    <a:lnTo>
                      <a:pt x="4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88" name="Freeform 364"/>
              <p:cNvSpPr>
                <a:spLocks/>
              </p:cNvSpPr>
              <p:nvPr/>
            </p:nvSpPr>
            <p:spPr bwMode="auto">
              <a:xfrm flipH="1">
                <a:off x="394" y="3591"/>
                <a:ext cx="590" cy="359"/>
              </a:xfrm>
              <a:custGeom>
                <a:avLst/>
                <a:gdLst/>
                <a:ahLst/>
                <a:cxnLst>
                  <a:cxn ang="0">
                    <a:pos x="674" y="0"/>
                  </a:cxn>
                  <a:cxn ang="0">
                    <a:pos x="554" y="65"/>
                  </a:cxn>
                  <a:cxn ang="0">
                    <a:pos x="425" y="105"/>
                  </a:cxn>
                  <a:cxn ang="0">
                    <a:pos x="273" y="112"/>
                  </a:cxn>
                  <a:cxn ang="0">
                    <a:pos x="157" y="112"/>
                  </a:cxn>
                  <a:cxn ang="0">
                    <a:pos x="179" y="195"/>
                  </a:cxn>
                  <a:cxn ang="0">
                    <a:pos x="82" y="218"/>
                  </a:cxn>
                  <a:cxn ang="0">
                    <a:pos x="141" y="299"/>
                  </a:cxn>
                  <a:cxn ang="0">
                    <a:pos x="13" y="331"/>
                  </a:cxn>
                  <a:cxn ang="0">
                    <a:pos x="130" y="404"/>
                  </a:cxn>
                  <a:cxn ang="0">
                    <a:pos x="0" y="432"/>
                  </a:cxn>
                  <a:cxn ang="0">
                    <a:pos x="160" y="498"/>
                  </a:cxn>
                  <a:cxn ang="0">
                    <a:pos x="332" y="569"/>
                  </a:cxn>
                  <a:cxn ang="0">
                    <a:pos x="515" y="638"/>
                  </a:cxn>
                  <a:cxn ang="0">
                    <a:pos x="666" y="748"/>
                  </a:cxn>
                  <a:cxn ang="0">
                    <a:pos x="722" y="783"/>
                  </a:cxn>
                  <a:cxn ang="0">
                    <a:pos x="814" y="795"/>
                  </a:cxn>
                  <a:cxn ang="0">
                    <a:pos x="916" y="814"/>
                  </a:cxn>
                  <a:cxn ang="0">
                    <a:pos x="1033" y="849"/>
                  </a:cxn>
                  <a:cxn ang="0">
                    <a:pos x="1270" y="950"/>
                  </a:cxn>
                  <a:cxn ang="0">
                    <a:pos x="1415" y="989"/>
                  </a:cxn>
                  <a:cxn ang="0">
                    <a:pos x="1558" y="994"/>
                  </a:cxn>
                  <a:cxn ang="0">
                    <a:pos x="1663" y="491"/>
                  </a:cxn>
                  <a:cxn ang="0">
                    <a:pos x="1293" y="303"/>
                  </a:cxn>
                  <a:cxn ang="0">
                    <a:pos x="745" y="132"/>
                  </a:cxn>
                  <a:cxn ang="0">
                    <a:pos x="686" y="63"/>
                  </a:cxn>
                  <a:cxn ang="0">
                    <a:pos x="674" y="0"/>
                  </a:cxn>
                  <a:cxn ang="0">
                    <a:pos x="674" y="0"/>
                  </a:cxn>
                  <a:cxn ang="0">
                    <a:pos x="674" y="0"/>
                  </a:cxn>
                </a:cxnLst>
                <a:rect l="0" t="0" r="r" b="b"/>
                <a:pathLst>
                  <a:path w="1663" h="994">
                    <a:moveTo>
                      <a:pt x="674" y="0"/>
                    </a:moveTo>
                    <a:lnTo>
                      <a:pt x="554" y="65"/>
                    </a:lnTo>
                    <a:lnTo>
                      <a:pt x="425" y="105"/>
                    </a:lnTo>
                    <a:lnTo>
                      <a:pt x="273" y="112"/>
                    </a:lnTo>
                    <a:lnTo>
                      <a:pt x="157" y="112"/>
                    </a:lnTo>
                    <a:lnTo>
                      <a:pt x="179" y="195"/>
                    </a:lnTo>
                    <a:lnTo>
                      <a:pt x="82" y="218"/>
                    </a:lnTo>
                    <a:lnTo>
                      <a:pt x="141" y="299"/>
                    </a:lnTo>
                    <a:lnTo>
                      <a:pt x="13" y="331"/>
                    </a:lnTo>
                    <a:lnTo>
                      <a:pt x="130" y="404"/>
                    </a:lnTo>
                    <a:lnTo>
                      <a:pt x="0" y="432"/>
                    </a:lnTo>
                    <a:lnTo>
                      <a:pt x="160" y="498"/>
                    </a:lnTo>
                    <a:lnTo>
                      <a:pt x="332" y="569"/>
                    </a:lnTo>
                    <a:lnTo>
                      <a:pt x="515" y="638"/>
                    </a:lnTo>
                    <a:lnTo>
                      <a:pt x="666" y="748"/>
                    </a:lnTo>
                    <a:lnTo>
                      <a:pt x="722" y="783"/>
                    </a:lnTo>
                    <a:lnTo>
                      <a:pt x="814" y="795"/>
                    </a:lnTo>
                    <a:lnTo>
                      <a:pt x="916" y="814"/>
                    </a:lnTo>
                    <a:lnTo>
                      <a:pt x="1033" y="849"/>
                    </a:lnTo>
                    <a:lnTo>
                      <a:pt x="1270" y="950"/>
                    </a:lnTo>
                    <a:lnTo>
                      <a:pt x="1415" y="989"/>
                    </a:lnTo>
                    <a:lnTo>
                      <a:pt x="1558" y="994"/>
                    </a:lnTo>
                    <a:lnTo>
                      <a:pt x="1663" y="491"/>
                    </a:lnTo>
                    <a:lnTo>
                      <a:pt x="1293" y="303"/>
                    </a:lnTo>
                    <a:lnTo>
                      <a:pt x="745" y="132"/>
                    </a:lnTo>
                    <a:lnTo>
                      <a:pt x="686" y="63"/>
                    </a:lnTo>
                    <a:lnTo>
                      <a:pt x="674" y="0"/>
                    </a:lnTo>
                    <a:lnTo>
                      <a:pt x="674" y="0"/>
                    </a:lnTo>
                    <a:lnTo>
                      <a:pt x="67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89" name="Freeform 365"/>
              <p:cNvSpPr>
                <a:spLocks/>
              </p:cNvSpPr>
              <p:nvPr/>
            </p:nvSpPr>
            <p:spPr bwMode="auto">
              <a:xfrm flipH="1">
                <a:off x="348" y="3220"/>
                <a:ext cx="216" cy="183"/>
              </a:xfrm>
              <a:custGeom>
                <a:avLst/>
                <a:gdLst/>
                <a:ahLst/>
                <a:cxnLst>
                  <a:cxn ang="0">
                    <a:pos x="136" y="377"/>
                  </a:cxn>
                  <a:cxn ang="0">
                    <a:pos x="30" y="221"/>
                  </a:cxn>
                  <a:cxn ang="0">
                    <a:pos x="0" y="97"/>
                  </a:cxn>
                  <a:cxn ang="0">
                    <a:pos x="45" y="97"/>
                  </a:cxn>
                  <a:cxn ang="0">
                    <a:pos x="77" y="155"/>
                  </a:cxn>
                  <a:cxn ang="0">
                    <a:pos x="120" y="3"/>
                  </a:cxn>
                  <a:cxn ang="0">
                    <a:pos x="158" y="0"/>
                  </a:cxn>
                  <a:cxn ang="0">
                    <a:pos x="140" y="162"/>
                  </a:cxn>
                  <a:cxn ang="0">
                    <a:pos x="162" y="268"/>
                  </a:cxn>
                  <a:cxn ang="0">
                    <a:pos x="202" y="97"/>
                  </a:cxn>
                  <a:cxn ang="0">
                    <a:pos x="230" y="69"/>
                  </a:cxn>
                  <a:cxn ang="0">
                    <a:pos x="268" y="85"/>
                  </a:cxn>
                  <a:cxn ang="0">
                    <a:pos x="217" y="240"/>
                  </a:cxn>
                  <a:cxn ang="0">
                    <a:pos x="275" y="151"/>
                  </a:cxn>
                  <a:cxn ang="0">
                    <a:pos x="304" y="233"/>
                  </a:cxn>
                  <a:cxn ang="0">
                    <a:pos x="341" y="202"/>
                  </a:cxn>
                  <a:cxn ang="0">
                    <a:pos x="401" y="224"/>
                  </a:cxn>
                  <a:cxn ang="0">
                    <a:pos x="447" y="206"/>
                  </a:cxn>
                  <a:cxn ang="0">
                    <a:pos x="493" y="237"/>
                  </a:cxn>
                  <a:cxn ang="0">
                    <a:pos x="532" y="224"/>
                  </a:cxn>
                  <a:cxn ang="0">
                    <a:pos x="571" y="260"/>
                  </a:cxn>
                  <a:cxn ang="0">
                    <a:pos x="583" y="346"/>
                  </a:cxn>
                  <a:cxn ang="0">
                    <a:pos x="606" y="377"/>
                  </a:cxn>
                  <a:cxn ang="0">
                    <a:pos x="560" y="463"/>
                  </a:cxn>
                  <a:cxn ang="0">
                    <a:pos x="498" y="502"/>
                  </a:cxn>
                  <a:cxn ang="0">
                    <a:pos x="443" y="506"/>
                  </a:cxn>
                  <a:cxn ang="0">
                    <a:pos x="136" y="377"/>
                  </a:cxn>
                  <a:cxn ang="0">
                    <a:pos x="136" y="377"/>
                  </a:cxn>
                  <a:cxn ang="0">
                    <a:pos x="136" y="377"/>
                  </a:cxn>
                </a:cxnLst>
                <a:rect l="0" t="0" r="r" b="b"/>
                <a:pathLst>
                  <a:path w="606" h="506">
                    <a:moveTo>
                      <a:pt x="136" y="377"/>
                    </a:moveTo>
                    <a:lnTo>
                      <a:pt x="30" y="221"/>
                    </a:lnTo>
                    <a:lnTo>
                      <a:pt x="0" y="97"/>
                    </a:lnTo>
                    <a:lnTo>
                      <a:pt x="45" y="97"/>
                    </a:lnTo>
                    <a:lnTo>
                      <a:pt x="77" y="155"/>
                    </a:lnTo>
                    <a:lnTo>
                      <a:pt x="120" y="3"/>
                    </a:lnTo>
                    <a:lnTo>
                      <a:pt x="158" y="0"/>
                    </a:lnTo>
                    <a:lnTo>
                      <a:pt x="140" y="162"/>
                    </a:lnTo>
                    <a:lnTo>
                      <a:pt x="162" y="268"/>
                    </a:lnTo>
                    <a:lnTo>
                      <a:pt x="202" y="97"/>
                    </a:lnTo>
                    <a:lnTo>
                      <a:pt x="230" y="69"/>
                    </a:lnTo>
                    <a:lnTo>
                      <a:pt x="268" y="85"/>
                    </a:lnTo>
                    <a:lnTo>
                      <a:pt x="217" y="240"/>
                    </a:lnTo>
                    <a:lnTo>
                      <a:pt x="275" y="151"/>
                    </a:lnTo>
                    <a:lnTo>
                      <a:pt x="304" y="233"/>
                    </a:lnTo>
                    <a:lnTo>
                      <a:pt x="341" y="202"/>
                    </a:lnTo>
                    <a:lnTo>
                      <a:pt x="401" y="224"/>
                    </a:lnTo>
                    <a:lnTo>
                      <a:pt x="447" y="206"/>
                    </a:lnTo>
                    <a:lnTo>
                      <a:pt x="493" y="237"/>
                    </a:lnTo>
                    <a:lnTo>
                      <a:pt x="532" y="224"/>
                    </a:lnTo>
                    <a:lnTo>
                      <a:pt x="571" y="260"/>
                    </a:lnTo>
                    <a:lnTo>
                      <a:pt x="583" y="346"/>
                    </a:lnTo>
                    <a:lnTo>
                      <a:pt x="606" y="377"/>
                    </a:lnTo>
                    <a:lnTo>
                      <a:pt x="560" y="463"/>
                    </a:lnTo>
                    <a:lnTo>
                      <a:pt x="498" y="502"/>
                    </a:lnTo>
                    <a:lnTo>
                      <a:pt x="443" y="506"/>
                    </a:lnTo>
                    <a:lnTo>
                      <a:pt x="136" y="377"/>
                    </a:lnTo>
                    <a:lnTo>
                      <a:pt x="136" y="377"/>
                    </a:lnTo>
                    <a:lnTo>
                      <a:pt x="136" y="377"/>
                    </a:lnTo>
                    <a:close/>
                  </a:path>
                </a:pathLst>
              </a:custGeom>
              <a:solidFill>
                <a:srgbClr val="EBA1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90" name="Freeform 366"/>
              <p:cNvSpPr>
                <a:spLocks/>
              </p:cNvSpPr>
              <p:nvPr/>
            </p:nvSpPr>
            <p:spPr bwMode="auto">
              <a:xfrm flipH="1">
                <a:off x="431" y="3605"/>
                <a:ext cx="279" cy="128"/>
              </a:xfrm>
              <a:custGeom>
                <a:avLst/>
                <a:gdLst/>
                <a:ahLst/>
                <a:cxnLst>
                  <a:cxn ang="0">
                    <a:pos x="187" y="0"/>
                  </a:cxn>
                  <a:cxn ang="0">
                    <a:pos x="0" y="109"/>
                  </a:cxn>
                  <a:cxn ang="0">
                    <a:pos x="94" y="179"/>
                  </a:cxn>
                  <a:cxn ang="0">
                    <a:pos x="187" y="242"/>
                  </a:cxn>
                  <a:cxn ang="0">
                    <a:pos x="234" y="312"/>
                  </a:cxn>
                  <a:cxn ang="0">
                    <a:pos x="239" y="354"/>
                  </a:cxn>
                  <a:cxn ang="0">
                    <a:pos x="366" y="316"/>
                  </a:cxn>
                  <a:cxn ang="0">
                    <a:pos x="483" y="312"/>
                  </a:cxn>
                  <a:cxn ang="0">
                    <a:pos x="585" y="319"/>
                  </a:cxn>
                  <a:cxn ang="0">
                    <a:pos x="787" y="253"/>
                  </a:cxn>
                  <a:cxn ang="0">
                    <a:pos x="644" y="147"/>
                  </a:cxn>
                  <a:cxn ang="0">
                    <a:pos x="187" y="0"/>
                  </a:cxn>
                  <a:cxn ang="0">
                    <a:pos x="187" y="0"/>
                  </a:cxn>
                  <a:cxn ang="0">
                    <a:pos x="187" y="0"/>
                  </a:cxn>
                </a:cxnLst>
                <a:rect l="0" t="0" r="r" b="b"/>
                <a:pathLst>
                  <a:path w="787" h="354">
                    <a:moveTo>
                      <a:pt x="187" y="0"/>
                    </a:moveTo>
                    <a:lnTo>
                      <a:pt x="0" y="109"/>
                    </a:lnTo>
                    <a:lnTo>
                      <a:pt x="94" y="179"/>
                    </a:lnTo>
                    <a:lnTo>
                      <a:pt x="187" y="242"/>
                    </a:lnTo>
                    <a:lnTo>
                      <a:pt x="234" y="312"/>
                    </a:lnTo>
                    <a:lnTo>
                      <a:pt x="239" y="354"/>
                    </a:lnTo>
                    <a:lnTo>
                      <a:pt x="366" y="316"/>
                    </a:lnTo>
                    <a:lnTo>
                      <a:pt x="483" y="312"/>
                    </a:lnTo>
                    <a:lnTo>
                      <a:pt x="585" y="319"/>
                    </a:lnTo>
                    <a:lnTo>
                      <a:pt x="787" y="253"/>
                    </a:lnTo>
                    <a:lnTo>
                      <a:pt x="644" y="147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CEF0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91" name="Freeform 367"/>
              <p:cNvSpPr>
                <a:spLocks/>
              </p:cNvSpPr>
              <p:nvPr/>
            </p:nvSpPr>
            <p:spPr bwMode="auto">
              <a:xfrm flipH="1">
                <a:off x="512" y="3803"/>
                <a:ext cx="52" cy="58"/>
              </a:xfrm>
              <a:custGeom>
                <a:avLst/>
                <a:gdLst/>
                <a:ahLst/>
                <a:cxnLst>
                  <a:cxn ang="0">
                    <a:pos x="54" y="7"/>
                  </a:cxn>
                  <a:cxn ang="0">
                    <a:pos x="0" y="159"/>
                  </a:cxn>
                  <a:cxn ang="0">
                    <a:pos x="146" y="93"/>
                  </a:cxn>
                  <a:cxn ang="0">
                    <a:pos x="120" y="0"/>
                  </a:cxn>
                  <a:cxn ang="0">
                    <a:pos x="54" y="7"/>
                  </a:cxn>
                  <a:cxn ang="0">
                    <a:pos x="54" y="7"/>
                  </a:cxn>
                  <a:cxn ang="0">
                    <a:pos x="54" y="7"/>
                  </a:cxn>
                </a:cxnLst>
                <a:rect l="0" t="0" r="r" b="b"/>
                <a:pathLst>
                  <a:path w="146" h="159">
                    <a:moveTo>
                      <a:pt x="54" y="7"/>
                    </a:moveTo>
                    <a:lnTo>
                      <a:pt x="0" y="159"/>
                    </a:lnTo>
                    <a:lnTo>
                      <a:pt x="146" y="93"/>
                    </a:lnTo>
                    <a:lnTo>
                      <a:pt x="120" y="0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4" y="7"/>
                    </a:lnTo>
                    <a:close/>
                  </a:path>
                </a:pathLst>
              </a:custGeom>
              <a:solidFill>
                <a:srgbClr val="F2D8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92" name="Freeform 368"/>
              <p:cNvSpPr>
                <a:spLocks/>
              </p:cNvSpPr>
              <p:nvPr/>
            </p:nvSpPr>
            <p:spPr bwMode="auto">
              <a:xfrm flipH="1">
                <a:off x="361" y="3636"/>
                <a:ext cx="181" cy="194"/>
              </a:xfrm>
              <a:custGeom>
                <a:avLst/>
                <a:gdLst/>
                <a:ahLst/>
                <a:cxnLst>
                  <a:cxn ang="0">
                    <a:pos x="421" y="0"/>
                  </a:cxn>
                  <a:cxn ang="0">
                    <a:pos x="266" y="137"/>
                  </a:cxn>
                  <a:cxn ang="0">
                    <a:pos x="149" y="258"/>
                  </a:cxn>
                  <a:cxn ang="0">
                    <a:pos x="0" y="469"/>
                  </a:cxn>
                  <a:cxn ang="0">
                    <a:pos x="39" y="483"/>
                  </a:cxn>
                  <a:cxn ang="0">
                    <a:pos x="79" y="539"/>
                  </a:cxn>
                  <a:cxn ang="0">
                    <a:pos x="175" y="441"/>
                  </a:cxn>
                  <a:cxn ang="0">
                    <a:pos x="389" y="163"/>
                  </a:cxn>
                  <a:cxn ang="0">
                    <a:pos x="510" y="51"/>
                  </a:cxn>
                  <a:cxn ang="0">
                    <a:pos x="471" y="0"/>
                  </a:cxn>
                  <a:cxn ang="0">
                    <a:pos x="421" y="0"/>
                  </a:cxn>
                  <a:cxn ang="0">
                    <a:pos x="421" y="0"/>
                  </a:cxn>
                  <a:cxn ang="0">
                    <a:pos x="421" y="0"/>
                  </a:cxn>
                </a:cxnLst>
                <a:rect l="0" t="0" r="r" b="b"/>
                <a:pathLst>
                  <a:path w="510" h="539">
                    <a:moveTo>
                      <a:pt x="421" y="0"/>
                    </a:moveTo>
                    <a:lnTo>
                      <a:pt x="266" y="137"/>
                    </a:lnTo>
                    <a:lnTo>
                      <a:pt x="149" y="258"/>
                    </a:lnTo>
                    <a:lnTo>
                      <a:pt x="0" y="469"/>
                    </a:lnTo>
                    <a:lnTo>
                      <a:pt x="39" y="483"/>
                    </a:lnTo>
                    <a:lnTo>
                      <a:pt x="79" y="539"/>
                    </a:lnTo>
                    <a:lnTo>
                      <a:pt x="175" y="441"/>
                    </a:lnTo>
                    <a:lnTo>
                      <a:pt x="389" y="163"/>
                    </a:lnTo>
                    <a:lnTo>
                      <a:pt x="510" y="51"/>
                    </a:lnTo>
                    <a:lnTo>
                      <a:pt x="471" y="0"/>
                    </a:lnTo>
                    <a:lnTo>
                      <a:pt x="421" y="0"/>
                    </a:lnTo>
                    <a:lnTo>
                      <a:pt x="421" y="0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rgbClr val="FFEA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93" name="Freeform 369"/>
              <p:cNvSpPr>
                <a:spLocks/>
              </p:cNvSpPr>
              <p:nvPr/>
            </p:nvSpPr>
            <p:spPr bwMode="auto">
              <a:xfrm flipH="1">
                <a:off x="322" y="3599"/>
                <a:ext cx="79" cy="67"/>
              </a:xfrm>
              <a:custGeom>
                <a:avLst/>
                <a:gdLst/>
                <a:ahLst/>
                <a:cxnLst>
                  <a:cxn ang="0">
                    <a:pos x="11" y="121"/>
                  </a:cxn>
                  <a:cxn ang="0">
                    <a:pos x="0" y="85"/>
                  </a:cxn>
                  <a:cxn ang="0">
                    <a:pos x="31" y="69"/>
                  </a:cxn>
                  <a:cxn ang="0">
                    <a:pos x="34" y="36"/>
                  </a:cxn>
                  <a:cxn ang="0">
                    <a:pos x="124" y="0"/>
                  </a:cxn>
                  <a:cxn ang="0">
                    <a:pos x="221" y="109"/>
                  </a:cxn>
                  <a:cxn ang="0">
                    <a:pos x="198" y="144"/>
                  </a:cxn>
                  <a:cxn ang="0">
                    <a:pos x="101" y="183"/>
                  </a:cxn>
                  <a:cxn ang="0">
                    <a:pos x="62" y="121"/>
                  </a:cxn>
                  <a:cxn ang="0">
                    <a:pos x="11" y="121"/>
                  </a:cxn>
                  <a:cxn ang="0">
                    <a:pos x="11" y="121"/>
                  </a:cxn>
                  <a:cxn ang="0">
                    <a:pos x="11" y="121"/>
                  </a:cxn>
                </a:cxnLst>
                <a:rect l="0" t="0" r="r" b="b"/>
                <a:pathLst>
                  <a:path w="221" h="183">
                    <a:moveTo>
                      <a:pt x="11" y="121"/>
                    </a:moveTo>
                    <a:lnTo>
                      <a:pt x="0" y="85"/>
                    </a:lnTo>
                    <a:lnTo>
                      <a:pt x="31" y="69"/>
                    </a:lnTo>
                    <a:lnTo>
                      <a:pt x="34" y="36"/>
                    </a:lnTo>
                    <a:lnTo>
                      <a:pt x="124" y="0"/>
                    </a:lnTo>
                    <a:lnTo>
                      <a:pt x="221" y="109"/>
                    </a:lnTo>
                    <a:lnTo>
                      <a:pt x="198" y="144"/>
                    </a:lnTo>
                    <a:lnTo>
                      <a:pt x="101" y="183"/>
                    </a:lnTo>
                    <a:lnTo>
                      <a:pt x="62" y="121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B5B5E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94" name="Freeform 370"/>
              <p:cNvSpPr>
                <a:spLocks/>
              </p:cNvSpPr>
              <p:nvPr/>
            </p:nvSpPr>
            <p:spPr bwMode="auto">
              <a:xfrm flipH="1">
                <a:off x="308" y="3586"/>
                <a:ext cx="49" cy="5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58" y="0"/>
                  </a:cxn>
                  <a:cxn ang="0">
                    <a:pos x="106" y="17"/>
                  </a:cxn>
                  <a:cxn ang="0">
                    <a:pos x="137" y="105"/>
                  </a:cxn>
                  <a:cxn ang="0">
                    <a:pos x="70" y="150"/>
                  </a:cxn>
                  <a:cxn ang="0">
                    <a:pos x="27" y="91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</a:cxnLst>
                <a:rect l="0" t="0" r="r" b="b"/>
                <a:pathLst>
                  <a:path w="137" h="150">
                    <a:moveTo>
                      <a:pt x="0" y="40"/>
                    </a:moveTo>
                    <a:lnTo>
                      <a:pt x="58" y="0"/>
                    </a:lnTo>
                    <a:lnTo>
                      <a:pt x="106" y="17"/>
                    </a:lnTo>
                    <a:lnTo>
                      <a:pt x="137" y="105"/>
                    </a:lnTo>
                    <a:lnTo>
                      <a:pt x="70" y="150"/>
                    </a:lnTo>
                    <a:lnTo>
                      <a:pt x="27" y="91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FF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95" name="Freeform 371"/>
              <p:cNvSpPr>
                <a:spLocks/>
              </p:cNvSpPr>
              <p:nvPr/>
            </p:nvSpPr>
            <p:spPr bwMode="auto">
              <a:xfrm flipH="1">
                <a:off x="315" y="3692"/>
                <a:ext cx="235" cy="129"/>
              </a:xfrm>
              <a:custGeom>
                <a:avLst/>
                <a:gdLst/>
                <a:ahLst/>
                <a:cxnLst>
                  <a:cxn ang="0">
                    <a:pos x="244" y="11"/>
                  </a:cxn>
                  <a:cxn ang="0">
                    <a:pos x="191" y="38"/>
                  </a:cxn>
                  <a:cxn ang="0">
                    <a:pos x="139" y="38"/>
                  </a:cxn>
                  <a:cxn ang="0">
                    <a:pos x="97" y="93"/>
                  </a:cxn>
                  <a:cxn ang="0">
                    <a:pos x="0" y="179"/>
                  </a:cxn>
                  <a:cxn ang="0">
                    <a:pos x="18" y="221"/>
                  </a:cxn>
                  <a:cxn ang="0">
                    <a:pos x="58" y="229"/>
                  </a:cxn>
                  <a:cxn ang="0">
                    <a:pos x="107" y="249"/>
                  </a:cxn>
                  <a:cxn ang="0">
                    <a:pos x="147" y="256"/>
                  </a:cxn>
                  <a:cxn ang="0">
                    <a:pos x="220" y="312"/>
                  </a:cxn>
                  <a:cxn ang="0">
                    <a:pos x="392" y="357"/>
                  </a:cxn>
                  <a:cxn ang="0">
                    <a:pos x="524" y="245"/>
                  </a:cxn>
                  <a:cxn ang="0">
                    <a:pos x="629" y="143"/>
                  </a:cxn>
                  <a:cxn ang="0">
                    <a:pos x="661" y="93"/>
                  </a:cxn>
                  <a:cxn ang="0">
                    <a:pos x="634" y="34"/>
                  </a:cxn>
                  <a:cxn ang="0">
                    <a:pos x="567" y="0"/>
                  </a:cxn>
                  <a:cxn ang="0">
                    <a:pos x="508" y="2"/>
                  </a:cxn>
                  <a:cxn ang="0">
                    <a:pos x="389" y="38"/>
                  </a:cxn>
                  <a:cxn ang="0">
                    <a:pos x="298" y="81"/>
                  </a:cxn>
                  <a:cxn ang="0">
                    <a:pos x="193" y="85"/>
                  </a:cxn>
                  <a:cxn ang="0">
                    <a:pos x="244" y="11"/>
                  </a:cxn>
                  <a:cxn ang="0">
                    <a:pos x="244" y="11"/>
                  </a:cxn>
                  <a:cxn ang="0">
                    <a:pos x="244" y="11"/>
                  </a:cxn>
                </a:cxnLst>
                <a:rect l="0" t="0" r="r" b="b"/>
                <a:pathLst>
                  <a:path w="661" h="357">
                    <a:moveTo>
                      <a:pt x="244" y="11"/>
                    </a:moveTo>
                    <a:lnTo>
                      <a:pt x="191" y="38"/>
                    </a:lnTo>
                    <a:lnTo>
                      <a:pt x="139" y="38"/>
                    </a:lnTo>
                    <a:lnTo>
                      <a:pt x="97" y="93"/>
                    </a:lnTo>
                    <a:lnTo>
                      <a:pt x="0" y="179"/>
                    </a:lnTo>
                    <a:lnTo>
                      <a:pt x="18" y="221"/>
                    </a:lnTo>
                    <a:lnTo>
                      <a:pt x="58" y="229"/>
                    </a:lnTo>
                    <a:lnTo>
                      <a:pt x="107" y="249"/>
                    </a:lnTo>
                    <a:lnTo>
                      <a:pt x="147" y="256"/>
                    </a:lnTo>
                    <a:lnTo>
                      <a:pt x="220" y="312"/>
                    </a:lnTo>
                    <a:lnTo>
                      <a:pt x="392" y="357"/>
                    </a:lnTo>
                    <a:lnTo>
                      <a:pt x="524" y="245"/>
                    </a:lnTo>
                    <a:lnTo>
                      <a:pt x="629" y="143"/>
                    </a:lnTo>
                    <a:lnTo>
                      <a:pt x="661" y="93"/>
                    </a:lnTo>
                    <a:lnTo>
                      <a:pt x="634" y="34"/>
                    </a:lnTo>
                    <a:lnTo>
                      <a:pt x="567" y="0"/>
                    </a:lnTo>
                    <a:lnTo>
                      <a:pt x="508" y="2"/>
                    </a:lnTo>
                    <a:lnTo>
                      <a:pt x="389" y="38"/>
                    </a:lnTo>
                    <a:lnTo>
                      <a:pt x="298" y="81"/>
                    </a:lnTo>
                    <a:lnTo>
                      <a:pt x="193" y="85"/>
                    </a:lnTo>
                    <a:lnTo>
                      <a:pt x="244" y="11"/>
                    </a:lnTo>
                    <a:lnTo>
                      <a:pt x="244" y="11"/>
                    </a:lnTo>
                    <a:lnTo>
                      <a:pt x="244" y="11"/>
                    </a:lnTo>
                    <a:close/>
                  </a:path>
                </a:pathLst>
              </a:custGeom>
              <a:solidFill>
                <a:srgbClr val="FFCF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96" name="Freeform 372"/>
              <p:cNvSpPr>
                <a:spLocks/>
              </p:cNvSpPr>
              <p:nvPr/>
            </p:nvSpPr>
            <p:spPr bwMode="auto">
              <a:xfrm flipH="1">
                <a:off x="347" y="3216"/>
                <a:ext cx="489" cy="494"/>
              </a:xfrm>
              <a:custGeom>
                <a:avLst/>
                <a:gdLst/>
                <a:ahLst/>
                <a:cxnLst>
                  <a:cxn ang="0">
                    <a:pos x="786" y="535"/>
                  </a:cxn>
                  <a:cxn ang="0">
                    <a:pos x="712" y="539"/>
                  </a:cxn>
                  <a:cxn ang="0">
                    <a:pos x="599" y="561"/>
                  </a:cxn>
                  <a:cxn ang="0">
                    <a:pos x="486" y="808"/>
                  </a:cxn>
                  <a:cxn ang="0">
                    <a:pos x="540" y="527"/>
                  </a:cxn>
                  <a:cxn ang="0">
                    <a:pos x="700" y="316"/>
                  </a:cxn>
                  <a:cxn ang="0">
                    <a:pos x="637" y="265"/>
                  </a:cxn>
                  <a:cxn ang="0">
                    <a:pos x="459" y="242"/>
                  </a:cxn>
                  <a:cxn ang="0">
                    <a:pos x="475" y="0"/>
                  </a:cxn>
                  <a:cxn ang="0">
                    <a:pos x="412" y="87"/>
                  </a:cxn>
                  <a:cxn ang="0">
                    <a:pos x="345" y="215"/>
                  </a:cxn>
                  <a:cxn ang="0">
                    <a:pos x="217" y="59"/>
                  </a:cxn>
                  <a:cxn ang="0">
                    <a:pos x="240" y="265"/>
                  </a:cxn>
                  <a:cxn ang="0">
                    <a:pos x="45" y="152"/>
                  </a:cxn>
                  <a:cxn ang="0">
                    <a:pos x="190" y="312"/>
                  </a:cxn>
                  <a:cxn ang="0">
                    <a:pos x="19" y="301"/>
                  </a:cxn>
                  <a:cxn ang="0">
                    <a:pos x="0" y="383"/>
                  </a:cxn>
                  <a:cxn ang="0">
                    <a:pos x="194" y="569"/>
                  </a:cxn>
                  <a:cxn ang="0">
                    <a:pos x="295" y="620"/>
                  </a:cxn>
                  <a:cxn ang="0">
                    <a:pos x="304" y="979"/>
                  </a:cxn>
                  <a:cxn ang="0">
                    <a:pos x="408" y="1182"/>
                  </a:cxn>
                  <a:cxn ang="0">
                    <a:pos x="556" y="1092"/>
                  </a:cxn>
                  <a:cxn ang="0">
                    <a:pos x="641" y="1256"/>
                  </a:cxn>
                  <a:cxn ang="0">
                    <a:pos x="681" y="1357"/>
                  </a:cxn>
                  <a:cxn ang="0">
                    <a:pos x="810" y="1341"/>
                  </a:cxn>
                  <a:cxn ang="0">
                    <a:pos x="1168" y="1089"/>
                  </a:cxn>
                  <a:cxn ang="0">
                    <a:pos x="1327" y="928"/>
                  </a:cxn>
                  <a:cxn ang="0">
                    <a:pos x="1323" y="691"/>
                  </a:cxn>
                  <a:cxn ang="0">
                    <a:pos x="1241" y="484"/>
                  </a:cxn>
                  <a:cxn ang="0">
                    <a:pos x="1191" y="452"/>
                  </a:cxn>
                  <a:cxn ang="0">
                    <a:pos x="1113" y="429"/>
                  </a:cxn>
                  <a:cxn ang="0">
                    <a:pos x="1011" y="413"/>
                  </a:cxn>
                  <a:cxn ang="0">
                    <a:pos x="867" y="398"/>
                  </a:cxn>
                  <a:cxn ang="0">
                    <a:pos x="867" y="398"/>
                  </a:cxn>
                </a:cxnLst>
                <a:rect l="0" t="0" r="r" b="b"/>
                <a:pathLst>
                  <a:path w="1377" h="1369">
                    <a:moveTo>
                      <a:pt x="867" y="398"/>
                    </a:moveTo>
                    <a:lnTo>
                      <a:pt x="786" y="535"/>
                    </a:lnTo>
                    <a:lnTo>
                      <a:pt x="727" y="585"/>
                    </a:lnTo>
                    <a:lnTo>
                      <a:pt x="712" y="539"/>
                    </a:lnTo>
                    <a:lnTo>
                      <a:pt x="650" y="530"/>
                    </a:lnTo>
                    <a:lnTo>
                      <a:pt x="599" y="561"/>
                    </a:lnTo>
                    <a:lnTo>
                      <a:pt x="567" y="686"/>
                    </a:lnTo>
                    <a:lnTo>
                      <a:pt x="486" y="808"/>
                    </a:lnTo>
                    <a:lnTo>
                      <a:pt x="423" y="617"/>
                    </a:lnTo>
                    <a:lnTo>
                      <a:pt x="540" y="527"/>
                    </a:lnTo>
                    <a:lnTo>
                      <a:pt x="595" y="394"/>
                    </a:lnTo>
                    <a:lnTo>
                      <a:pt x="700" y="316"/>
                    </a:lnTo>
                    <a:lnTo>
                      <a:pt x="704" y="269"/>
                    </a:lnTo>
                    <a:lnTo>
                      <a:pt x="637" y="265"/>
                    </a:lnTo>
                    <a:lnTo>
                      <a:pt x="528" y="359"/>
                    </a:lnTo>
                    <a:lnTo>
                      <a:pt x="459" y="242"/>
                    </a:lnTo>
                    <a:lnTo>
                      <a:pt x="494" y="35"/>
                    </a:lnTo>
                    <a:lnTo>
                      <a:pt x="475" y="0"/>
                    </a:lnTo>
                    <a:lnTo>
                      <a:pt x="420" y="13"/>
                    </a:lnTo>
                    <a:lnTo>
                      <a:pt x="412" y="87"/>
                    </a:lnTo>
                    <a:lnTo>
                      <a:pt x="401" y="223"/>
                    </a:lnTo>
                    <a:lnTo>
                      <a:pt x="345" y="215"/>
                    </a:lnTo>
                    <a:lnTo>
                      <a:pt x="291" y="23"/>
                    </a:lnTo>
                    <a:lnTo>
                      <a:pt x="217" y="59"/>
                    </a:lnTo>
                    <a:lnTo>
                      <a:pt x="279" y="242"/>
                    </a:lnTo>
                    <a:lnTo>
                      <a:pt x="240" y="265"/>
                    </a:lnTo>
                    <a:lnTo>
                      <a:pt x="113" y="110"/>
                    </a:lnTo>
                    <a:lnTo>
                      <a:pt x="45" y="152"/>
                    </a:lnTo>
                    <a:lnTo>
                      <a:pt x="58" y="179"/>
                    </a:lnTo>
                    <a:lnTo>
                      <a:pt x="190" y="312"/>
                    </a:lnTo>
                    <a:lnTo>
                      <a:pt x="143" y="347"/>
                    </a:lnTo>
                    <a:lnTo>
                      <a:pt x="19" y="301"/>
                    </a:lnTo>
                    <a:lnTo>
                      <a:pt x="0" y="339"/>
                    </a:lnTo>
                    <a:lnTo>
                      <a:pt x="0" y="383"/>
                    </a:lnTo>
                    <a:lnTo>
                      <a:pt x="155" y="426"/>
                    </a:lnTo>
                    <a:lnTo>
                      <a:pt x="194" y="569"/>
                    </a:lnTo>
                    <a:lnTo>
                      <a:pt x="248" y="601"/>
                    </a:lnTo>
                    <a:lnTo>
                      <a:pt x="295" y="620"/>
                    </a:lnTo>
                    <a:lnTo>
                      <a:pt x="307" y="761"/>
                    </a:lnTo>
                    <a:lnTo>
                      <a:pt x="304" y="979"/>
                    </a:lnTo>
                    <a:lnTo>
                      <a:pt x="404" y="1107"/>
                    </a:lnTo>
                    <a:lnTo>
                      <a:pt x="408" y="1182"/>
                    </a:lnTo>
                    <a:lnTo>
                      <a:pt x="470" y="1166"/>
                    </a:lnTo>
                    <a:lnTo>
                      <a:pt x="556" y="1092"/>
                    </a:lnTo>
                    <a:lnTo>
                      <a:pt x="607" y="1206"/>
                    </a:lnTo>
                    <a:lnTo>
                      <a:pt x="641" y="1256"/>
                    </a:lnTo>
                    <a:lnTo>
                      <a:pt x="673" y="1276"/>
                    </a:lnTo>
                    <a:lnTo>
                      <a:pt x="681" y="1357"/>
                    </a:lnTo>
                    <a:lnTo>
                      <a:pt x="738" y="1369"/>
                    </a:lnTo>
                    <a:lnTo>
                      <a:pt x="810" y="1341"/>
                    </a:lnTo>
                    <a:lnTo>
                      <a:pt x="981" y="1209"/>
                    </a:lnTo>
                    <a:lnTo>
                      <a:pt x="1168" y="1089"/>
                    </a:lnTo>
                    <a:lnTo>
                      <a:pt x="1221" y="1092"/>
                    </a:lnTo>
                    <a:lnTo>
                      <a:pt x="1327" y="928"/>
                    </a:lnTo>
                    <a:lnTo>
                      <a:pt x="1377" y="764"/>
                    </a:lnTo>
                    <a:lnTo>
                      <a:pt x="1323" y="691"/>
                    </a:lnTo>
                    <a:lnTo>
                      <a:pt x="1210" y="721"/>
                    </a:lnTo>
                    <a:lnTo>
                      <a:pt x="1241" y="484"/>
                    </a:lnTo>
                    <a:lnTo>
                      <a:pt x="1201" y="480"/>
                    </a:lnTo>
                    <a:lnTo>
                      <a:pt x="1191" y="452"/>
                    </a:lnTo>
                    <a:lnTo>
                      <a:pt x="1127" y="456"/>
                    </a:lnTo>
                    <a:lnTo>
                      <a:pt x="1113" y="429"/>
                    </a:lnTo>
                    <a:lnTo>
                      <a:pt x="1042" y="433"/>
                    </a:lnTo>
                    <a:lnTo>
                      <a:pt x="1011" y="413"/>
                    </a:lnTo>
                    <a:lnTo>
                      <a:pt x="907" y="413"/>
                    </a:lnTo>
                    <a:lnTo>
                      <a:pt x="867" y="398"/>
                    </a:lnTo>
                    <a:lnTo>
                      <a:pt x="867" y="398"/>
                    </a:lnTo>
                    <a:lnTo>
                      <a:pt x="867" y="398"/>
                    </a:lnTo>
                    <a:close/>
                  </a:path>
                </a:pathLst>
              </a:custGeom>
              <a:solidFill>
                <a:srgbClr val="FFCF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97" name="Freeform 373"/>
              <p:cNvSpPr>
                <a:spLocks/>
              </p:cNvSpPr>
              <p:nvPr/>
            </p:nvSpPr>
            <p:spPr bwMode="auto">
              <a:xfrm flipH="1">
                <a:off x="473" y="3546"/>
                <a:ext cx="129" cy="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1" y="23"/>
                  </a:cxn>
                  <a:cxn ang="0">
                    <a:pos x="179" y="59"/>
                  </a:cxn>
                  <a:cxn ang="0">
                    <a:pos x="366" y="48"/>
                  </a:cxn>
                  <a:cxn ang="0">
                    <a:pos x="358" y="94"/>
                  </a:cxn>
                  <a:cxn ang="0">
                    <a:pos x="230" y="165"/>
                  </a:cxn>
                  <a:cxn ang="0">
                    <a:pos x="90" y="153"/>
                  </a:cxn>
                  <a:cxn ang="0">
                    <a:pos x="16" y="86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6" h="165">
                    <a:moveTo>
                      <a:pt x="0" y="0"/>
                    </a:moveTo>
                    <a:lnTo>
                      <a:pt x="81" y="23"/>
                    </a:lnTo>
                    <a:lnTo>
                      <a:pt x="179" y="59"/>
                    </a:lnTo>
                    <a:lnTo>
                      <a:pt x="366" y="48"/>
                    </a:lnTo>
                    <a:lnTo>
                      <a:pt x="358" y="94"/>
                    </a:lnTo>
                    <a:lnTo>
                      <a:pt x="230" y="165"/>
                    </a:lnTo>
                    <a:lnTo>
                      <a:pt x="90" y="153"/>
                    </a:lnTo>
                    <a:lnTo>
                      <a:pt x="16" y="8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98" name="Freeform 374"/>
              <p:cNvSpPr>
                <a:spLocks/>
              </p:cNvSpPr>
              <p:nvPr/>
            </p:nvSpPr>
            <p:spPr bwMode="auto">
              <a:xfrm flipH="1">
                <a:off x="344" y="3251"/>
                <a:ext cx="328" cy="464"/>
              </a:xfrm>
              <a:custGeom>
                <a:avLst/>
                <a:gdLst/>
                <a:ahLst/>
                <a:cxnLst>
                  <a:cxn ang="0">
                    <a:pos x="348" y="429"/>
                  </a:cxn>
                  <a:cxn ang="0">
                    <a:pos x="259" y="486"/>
                  </a:cxn>
                  <a:cxn ang="0">
                    <a:pos x="153" y="476"/>
                  </a:cxn>
                  <a:cxn ang="0">
                    <a:pos x="192" y="509"/>
                  </a:cxn>
                  <a:cxn ang="0">
                    <a:pos x="222" y="525"/>
                  </a:cxn>
                  <a:cxn ang="0">
                    <a:pos x="59" y="686"/>
                  </a:cxn>
                  <a:cxn ang="0">
                    <a:pos x="81" y="916"/>
                  </a:cxn>
                  <a:cxn ang="0">
                    <a:pos x="192" y="1154"/>
                  </a:cxn>
                  <a:cxn ang="0">
                    <a:pos x="459" y="1116"/>
                  </a:cxn>
                  <a:cxn ang="0">
                    <a:pos x="748" y="897"/>
                  </a:cxn>
                  <a:cxn ang="0">
                    <a:pos x="763" y="678"/>
                  </a:cxn>
                  <a:cxn ang="0">
                    <a:pos x="815" y="668"/>
                  </a:cxn>
                  <a:cxn ang="0">
                    <a:pos x="873" y="648"/>
                  </a:cxn>
                  <a:cxn ang="0">
                    <a:pos x="801" y="801"/>
                  </a:cxn>
                  <a:cxn ang="0">
                    <a:pos x="763" y="974"/>
                  </a:cxn>
                  <a:cxn ang="0">
                    <a:pos x="904" y="659"/>
                  </a:cxn>
                  <a:cxn ang="0">
                    <a:pos x="808" y="620"/>
                  </a:cxn>
                  <a:cxn ang="0">
                    <a:pos x="740" y="591"/>
                  </a:cxn>
                  <a:cxn ang="0">
                    <a:pos x="777" y="554"/>
                  </a:cxn>
                  <a:cxn ang="0">
                    <a:pos x="889" y="601"/>
                  </a:cxn>
                  <a:cxn ang="0">
                    <a:pos x="896" y="811"/>
                  </a:cxn>
                  <a:cxn ang="0">
                    <a:pos x="740" y="1011"/>
                  </a:cxn>
                  <a:cxn ang="0">
                    <a:pos x="519" y="1135"/>
                  </a:cxn>
                  <a:cxn ang="0">
                    <a:pos x="631" y="1193"/>
                  </a:cxn>
                  <a:cxn ang="0">
                    <a:pos x="571" y="1203"/>
                  </a:cxn>
                  <a:cxn ang="0">
                    <a:pos x="304" y="1279"/>
                  </a:cxn>
                  <a:cxn ang="0">
                    <a:pos x="215" y="1212"/>
                  </a:cxn>
                  <a:cxn ang="0">
                    <a:pos x="282" y="1259"/>
                  </a:cxn>
                  <a:cxn ang="0">
                    <a:pos x="251" y="1222"/>
                  </a:cxn>
                  <a:cxn ang="0">
                    <a:pos x="200" y="1183"/>
                  </a:cxn>
                  <a:cxn ang="0">
                    <a:pos x="88" y="1020"/>
                  </a:cxn>
                  <a:cxn ang="0">
                    <a:pos x="0" y="773"/>
                  </a:cxn>
                  <a:cxn ang="0">
                    <a:pos x="103" y="582"/>
                  </a:cxn>
                  <a:cxn ang="0">
                    <a:pos x="186" y="421"/>
                  </a:cxn>
                  <a:cxn ang="0">
                    <a:pos x="282" y="467"/>
                  </a:cxn>
                  <a:cxn ang="0">
                    <a:pos x="333" y="382"/>
                  </a:cxn>
                  <a:cxn ang="0">
                    <a:pos x="289" y="325"/>
                  </a:cxn>
                  <a:cxn ang="0">
                    <a:pos x="333" y="257"/>
                  </a:cxn>
                  <a:cxn ang="0">
                    <a:pos x="311" y="181"/>
                  </a:cxn>
                  <a:cxn ang="0">
                    <a:pos x="304" y="76"/>
                  </a:cxn>
                  <a:cxn ang="0">
                    <a:pos x="363" y="0"/>
                  </a:cxn>
                  <a:cxn ang="0">
                    <a:pos x="326" y="76"/>
                  </a:cxn>
                  <a:cxn ang="0">
                    <a:pos x="415" y="200"/>
                  </a:cxn>
                  <a:cxn ang="0">
                    <a:pos x="466" y="286"/>
                  </a:cxn>
                  <a:cxn ang="0">
                    <a:pos x="556" y="306"/>
                  </a:cxn>
                  <a:cxn ang="0">
                    <a:pos x="436" y="313"/>
                  </a:cxn>
                </a:cxnLst>
                <a:rect l="0" t="0" r="r" b="b"/>
                <a:pathLst>
                  <a:path w="925" h="1288">
                    <a:moveTo>
                      <a:pt x="436" y="313"/>
                    </a:moveTo>
                    <a:lnTo>
                      <a:pt x="392" y="352"/>
                    </a:lnTo>
                    <a:lnTo>
                      <a:pt x="348" y="429"/>
                    </a:lnTo>
                    <a:lnTo>
                      <a:pt x="304" y="477"/>
                    </a:lnTo>
                    <a:lnTo>
                      <a:pt x="230" y="525"/>
                    </a:lnTo>
                    <a:lnTo>
                      <a:pt x="259" y="486"/>
                    </a:lnTo>
                    <a:lnTo>
                      <a:pt x="239" y="442"/>
                    </a:lnTo>
                    <a:lnTo>
                      <a:pt x="189" y="446"/>
                    </a:lnTo>
                    <a:lnTo>
                      <a:pt x="153" y="476"/>
                    </a:lnTo>
                    <a:lnTo>
                      <a:pt x="134" y="571"/>
                    </a:lnTo>
                    <a:lnTo>
                      <a:pt x="177" y="535"/>
                    </a:lnTo>
                    <a:lnTo>
                      <a:pt x="192" y="509"/>
                    </a:lnTo>
                    <a:lnTo>
                      <a:pt x="192" y="471"/>
                    </a:lnTo>
                    <a:lnTo>
                      <a:pt x="215" y="477"/>
                    </a:lnTo>
                    <a:lnTo>
                      <a:pt x="222" y="525"/>
                    </a:lnTo>
                    <a:lnTo>
                      <a:pt x="162" y="564"/>
                    </a:lnTo>
                    <a:lnTo>
                      <a:pt x="112" y="610"/>
                    </a:lnTo>
                    <a:lnTo>
                      <a:pt x="59" y="686"/>
                    </a:lnTo>
                    <a:lnTo>
                      <a:pt x="44" y="763"/>
                    </a:lnTo>
                    <a:lnTo>
                      <a:pt x="59" y="840"/>
                    </a:lnTo>
                    <a:lnTo>
                      <a:pt x="81" y="916"/>
                    </a:lnTo>
                    <a:lnTo>
                      <a:pt x="141" y="1050"/>
                    </a:lnTo>
                    <a:lnTo>
                      <a:pt x="162" y="1126"/>
                    </a:lnTo>
                    <a:lnTo>
                      <a:pt x="192" y="1154"/>
                    </a:lnTo>
                    <a:lnTo>
                      <a:pt x="267" y="1174"/>
                    </a:lnTo>
                    <a:lnTo>
                      <a:pt x="342" y="1164"/>
                    </a:lnTo>
                    <a:lnTo>
                      <a:pt x="459" y="1116"/>
                    </a:lnTo>
                    <a:lnTo>
                      <a:pt x="622" y="1039"/>
                    </a:lnTo>
                    <a:lnTo>
                      <a:pt x="696" y="964"/>
                    </a:lnTo>
                    <a:lnTo>
                      <a:pt x="748" y="897"/>
                    </a:lnTo>
                    <a:lnTo>
                      <a:pt x="770" y="820"/>
                    </a:lnTo>
                    <a:lnTo>
                      <a:pt x="777" y="763"/>
                    </a:lnTo>
                    <a:lnTo>
                      <a:pt x="763" y="678"/>
                    </a:lnTo>
                    <a:lnTo>
                      <a:pt x="785" y="686"/>
                    </a:lnTo>
                    <a:lnTo>
                      <a:pt x="792" y="659"/>
                    </a:lnTo>
                    <a:lnTo>
                      <a:pt x="815" y="668"/>
                    </a:lnTo>
                    <a:lnTo>
                      <a:pt x="830" y="659"/>
                    </a:lnTo>
                    <a:lnTo>
                      <a:pt x="851" y="668"/>
                    </a:lnTo>
                    <a:lnTo>
                      <a:pt x="873" y="648"/>
                    </a:lnTo>
                    <a:lnTo>
                      <a:pt x="882" y="668"/>
                    </a:lnTo>
                    <a:lnTo>
                      <a:pt x="801" y="716"/>
                    </a:lnTo>
                    <a:lnTo>
                      <a:pt x="801" y="801"/>
                    </a:lnTo>
                    <a:lnTo>
                      <a:pt x="770" y="916"/>
                    </a:lnTo>
                    <a:lnTo>
                      <a:pt x="727" y="993"/>
                    </a:lnTo>
                    <a:lnTo>
                      <a:pt x="763" y="974"/>
                    </a:lnTo>
                    <a:lnTo>
                      <a:pt x="844" y="849"/>
                    </a:lnTo>
                    <a:lnTo>
                      <a:pt x="896" y="725"/>
                    </a:lnTo>
                    <a:lnTo>
                      <a:pt x="904" y="659"/>
                    </a:lnTo>
                    <a:lnTo>
                      <a:pt x="889" y="629"/>
                    </a:lnTo>
                    <a:lnTo>
                      <a:pt x="851" y="610"/>
                    </a:lnTo>
                    <a:lnTo>
                      <a:pt x="808" y="620"/>
                    </a:lnTo>
                    <a:lnTo>
                      <a:pt x="740" y="640"/>
                    </a:lnTo>
                    <a:lnTo>
                      <a:pt x="733" y="629"/>
                    </a:lnTo>
                    <a:lnTo>
                      <a:pt x="740" y="591"/>
                    </a:lnTo>
                    <a:lnTo>
                      <a:pt x="763" y="391"/>
                    </a:lnTo>
                    <a:lnTo>
                      <a:pt x="792" y="429"/>
                    </a:lnTo>
                    <a:lnTo>
                      <a:pt x="777" y="554"/>
                    </a:lnTo>
                    <a:lnTo>
                      <a:pt x="763" y="610"/>
                    </a:lnTo>
                    <a:lnTo>
                      <a:pt x="823" y="582"/>
                    </a:lnTo>
                    <a:lnTo>
                      <a:pt x="889" y="601"/>
                    </a:lnTo>
                    <a:lnTo>
                      <a:pt x="925" y="648"/>
                    </a:lnTo>
                    <a:lnTo>
                      <a:pt x="925" y="696"/>
                    </a:lnTo>
                    <a:lnTo>
                      <a:pt x="896" y="811"/>
                    </a:lnTo>
                    <a:lnTo>
                      <a:pt x="815" y="945"/>
                    </a:lnTo>
                    <a:lnTo>
                      <a:pt x="770" y="993"/>
                    </a:lnTo>
                    <a:lnTo>
                      <a:pt x="740" y="1011"/>
                    </a:lnTo>
                    <a:lnTo>
                      <a:pt x="712" y="1011"/>
                    </a:lnTo>
                    <a:lnTo>
                      <a:pt x="622" y="1078"/>
                    </a:lnTo>
                    <a:lnTo>
                      <a:pt x="519" y="1135"/>
                    </a:lnTo>
                    <a:lnTo>
                      <a:pt x="571" y="1135"/>
                    </a:lnTo>
                    <a:lnTo>
                      <a:pt x="607" y="1164"/>
                    </a:lnTo>
                    <a:lnTo>
                      <a:pt x="631" y="1193"/>
                    </a:lnTo>
                    <a:lnTo>
                      <a:pt x="652" y="1193"/>
                    </a:lnTo>
                    <a:lnTo>
                      <a:pt x="622" y="1212"/>
                    </a:lnTo>
                    <a:lnTo>
                      <a:pt x="571" y="1203"/>
                    </a:lnTo>
                    <a:lnTo>
                      <a:pt x="519" y="1203"/>
                    </a:lnTo>
                    <a:lnTo>
                      <a:pt x="430" y="1230"/>
                    </a:lnTo>
                    <a:lnTo>
                      <a:pt x="304" y="1279"/>
                    </a:lnTo>
                    <a:lnTo>
                      <a:pt x="251" y="1288"/>
                    </a:lnTo>
                    <a:lnTo>
                      <a:pt x="215" y="1259"/>
                    </a:lnTo>
                    <a:lnTo>
                      <a:pt x="215" y="1212"/>
                    </a:lnTo>
                    <a:lnTo>
                      <a:pt x="230" y="1259"/>
                    </a:lnTo>
                    <a:lnTo>
                      <a:pt x="267" y="1269"/>
                    </a:lnTo>
                    <a:lnTo>
                      <a:pt x="282" y="1259"/>
                    </a:lnTo>
                    <a:lnTo>
                      <a:pt x="267" y="1250"/>
                    </a:lnTo>
                    <a:lnTo>
                      <a:pt x="274" y="1230"/>
                    </a:lnTo>
                    <a:lnTo>
                      <a:pt x="251" y="1222"/>
                    </a:lnTo>
                    <a:lnTo>
                      <a:pt x="282" y="1212"/>
                    </a:lnTo>
                    <a:lnTo>
                      <a:pt x="245" y="1193"/>
                    </a:lnTo>
                    <a:lnTo>
                      <a:pt x="200" y="1183"/>
                    </a:lnTo>
                    <a:lnTo>
                      <a:pt x="156" y="1145"/>
                    </a:lnTo>
                    <a:lnTo>
                      <a:pt x="118" y="1088"/>
                    </a:lnTo>
                    <a:lnTo>
                      <a:pt x="88" y="1020"/>
                    </a:lnTo>
                    <a:lnTo>
                      <a:pt x="59" y="945"/>
                    </a:lnTo>
                    <a:lnTo>
                      <a:pt x="22" y="869"/>
                    </a:lnTo>
                    <a:lnTo>
                      <a:pt x="0" y="773"/>
                    </a:lnTo>
                    <a:lnTo>
                      <a:pt x="15" y="696"/>
                    </a:lnTo>
                    <a:lnTo>
                      <a:pt x="59" y="629"/>
                    </a:lnTo>
                    <a:lnTo>
                      <a:pt x="103" y="582"/>
                    </a:lnTo>
                    <a:lnTo>
                      <a:pt x="96" y="564"/>
                    </a:lnTo>
                    <a:lnTo>
                      <a:pt x="126" y="459"/>
                    </a:lnTo>
                    <a:lnTo>
                      <a:pt x="186" y="421"/>
                    </a:lnTo>
                    <a:lnTo>
                      <a:pt x="237" y="421"/>
                    </a:lnTo>
                    <a:lnTo>
                      <a:pt x="274" y="440"/>
                    </a:lnTo>
                    <a:lnTo>
                      <a:pt x="282" y="467"/>
                    </a:lnTo>
                    <a:lnTo>
                      <a:pt x="318" y="429"/>
                    </a:lnTo>
                    <a:lnTo>
                      <a:pt x="342" y="391"/>
                    </a:lnTo>
                    <a:lnTo>
                      <a:pt x="333" y="382"/>
                    </a:lnTo>
                    <a:lnTo>
                      <a:pt x="401" y="306"/>
                    </a:lnTo>
                    <a:lnTo>
                      <a:pt x="326" y="344"/>
                    </a:lnTo>
                    <a:lnTo>
                      <a:pt x="289" y="325"/>
                    </a:lnTo>
                    <a:lnTo>
                      <a:pt x="282" y="306"/>
                    </a:lnTo>
                    <a:lnTo>
                      <a:pt x="392" y="276"/>
                    </a:lnTo>
                    <a:lnTo>
                      <a:pt x="333" y="257"/>
                    </a:lnTo>
                    <a:lnTo>
                      <a:pt x="282" y="230"/>
                    </a:lnTo>
                    <a:lnTo>
                      <a:pt x="318" y="210"/>
                    </a:lnTo>
                    <a:lnTo>
                      <a:pt x="311" y="181"/>
                    </a:lnTo>
                    <a:lnTo>
                      <a:pt x="392" y="248"/>
                    </a:lnTo>
                    <a:lnTo>
                      <a:pt x="342" y="152"/>
                    </a:lnTo>
                    <a:lnTo>
                      <a:pt x="304" y="76"/>
                    </a:lnTo>
                    <a:lnTo>
                      <a:pt x="289" y="30"/>
                    </a:lnTo>
                    <a:lnTo>
                      <a:pt x="311" y="10"/>
                    </a:lnTo>
                    <a:lnTo>
                      <a:pt x="363" y="0"/>
                    </a:lnTo>
                    <a:lnTo>
                      <a:pt x="355" y="19"/>
                    </a:lnTo>
                    <a:lnTo>
                      <a:pt x="326" y="30"/>
                    </a:lnTo>
                    <a:lnTo>
                      <a:pt x="326" y="76"/>
                    </a:lnTo>
                    <a:lnTo>
                      <a:pt x="370" y="181"/>
                    </a:lnTo>
                    <a:lnTo>
                      <a:pt x="348" y="38"/>
                    </a:lnTo>
                    <a:lnTo>
                      <a:pt x="415" y="200"/>
                    </a:lnTo>
                    <a:lnTo>
                      <a:pt x="455" y="253"/>
                    </a:lnTo>
                    <a:lnTo>
                      <a:pt x="428" y="253"/>
                    </a:lnTo>
                    <a:lnTo>
                      <a:pt x="466" y="286"/>
                    </a:lnTo>
                    <a:lnTo>
                      <a:pt x="504" y="296"/>
                    </a:lnTo>
                    <a:lnTo>
                      <a:pt x="562" y="296"/>
                    </a:lnTo>
                    <a:lnTo>
                      <a:pt x="556" y="306"/>
                    </a:lnTo>
                    <a:lnTo>
                      <a:pt x="511" y="325"/>
                    </a:lnTo>
                    <a:lnTo>
                      <a:pt x="466" y="325"/>
                    </a:lnTo>
                    <a:lnTo>
                      <a:pt x="436" y="313"/>
                    </a:lnTo>
                    <a:lnTo>
                      <a:pt x="436" y="313"/>
                    </a:lnTo>
                    <a:lnTo>
                      <a:pt x="436" y="3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999" name="Freeform 375"/>
              <p:cNvSpPr>
                <a:spLocks/>
              </p:cNvSpPr>
              <p:nvPr/>
            </p:nvSpPr>
            <p:spPr bwMode="auto">
              <a:xfrm flipH="1">
                <a:off x="488" y="3220"/>
                <a:ext cx="48" cy="124"/>
              </a:xfrm>
              <a:custGeom>
                <a:avLst/>
                <a:gdLst/>
                <a:ahLst/>
                <a:cxnLst>
                  <a:cxn ang="0">
                    <a:pos x="66" y="324"/>
                  </a:cxn>
                  <a:cxn ang="0">
                    <a:pos x="22" y="229"/>
                  </a:cxn>
                  <a:cxn ang="0">
                    <a:pos x="0" y="133"/>
                  </a:cxn>
                  <a:cxn ang="0">
                    <a:pos x="7" y="66"/>
                  </a:cxn>
                  <a:cxn ang="0">
                    <a:pos x="38" y="0"/>
                  </a:cxn>
                  <a:cxn ang="0">
                    <a:pos x="81" y="0"/>
                  </a:cxn>
                  <a:cxn ang="0">
                    <a:pos x="96" y="28"/>
                  </a:cxn>
                  <a:cxn ang="0">
                    <a:pos x="74" y="104"/>
                  </a:cxn>
                  <a:cxn ang="0">
                    <a:pos x="74" y="210"/>
                  </a:cxn>
                  <a:cxn ang="0">
                    <a:pos x="96" y="304"/>
                  </a:cxn>
                  <a:cxn ang="0">
                    <a:pos x="134" y="342"/>
                  </a:cxn>
                  <a:cxn ang="0">
                    <a:pos x="66" y="257"/>
                  </a:cxn>
                  <a:cxn ang="0">
                    <a:pos x="53" y="191"/>
                  </a:cxn>
                  <a:cxn ang="0">
                    <a:pos x="53" y="115"/>
                  </a:cxn>
                  <a:cxn ang="0">
                    <a:pos x="66" y="28"/>
                  </a:cxn>
                  <a:cxn ang="0">
                    <a:pos x="45" y="28"/>
                  </a:cxn>
                  <a:cxn ang="0">
                    <a:pos x="22" y="172"/>
                  </a:cxn>
                  <a:cxn ang="0">
                    <a:pos x="45" y="257"/>
                  </a:cxn>
                  <a:cxn ang="0">
                    <a:pos x="66" y="324"/>
                  </a:cxn>
                  <a:cxn ang="0">
                    <a:pos x="66" y="324"/>
                  </a:cxn>
                  <a:cxn ang="0">
                    <a:pos x="66" y="324"/>
                  </a:cxn>
                </a:cxnLst>
                <a:rect l="0" t="0" r="r" b="b"/>
                <a:pathLst>
                  <a:path w="134" h="342">
                    <a:moveTo>
                      <a:pt x="66" y="324"/>
                    </a:moveTo>
                    <a:lnTo>
                      <a:pt x="22" y="229"/>
                    </a:lnTo>
                    <a:lnTo>
                      <a:pt x="0" y="133"/>
                    </a:lnTo>
                    <a:lnTo>
                      <a:pt x="7" y="66"/>
                    </a:lnTo>
                    <a:lnTo>
                      <a:pt x="38" y="0"/>
                    </a:lnTo>
                    <a:lnTo>
                      <a:pt x="81" y="0"/>
                    </a:lnTo>
                    <a:lnTo>
                      <a:pt x="96" y="28"/>
                    </a:lnTo>
                    <a:lnTo>
                      <a:pt x="74" y="104"/>
                    </a:lnTo>
                    <a:lnTo>
                      <a:pt x="74" y="210"/>
                    </a:lnTo>
                    <a:lnTo>
                      <a:pt x="96" y="304"/>
                    </a:lnTo>
                    <a:lnTo>
                      <a:pt x="134" y="342"/>
                    </a:lnTo>
                    <a:lnTo>
                      <a:pt x="66" y="257"/>
                    </a:lnTo>
                    <a:lnTo>
                      <a:pt x="53" y="191"/>
                    </a:lnTo>
                    <a:lnTo>
                      <a:pt x="53" y="115"/>
                    </a:lnTo>
                    <a:lnTo>
                      <a:pt x="66" y="28"/>
                    </a:lnTo>
                    <a:lnTo>
                      <a:pt x="45" y="28"/>
                    </a:lnTo>
                    <a:lnTo>
                      <a:pt x="22" y="172"/>
                    </a:lnTo>
                    <a:lnTo>
                      <a:pt x="45" y="257"/>
                    </a:lnTo>
                    <a:lnTo>
                      <a:pt x="66" y="324"/>
                    </a:lnTo>
                    <a:lnTo>
                      <a:pt x="66" y="324"/>
                    </a:lnTo>
                    <a:lnTo>
                      <a:pt x="66" y="3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00" name="Freeform 376"/>
              <p:cNvSpPr>
                <a:spLocks/>
              </p:cNvSpPr>
              <p:nvPr/>
            </p:nvSpPr>
            <p:spPr bwMode="auto">
              <a:xfrm flipH="1">
                <a:off x="468" y="3244"/>
                <a:ext cx="34" cy="100"/>
              </a:xfrm>
              <a:custGeom>
                <a:avLst/>
                <a:gdLst/>
                <a:ahLst/>
                <a:cxnLst>
                  <a:cxn ang="0">
                    <a:pos x="0" y="200"/>
                  </a:cxn>
                  <a:cxn ang="0">
                    <a:pos x="0" y="106"/>
                  </a:cxn>
                  <a:cxn ang="0">
                    <a:pos x="16" y="38"/>
                  </a:cxn>
                  <a:cxn ang="0">
                    <a:pos x="38" y="0"/>
                  </a:cxn>
                  <a:cxn ang="0">
                    <a:pos x="96" y="19"/>
                  </a:cxn>
                  <a:cxn ang="0">
                    <a:pos x="90" y="38"/>
                  </a:cxn>
                  <a:cxn ang="0">
                    <a:pos x="66" y="86"/>
                  </a:cxn>
                  <a:cxn ang="0">
                    <a:pos x="53" y="210"/>
                  </a:cxn>
                  <a:cxn ang="0">
                    <a:pos x="66" y="276"/>
                  </a:cxn>
                  <a:cxn ang="0">
                    <a:pos x="39" y="199"/>
                  </a:cxn>
                  <a:cxn ang="0">
                    <a:pos x="60" y="67"/>
                  </a:cxn>
                  <a:cxn ang="0">
                    <a:pos x="66" y="38"/>
                  </a:cxn>
                  <a:cxn ang="0">
                    <a:pos x="45" y="19"/>
                  </a:cxn>
                  <a:cxn ang="0">
                    <a:pos x="22" y="56"/>
                  </a:cxn>
                  <a:cxn ang="0">
                    <a:pos x="7" y="134"/>
                  </a:cxn>
                  <a:cxn ang="0">
                    <a:pos x="0" y="200"/>
                  </a:cxn>
                  <a:cxn ang="0">
                    <a:pos x="0" y="200"/>
                  </a:cxn>
                  <a:cxn ang="0">
                    <a:pos x="0" y="200"/>
                  </a:cxn>
                </a:cxnLst>
                <a:rect l="0" t="0" r="r" b="b"/>
                <a:pathLst>
                  <a:path w="96" h="276">
                    <a:moveTo>
                      <a:pt x="0" y="200"/>
                    </a:moveTo>
                    <a:lnTo>
                      <a:pt x="0" y="106"/>
                    </a:lnTo>
                    <a:lnTo>
                      <a:pt x="16" y="38"/>
                    </a:lnTo>
                    <a:lnTo>
                      <a:pt x="38" y="0"/>
                    </a:lnTo>
                    <a:lnTo>
                      <a:pt x="96" y="19"/>
                    </a:lnTo>
                    <a:lnTo>
                      <a:pt x="90" y="38"/>
                    </a:lnTo>
                    <a:lnTo>
                      <a:pt x="66" y="86"/>
                    </a:lnTo>
                    <a:lnTo>
                      <a:pt x="53" y="210"/>
                    </a:lnTo>
                    <a:lnTo>
                      <a:pt x="66" y="276"/>
                    </a:lnTo>
                    <a:lnTo>
                      <a:pt x="39" y="199"/>
                    </a:lnTo>
                    <a:lnTo>
                      <a:pt x="60" y="67"/>
                    </a:lnTo>
                    <a:lnTo>
                      <a:pt x="66" y="38"/>
                    </a:lnTo>
                    <a:lnTo>
                      <a:pt x="45" y="19"/>
                    </a:lnTo>
                    <a:lnTo>
                      <a:pt x="22" y="56"/>
                    </a:lnTo>
                    <a:lnTo>
                      <a:pt x="7" y="134"/>
                    </a:lnTo>
                    <a:lnTo>
                      <a:pt x="0" y="200"/>
                    </a:lnTo>
                    <a:lnTo>
                      <a:pt x="0" y="200"/>
                    </a:lnTo>
                    <a:lnTo>
                      <a:pt x="0" y="2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01" name="Freeform 377"/>
              <p:cNvSpPr>
                <a:spLocks/>
              </p:cNvSpPr>
              <p:nvPr/>
            </p:nvSpPr>
            <p:spPr bwMode="auto">
              <a:xfrm flipH="1">
                <a:off x="416" y="3275"/>
                <a:ext cx="61" cy="97"/>
              </a:xfrm>
              <a:custGeom>
                <a:avLst/>
                <a:gdLst/>
                <a:ahLst/>
                <a:cxnLst>
                  <a:cxn ang="0">
                    <a:pos x="0" y="143"/>
                  </a:cxn>
                  <a:cxn ang="0">
                    <a:pos x="9" y="28"/>
                  </a:cxn>
                  <a:cxn ang="0">
                    <a:pos x="24" y="0"/>
                  </a:cxn>
                  <a:cxn ang="0">
                    <a:pos x="53" y="0"/>
                  </a:cxn>
                  <a:cxn ang="0">
                    <a:pos x="30" y="28"/>
                  </a:cxn>
                  <a:cxn ang="0">
                    <a:pos x="51" y="28"/>
                  </a:cxn>
                  <a:cxn ang="0">
                    <a:pos x="31" y="165"/>
                  </a:cxn>
                  <a:cxn ang="0">
                    <a:pos x="53" y="133"/>
                  </a:cxn>
                  <a:cxn ang="0">
                    <a:pos x="60" y="200"/>
                  </a:cxn>
                  <a:cxn ang="0">
                    <a:pos x="84" y="143"/>
                  </a:cxn>
                  <a:cxn ang="0">
                    <a:pos x="75" y="85"/>
                  </a:cxn>
                  <a:cxn ang="0">
                    <a:pos x="97" y="124"/>
                  </a:cxn>
                  <a:cxn ang="0">
                    <a:pos x="97" y="172"/>
                  </a:cxn>
                  <a:cxn ang="0">
                    <a:pos x="90" y="219"/>
                  </a:cxn>
                  <a:cxn ang="0">
                    <a:pos x="120" y="190"/>
                  </a:cxn>
                  <a:cxn ang="0">
                    <a:pos x="116" y="130"/>
                  </a:cxn>
                  <a:cxn ang="0">
                    <a:pos x="93" y="87"/>
                  </a:cxn>
                  <a:cxn ang="0">
                    <a:pos x="111" y="58"/>
                  </a:cxn>
                  <a:cxn ang="0">
                    <a:pos x="130" y="113"/>
                  </a:cxn>
                  <a:cxn ang="0">
                    <a:pos x="144" y="190"/>
                  </a:cxn>
                  <a:cxn ang="0">
                    <a:pos x="149" y="124"/>
                  </a:cxn>
                  <a:cxn ang="0">
                    <a:pos x="165" y="114"/>
                  </a:cxn>
                  <a:cxn ang="0">
                    <a:pos x="174" y="173"/>
                  </a:cxn>
                  <a:cxn ang="0">
                    <a:pos x="164" y="220"/>
                  </a:cxn>
                  <a:cxn ang="0">
                    <a:pos x="134" y="255"/>
                  </a:cxn>
                  <a:cxn ang="0">
                    <a:pos x="137" y="211"/>
                  </a:cxn>
                  <a:cxn ang="0">
                    <a:pos x="97" y="267"/>
                  </a:cxn>
                  <a:cxn ang="0">
                    <a:pos x="71" y="263"/>
                  </a:cxn>
                  <a:cxn ang="0">
                    <a:pos x="91" y="234"/>
                  </a:cxn>
                  <a:cxn ang="0">
                    <a:pos x="53" y="248"/>
                  </a:cxn>
                  <a:cxn ang="0">
                    <a:pos x="53" y="219"/>
                  </a:cxn>
                  <a:cxn ang="0">
                    <a:pos x="15" y="200"/>
                  </a:cxn>
                  <a:cxn ang="0">
                    <a:pos x="0" y="143"/>
                  </a:cxn>
                  <a:cxn ang="0">
                    <a:pos x="0" y="143"/>
                  </a:cxn>
                  <a:cxn ang="0">
                    <a:pos x="0" y="143"/>
                  </a:cxn>
                </a:cxnLst>
                <a:rect l="0" t="0" r="r" b="b"/>
                <a:pathLst>
                  <a:path w="174" h="267">
                    <a:moveTo>
                      <a:pt x="0" y="143"/>
                    </a:moveTo>
                    <a:lnTo>
                      <a:pt x="9" y="28"/>
                    </a:lnTo>
                    <a:lnTo>
                      <a:pt x="24" y="0"/>
                    </a:lnTo>
                    <a:lnTo>
                      <a:pt x="53" y="0"/>
                    </a:lnTo>
                    <a:lnTo>
                      <a:pt x="30" y="28"/>
                    </a:lnTo>
                    <a:lnTo>
                      <a:pt x="51" y="28"/>
                    </a:lnTo>
                    <a:lnTo>
                      <a:pt x="31" y="165"/>
                    </a:lnTo>
                    <a:lnTo>
                      <a:pt x="53" y="133"/>
                    </a:lnTo>
                    <a:lnTo>
                      <a:pt x="60" y="200"/>
                    </a:lnTo>
                    <a:lnTo>
                      <a:pt x="84" y="143"/>
                    </a:lnTo>
                    <a:lnTo>
                      <a:pt x="75" y="85"/>
                    </a:lnTo>
                    <a:lnTo>
                      <a:pt x="97" y="124"/>
                    </a:lnTo>
                    <a:lnTo>
                      <a:pt x="97" y="172"/>
                    </a:lnTo>
                    <a:lnTo>
                      <a:pt x="90" y="219"/>
                    </a:lnTo>
                    <a:lnTo>
                      <a:pt x="120" y="190"/>
                    </a:lnTo>
                    <a:lnTo>
                      <a:pt x="116" y="130"/>
                    </a:lnTo>
                    <a:lnTo>
                      <a:pt x="93" y="87"/>
                    </a:lnTo>
                    <a:lnTo>
                      <a:pt x="111" y="58"/>
                    </a:lnTo>
                    <a:lnTo>
                      <a:pt x="130" y="113"/>
                    </a:lnTo>
                    <a:lnTo>
                      <a:pt x="144" y="190"/>
                    </a:lnTo>
                    <a:lnTo>
                      <a:pt x="149" y="124"/>
                    </a:lnTo>
                    <a:lnTo>
                      <a:pt x="165" y="114"/>
                    </a:lnTo>
                    <a:lnTo>
                      <a:pt x="174" y="173"/>
                    </a:lnTo>
                    <a:lnTo>
                      <a:pt x="164" y="220"/>
                    </a:lnTo>
                    <a:lnTo>
                      <a:pt x="134" y="255"/>
                    </a:lnTo>
                    <a:lnTo>
                      <a:pt x="137" y="211"/>
                    </a:lnTo>
                    <a:lnTo>
                      <a:pt x="97" y="267"/>
                    </a:lnTo>
                    <a:lnTo>
                      <a:pt x="71" y="263"/>
                    </a:lnTo>
                    <a:lnTo>
                      <a:pt x="91" y="234"/>
                    </a:lnTo>
                    <a:lnTo>
                      <a:pt x="53" y="248"/>
                    </a:lnTo>
                    <a:lnTo>
                      <a:pt x="53" y="219"/>
                    </a:lnTo>
                    <a:lnTo>
                      <a:pt x="15" y="200"/>
                    </a:lnTo>
                    <a:lnTo>
                      <a:pt x="0" y="143"/>
                    </a:lnTo>
                    <a:lnTo>
                      <a:pt x="0" y="143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02" name="Freeform 378"/>
              <p:cNvSpPr>
                <a:spLocks/>
              </p:cNvSpPr>
              <p:nvPr/>
            </p:nvSpPr>
            <p:spPr bwMode="auto">
              <a:xfrm flipH="1">
                <a:off x="377" y="3285"/>
                <a:ext cx="79" cy="31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15" y="20"/>
                  </a:cxn>
                  <a:cxn ang="0">
                    <a:pos x="37" y="30"/>
                  </a:cxn>
                  <a:cxn ang="0">
                    <a:pos x="60" y="11"/>
                  </a:cxn>
                  <a:cxn ang="0">
                    <a:pos x="82" y="30"/>
                  </a:cxn>
                  <a:cxn ang="0">
                    <a:pos x="96" y="11"/>
                  </a:cxn>
                  <a:cxn ang="0">
                    <a:pos x="120" y="30"/>
                  </a:cxn>
                  <a:cxn ang="0">
                    <a:pos x="141" y="0"/>
                  </a:cxn>
                  <a:cxn ang="0">
                    <a:pos x="178" y="39"/>
                  </a:cxn>
                  <a:cxn ang="0">
                    <a:pos x="201" y="30"/>
                  </a:cxn>
                  <a:cxn ang="0">
                    <a:pos x="223" y="57"/>
                  </a:cxn>
                  <a:cxn ang="0">
                    <a:pos x="208" y="86"/>
                  </a:cxn>
                  <a:cxn ang="0">
                    <a:pos x="178" y="86"/>
                  </a:cxn>
                  <a:cxn ang="0">
                    <a:pos x="156" y="39"/>
                  </a:cxn>
                  <a:cxn ang="0">
                    <a:pos x="133" y="77"/>
                  </a:cxn>
                  <a:cxn ang="0">
                    <a:pos x="96" y="57"/>
                  </a:cxn>
                  <a:cxn ang="0">
                    <a:pos x="82" y="57"/>
                  </a:cxn>
                  <a:cxn ang="0">
                    <a:pos x="74" y="39"/>
                  </a:cxn>
                  <a:cxn ang="0">
                    <a:pos x="30" y="57"/>
                  </a:cxn>
                  <a:cxn ang="0">
                    <a:pos x="0" y="39"/>
                  </a:cxn>
                  <a:cxn ang="0">
                    <a:pos x="0" y="39"/>
                  </a:cxn>
                  <a:cxn ang="0">
                    <a:pos x="0" y="39"/>
                  </a:cxn>
                </a:cxnLst>
                <a:rect l="0" t="0" r="r" b="b"/>
                <a:pathLst>
                  <a:path w="223" h="86">
                    <a:moveTo>
                      <a:pt x="0" y="39"/>
                    </a:moveTo>
                    <a:lnTo>
                      <a:pt x="15" y="20"/>
                    </a:lnTo>
                    <a:lnTo>
                      <a:pt x="37" y="30"/>
                    </a:lnTo>
                    <a:lnTo>
                      <a:pt x="60" y="11"/>
                    </a:lnTo>
                    <a:lnTo>
                      <a:pt x="82" y="30"/>
                    </a:lnTo>
                    <a:lnTo>
                      <a:pt x="96" y="11"/>
                    </a:lnTo>
                    <a:lnTo>
                      <a:pt x="120" y="30"/>
                    </a:lnTo>
                    <a:lnTo>
                      <a:pt x="141" y="0"/>
                    </a:lnTo>
                    <a:lnTo>
                      <a:pt x="178" y="39"/>
                    </a:lnTo>
                    <a:lnTo>
                      <a:pt x="201" y="30"/>
                    </a:lnTo>
                    <a:lnTo>
                      <a:pt x="223" y="57"/>
                    </a:lnTo>
                    <a:lnTo>
                      <a:pt x="208" y="86"/>
                    </a:lnTo>
                    <a:lnTo>
                      <a:pt x="178" y="86"/>
                    </a:lnTo>
                    <a:lnTo>
                      <a:pt x="156" y="39"/>
                    </a:lnTo>
                    <a:lnTo>
                      <a:pt x="133" y="77"/>
                    </a:lnTo>
                    <a:lnTo>
                      <a:pt x="96" y="57"/>
                    </a:lnTo>
                    <a:lnTo>
                      <a:pt x="82" y="57"/>
                    </a:lnTo>
                    <a:lnTo>
                      <a:pt x="74" y="39"/>
                    </a:lnTo>
                    <a:lnTo>
                      <a:pt x="30" y="57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03" name="Freeform 379"/>
              <p:cNvSpPr>
                <a:spLocks/>
              </p:cNvSpPr>
              <p:nvPr/>
            </p:nvSpPr>
            <p:spPr bwMode="auto">
              <a:xfrm flipH="1">
                <a:off x="356" y="3305"/>
                <a:ext cx="72" cy="101"/>
              </a:xfrm>
              <a:custGeom>
                <a:avLst/>
                <a:gdLst/>
                <a:ahLst/>
                <a:cxnLst>
                  <a:cxn ang="0">
                    <a:pos x="155" y="10"/>
                  </a:cxn>
                  <a:cxn ang="0">
                    <a:pos x="170" y="96"/>
                  </a:cxn>
                  <a:cxn ang="0">
                    <a:pos x="155" y="173"/>
                  </a:cxn>
                  <a:cxn ang="0">
                    <a:pos x="103" y="220"/>
                  </a:cxn>
                  <a:cxn ang="0">
                    <a:pos x="112" y="200"/>
                  </a:cxn>
                  <a:cxn ang="0">
                    <a:pos x="134" y="154"/>
                  </a:cxn>
                  <a:cxn ang="0">
                    <a:pos x="134" y="87"/>
                  </a:cxn>
                  <a:cxn ang="0">
                    <a:pos x="126" y="78"/>
                  </a:cxn>
                  <a:cxn ang="0">
                    <a:pos x="119" y="163"/>
                  </a:cxn>
                  <a:cxn ang="0">
                    <a:pos x="88" y="200"/>
                  </a:cxn>
                  <a:cxn ang="0">
                    <a:pos x="96" y="154"/>
                  </a:cxn>
                  <a:cxn ang="0">
                    <a:pos x="66" y="211"/>
                  </a:cxn>
                  <a:cxn ang="0">
                    <a:pos x="51" y="220"/>
                  </a:cxn>
                  <a:cxn ang="0">
                    <a:pos x="51" y="192"/>
                  </a:cxn>
                  <a:cxn ang="0">
                    <a:pos x="0" y="211"/>
                  </a:cxn>
                  <a:cxn ang="0">
                    <a:pos x="38" y="211"/>
                  </a:cxn>
                  <a:cxn ang="0">
                    <a:pos x="44" y="239"/>
                  </a:cxn>
                  <a:cxn ang="0">
                    <a:pos x="81" y="230"/>
                  </a:cxn>
                  <a:cxn ang="0">
                    <a:pos x="81" y="277"/>
                  </a:cxn>
                  <a:cxn ang="0">
                    <a:pos x="126" y="258"/>
                  </a:cxn>
                  <a:cxn ang="0">
                    <a:pos x="170" y="230"/>
                  </a:cxn>
                  <a:cxn ang="0">
                    <a:pos x="200" y="173"/>
                  </a:cxn>
                  <a:cxn ang="0">
                    <a:pos x="193" y="154"/>
                  </a:cxn>
                  <a:cxn ang="0">
                    <a:pos x="170" y="192"/>
                  </a:cxn>
                  <a:cxn ang="0">
                    <a:pos x="134" y="211"/>
                  </a:cxn>
                  <a:cxn ang="0">
                    <a:pos x="184" y="144"/>
                  </a:cxn>
                  <a:cxn ang="0">
                    <a:pos x="200" y="78"/>
                  </a:cxn>
                  <a:cxn ang="0">
                    <a:pos x="193" y="0"/>
                  </a:cxn>
                  <a:cxn ang="0">
                    <a:pos x="155" y="10"/>
                  </a:cxn>
                  <a:cxn ang="0">
                    <a:pos x="155" y="10"/>
                  </a:cxn>
                  <a:cxn ang="0">
                    <a:pos x="155" y="10"/>
                  </a:cxn>
                </a:cxnLst>
                <a:rect l="0" t="0" r="r" b="b"/>
                <a:pathLst>
                  <a:path w="200" h="277">
                    <a:moveTo>
                      <a:pt x="155" y="10"/>
                    </a:moveTo>
                    <a:lnTo>
                      <a:pt x="170" y="96"/>
                    </a:lnTo>
                    <a:lnTo>
                      <a:pt x="155" y="173"/>
                    </a:lnTo>
                    <a:lnTo>
                      <a:pt x="103" y="220"/>
                    </a:lnTo>
                    <a:lnTo>
                      <a:pt x="112" y="200"/>
                    </a:lnTo>
                    <a:lnTo>
                      <a:pt x="134" y="154"/>
                    </a:lnTo>
                    <a:lnTo>
                      <a:pt x="134" y="87"/>
                    </a:lnTo>
                    <a:lnTo>
                      <a:pt x="126" y="78"/>
                    </a:lnTo>
                    <a:lnTo>
                      <a:pt x="119" y="163"/>
                    </a:lnTo>
                    <a:lnTo>
                      <a:pt x="88" y="200"/>
                    </a:lnTo>
                    <a:lnTo>
                      <a:pt x="96" y="154"/>
                    </a:lnTo>
                    <a:lnTo>
                      <a:pt x="66" y="211"/>
                    </a:lnTo>
                    <a:lnTo>
                      <a:pt x="51" y="220"/>
                    </a:lnTo>
                    <a:lnTo>
                      <a:pt x="51" y="192"/>
                    </a:lnTo>
                    <a:lnTo>
                      <a:pt x="0" y="211"/>
                    </a:lnTo>
                    <a:lnTo>
                      <a:pt x="38" y="211"/>
                    </a:lnTo>
                    <a:lnTo>
                      <a:pt x="44" y="239"/>
                    </a:lnTo>
                    <a:lnTo>
                      <a:pt x="81" y="230"/>
                    </a:lnTo>
                    <a:lnTo>
                      <a:pt x="81" y="277"/>
                    </a:lnTo>
                    <a:lnTo>
                      <a:pt x="126" y="258"/>
                    </a:lnTo>
                    <a:lnTo>
                      <a:pt x="170" y="230"/>
                    </a:lnTo>
                    <a:lnTo>
                      <a:pt x="200" y="173"/>
                    </a:lnTo>
                    <a:lnTo>
                      <a:pt x="193" y="154"/>
                    </a:lnTo>
                    <a:lnTo>
                      <a:pt x="170" y="192"/>
                    </a:lnTo>
                    <a:lnTo>
                      <a:pt x="134" y="211"/>
                    </a:lnTo>
                    <a:lnTo>
                      <a:pt x="184" y="144"/>
                    </a:lnTo>
                    <a:lnTo>
                      <a:pt x="200" y="78"/>
                    </a:lnTo>
                    <a:lnTo>
                      <a:pt x="193" y="0"/>
                    </a:lnTo>
                    <a:lnTo>
                      <a:pt x="155" y="10"/>
                    </a:lnTo>
                    <a:lnTo>
                      <a:pt x="155" y="10"/>
                    </a:lnTo>
                    <a:lnTo>
                      <a:pt x="155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04" name="Freeform 380"/>
              <p:cNvSpPr>
                <a:spLocks/>
              </p:cNvSpPr>
              <p:nvPr/>
            </p:nvSpPr>
            <p:spPr bwMode="auto">
              <a:xfrm flipH="1">
                <a:off x="422" y="3388"/>
                <a:ext cx="8" cy="1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9"/>
                  </a:cxn>
                  <a:cxn ang="0">
                    <a:pos x="8" y="28"/>
                  </a:cxn>
                  <a:cxn ang="0">
                    <a:pos x="22" y="19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22" h="28">
                    <a:moveTo>
                      <a:pt x="15" y="0"/>
                    </a:moveTo>
                    <a:lnTo>
                      <a:pt x="0" y="9"/>
                    </a:lnTo>
                    <a:lnTo>
                      <a:pt x="8" y="28"/>
                    </a:lnTo>
                    <a:lnTo>
                      <a:pt x="22" y="19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05" name="Freeform 381"/>
              <p:cNvSpPr>
                <a:spLocks/>
              </p:cNvSpPr>
              <p:nvPr/>
            </p:nvSpPr>
            <p:spPr bwMode="auto">
              <a:xfrm flipH="1">
                <a:off x="409" y="3409"/>
                <a:ext cx="8" cy="1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10"/>
                  </a:cxn>
                  <a:cxn ang="0">
                    <a:pos x="9" y="28"/>
                  </a:cxn>
                  <a:cxn ang="0">
                    <a:pos x="22" y="19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22" h="28">
                    <a:moveTo>
                      <a:pt x="15" y="0"/>
                    </a:moveTo>
                    <a:lnTo>
                      <a:pt x="0" y="10"/>
                    </a:lnTo>
                    <a:lnTo>
                      <a:pt x="9" y="28"/>
                    </a:lnTo>
                    <a:lnTo>
                      <a:pt x="22" y="19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06" name="Freeform 382"/>
              <p:cNvSpPr>
                <a:spLocks/>
              </p:cNvSpPr>
              <p:nvPr/>
            </p:nvSpPr>
            <p:spPr bwMode="auto">
              <a:xfrm flipH="1">
                <a:off x="402" y="3426"/>
                <a:ext cx="7" cy="11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10"/>
                  </a:cxn>
                  <a:cxn ang="0">
                    <a:pos x="8" y="29"/>
                  </a:cxn>
                  <a:cxn ang="0">
                    <a:pos x="23" y="19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23" h="29">
                    <a:moveTo>
                      <a:pt x="15" y="0"/>
                    </a:moveTo>
                    <a:lnTo>
                      <a:pt x="0" y="10"/>
                    </a:lnTo>
                    <a:lnTo>
                      <a:pt x="8" y="29"/>
                    </a:lnTo>
                    <a:lnTo>
                      <a:pt x="23" y="19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07" name="Freeform 383"/>
              <p:cNvSpPr>
                <a:spLocks/>
              </p:cNvSpPr>
              <p:nvPr/>
            </p:nvSpPr>
            <p:spPr bwMode="auto">
              <a:xfrm flipH="1">
                <a:off x="422" y="3429"/>
                <a:ext cx="8" cy="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9"/>
                  </a:cxn>
                  <a:cxn ang="0">
                    <a:pos x="9" y="28"/>
                  </a:cxn>
                  <a:cxn ang="0">
                    <a:pos x="24" y="19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24" h="28">
                    <a:moveTo>
                      <a:pt x="16" y="0"/>
                    </a:moveTo>
                    <a:lnTo>
                      <a:pt x="0" y="9"/>
                    </a:lnTo>
                    <a:lnTo>
                      <a:pt x="9" y="28"/>
                    </a:lnTo>
                    <a:lnTo>
                      <a:pt x="24" y="19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08" name="Freeform 384"/>
              <p:cNvSpPr>
                <a:spLocks/>
              </p:cNvSpPr>
              <p:nvPr/>
            </p:nvSpPr>
            <p:spPr bwMode="auto">
              <a:xfrm flipH="1">
                <a:off x="409" y="3447"/>
                <a:ext cx="8" cy="1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10"/>
                  </a:cxn>
                  <a:cxn ang="0">
                    <a:pos x="9" y="27"/>
                  </a:cxn>
                  <a:cxn ang="0">
                    <a:pos x="22" y="19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22" h="27">
                    <a:moveTo>
                      <a:pt x="15" y="0"/>
                    </a:moveTo>
                    <a:lnTo>
                      <a:pt x="0" y="10"/>
                    </a:lnTo>
                    <a:lnTo>
                      <a:pt x="9" y="27"/>
                    </a:lnTo>
                    <a:lnTo>
                      <a:pt x="22" y="19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09" name="Freeform 385"/>
              <p:cNvSpPr>
                <a:spLocks/>
              </p:cNvSpPr>
              <p:nvPr/>
            </p:nvSpPr>
            <p:spPr bwMode="auto">
              <a:xfrm flipH="1">
                <a:off x="396" y="3403"/>
                <a:ext cx="8" cy="1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9"/>
                  </a:cxn>
                  <a:cxn ang="0">
                    <a:pos x="8" y="28"/>
                  </a:cxn>
                  <a:cxn ang="0">
                    <a:pos x="22" y="19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22" h="28">
                    <a:moveTo>
                      <a:pt x="15" y="0"/>
                    </a:moveTo>
                    <a:lnTo>
                      <a:pt x="0" y="9"/>
                    </a:lnTo>
                    <a:lnTo>
                      <a:pt x="8" y="28"/>
                    </a:lnTo>
                    <a:lnTo>
                      <a:pt x="22" y="19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10" name="Freeform 386"/>
              <p:cNvSpPr>
                <a:spLocks/>
              </p:cNvSpPr>
              <p:nvPr/>
            </p:nvSpPr>
            <p:spPr bwMode="auto">
              <a:xfrm flipH="1">
                <a:off x="519" y="3434"/>
                <a:ext cx="29" cy="30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22" y="0"/>
                  </a:cxn>
                  <a:cxn ang="0">
                    <a:pos x="0" y="29"/>
                  </a:cxn>
                  <a:cxn ang="0">
                    <a:pos x="0" y="58"/>
                  </a:cxn>
                  <a:cxn ang="0">
                    <a:pos x="7" y="76"/>
                  </a:cxn>
                  <a:cxn ang="0">
                    <a:pos x="30" y="85"/>
                  </a:cxn>
                  <a:cxn ang="0">
                    <a:pos x="53" y="76"/>
                  </a:cxn>
                  <a:cxn ang="0">
                    <a:pos x="82" y="38"/>
                  </a:cxn>
                  <a:cxn ang="0">
                    <a:pos x="53" y="38"/>
                  </a:cxn>
                  <a:cxn ang="0">
                    <a:pos x="30" y="58"/>
                  </a:cxn>
                  <a:cxn ang="0">
                    <a:pos x="22" y="38"/>
                  </a:cxn>
                  <a:cxn ang="0">
                    <a:pos x="37" y="19"/>
                  </a:cxn>
                  <a:cxn ang="0">
                    <a:pos x="59" y="19"/>
                  </a:cxn>
                  <a:cxn ang="0">
                    <a:pos x="53" y="0"/>
                  </a:cxn>
                  <a:cxn ang="0">
                    <a:pos x="53" y="0"/>
                  </a:cxn>
                  <a:cxn ang="0">
                    <a:pos x="53" y="0"/>
                  </a:cxn>
                </a:cxnLst>
                <a:rect l="0" t="0" r="r" b="b"/>
                <a:pathLst>
                  <a:path w="82" h="85">
                    <a:moveTo>
                      <a:pt x="53" y="0"/>
                    </a:moveTo>
                    <a:lnTo>
                      <a:pt x="22" y="0"/>
                    </a:lnTo>
                    <a:lnTo>
                      <a:pt x="0" y="29"/>
                    </a:lnTo>
                    <a:lnTo>
                      <a:pt x="0" y="58"/>
                    </a:lnTo>
                    <a:lnTo>
                      <a:pt x="7" y="76"/>
                    </a:lnTo>
                    <a:lnTo>
                      <a:pt x="30" y="85"/>
                    </a:lnTo>
                    <a:lnTo>
                      <a:pt x="53" y="76"/>
                    </a:lnTo>
                    <a:lnTo>
                      <a:pt x="82" y="38"/>
                    </a:lnTo>
                    <a:lnTo>
                      <a:pt x="53" y="38"/>
                    </a:lnTo>
                    <a:lnTo>
                      <a:pt x="30" y="58"/>
                    </a:lnTo>
                    <a:lnTo>
                      <a:pt x="22" y="38"/>
                    </a:lnTo>
                    <a:lnTo>
                      <a:pt x="37" y="19"/>
                    </a:lnTo>
                    <a:lnTo>
                      <a:pt x="59" y="19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11" name="Freeform 387"/>
              <p:cNvSpPr>
                <a:spLocks/>
              </p:cNvSpPr>
              <p:nvPr/>
            </p:nvSpPr>
            <p:spPr bwMode="auto">
              <a:xfrm flipH="1">
                <a:off x="485" y="3440"/>
                <a:ext cx="24" cy="31"/>
              </a:xfrm>
              <a:custGeom>
                <a:avLst/>
                <a:gdLst/>
                <a:ahLst/>
                <a:cxnLst>
                  <a:cxn ang="0">
                    <a:pos x="45" y="0"/>
                  </a:cxn>
                  <a:cxn ang="0">
                    <a:pos x="22" y="0"/>
                  </a:cxn>
                  <a:cxn ang="0">
                    <a:pos x="7" y="19"/>
                  </a:cxn>
                  <a:cxn ang="0">
                    <a:pos x="0" y="57"/>
                  </a:cxn>
                  <a:cxn ang="0">
                    <a:pos x="22" y="85"/>
                  </a:cxn>
                  <a:cxn ang="0">
                    <a:pos x="45" y="76"/>
                  </a:cxn>
                  <a:cxn ang="0">
                    <a:pos x="60" y="66"/>
                  </a:cxn>
                  <a:cxn ang="0">
                    <a:pos x="67" y="46"/>
                  </a:cxn>
                  <a:cxn ang="0">
                    <a:pos x="52" y="29"/>
                  </a:cxn>
                  <a:cxn ang="0">
                    <a:pos x="22" y="46"/>
                  </a:cxn>
                  <a:cxn ang="0">
                    <a:pos x="22" y="29"/>
                  </a:cxn>
                  <a:cxn ang="0">
                    <a:pos x="38" y="10"/>
                  </a:cxn>
                  <a:cxn ang="0">
                    <a:pos x="45" y="0"/>
                  </a:cxn>
                  <a:cxn ang="0">
                    <a:pos x="45" y="0"/>
                  </a:cxn>
                  <a:cxn ang="0">
                    <a:pos x="45" y="0"/>
                  </a:cxn>
                </a:cxnLst>
                <a:rect l="0" t="0" r="r" b="b"/>
                <a:pathLst>
                  <a:path w="67" h="85">
                    <a:moveTo>
                      <a:pt x="45" y="0"/>
                    </a:moveTo>
                    <a:lnTo>
                      <a:pt x="22" y="0"/>
                    </a:lnTo>
                    <a:lnTo>
                      <a:pt x="7" y="19"/>
                    </a:lnTo>
                    <a:lnTo>
                      <a:pt x="0" y="57"/>
                    </a:lnTo>
                    <a:lnTo>
                      <a:pt x="22" y="85"/>
                    </a:lnTo>
                    <a:lnTo>
                      <a:pt x="45" y="76"/>
                    </a:lnTo>
                    <a:lnTo>
                      <a:pt x="60" y="66"/>
                    </a:lnTo>
                    <a:lnTo>
                      <a:pt x="67" y="46"/>
                    </a:lnTo>
                    <a:lnTo>
                      <a:pt x="52" y="29"/>
                    </a:lnTo>
                    <a:lnTo>
                      <a:pt x="22" y="46"/>
                    </a:lnTo>
                    <a:lnTo>
                      <a:pt x="22" y="29"/>
                    </a:lnTo>
                    <a:lnTo>
                      <a:pt x="38" y="1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12" name="Freeform 388"/>
              <p:cNvSpPr>
                <a:spLocks/>
              </p:cNvSpPr>
              <p:nvPr/>
            </p:nvSpPr>
            <p:spPr bwMode="auto">
              <a:xfrm flipH="1">
                <a:off x="509" y="3429"/>
                <a:ext cx="42" cy="49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81" y="68"/>
                  </a:cxn>
                  <a:cxn ang="0">
                    <a:pos x="43" y="114"/>
                  </a:cxn>
                  <a:cxn ang="0">
                    <a:pos x="0" y="133"/>
                  </a:cxn>
                  <a:cxn ang="0">
                    <a:pos x="59" y="86"/>
                  </a:cxn>
                  <a:cxn ang="0">
                    <a:pos x="81" y="39"/>
                  </a:cxn>
                  <a:cxn ang="0">
                    <a:pos x="117" y="0"/>
                  </a:cxn>
                  <a:cxn ang="0">
                    <a:pos x="117" y="0"/>
                  </a:cxn>
                  <a:cxn ang="0">
                    <a:pos x="117" y="0"/>
                  </a:cxn>
                </a:cxnLst>
                <a:rect l="0" t="0" r="r" b="b"/>
                <a:pathLst>
                  <a:path w="117" h="133">
                    <a:moveTo>
                      <a:pt x="117" y="0"/>
                    </a:moveTo>
                    <a:lnTo>
                      <a:pt x="81" y="68"/>
                    </a:lnTo>
                    <a:lnTo>
                      <a:pt x="43" y="114"/>
                    </a:lnTo>
                    <a:lnTo>
                      <a:pt x="0" y="133"/>
                    </a:lnTo>
                    <a:lnTo>
                      <a:pt x="59" y="86"/>
                    </a:lnTo>
                    <a:lnTo>
                      <a:pt x="81" y="39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13" name="Freeform 389"/>
              <p:cNvSpPr>
                <a:spLocks/>
              </p:cNvSpPr>
              <p:nvPr/>
            </p:nvSpPr>
            <p:spPr bwMode="auto">
              <a:xfrm flipH="1">
                <a:off x="509" y="3501"/>
                <a:ext cx="81" cy="3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59" y="0"/>
                  </a:cxn>
                  <a:cxn ang="0">
                    <a:pos x="66" y="20"/>
                  </a:cxn>
                  <a:cxn ang="0">
                    <a:pos x="88" y="9"/>
                  </a:cxn>
                  <a:cxn ang="0">
                    <a:pos x="96" y="29"/>
                  </a:cxn>
                  <a:cxn ang="0">
                    <a:pos x="118" y="20"/>
                  </a:cxn>
                  <a:cxn ang="0">
                    <a:pos x="125" y="39"/>
                  </a:cxn>
                  <a:cxn ang="0">
                    <a:pos x="148" y="29"/>
                  </a:cxn>
                  <a:cxn ang="0">
                    <a:pos x="148" y="39"/>
                  </a:cxn>
                  <a:cxn ang="0">
                    <a:pos x="177" y="29"/>
                  </a:cxn>
                  <a:cxn ang="0">
                    <a:pos x="177" y="48"/>
                  </a:cxn>
                  <a:cxn ang="0">
                    <a:pos x="193" y="39"/>
                  </a:cxn>
                  <a:cxn ang="0">
                    <a:pos x="200" y="48"/>
                  </a:cxn>
                  <a:cxn ang="0">
                    <a:pos x="229" y="58"/>
                  </a:cxn>
                  <a:cxn ang="0">
                    <a:pos x="208" y="67"/>
                  </a:cxn>
                  <a:cxn ang="0">
                    <a:pos x="171" y="77"/>
                  </a:cxn>
                  <a:cxn ang="0">
                    <a:pos x="140" y="105"/>
                  </a:cxn>
                  <a:cxn ang="0">
                    <a:pos x="118" y="105"/>
                  </a:cxn>
                  <a:cxn ang="0">
                    <a:pos x="96" y="87"/>
                  </a:cxn>
                  <a:cxn ang="0">
                    <a:pos x="74" y="67"/>
                  </a:cxn>
                  <a:cxn ang="0">
                    <a:pos x="59" y="39"/>
                  </a:cxn>
                  <a:cxn ang="0">
                    <a:pos x="15" y="20"/>
                  </a:cxn>
                  <a:cxn ang="0">
                    <a:pos x="0" y="9"/>
                  </a:cxn>
                  <a:cxn ang="0">
                    <a:pos x="29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229" h="105">
                    <a:moveTo>
                      <a:pt x="29" y="9"/>
                    </a:moveTo>
                    <a:lnTo>
                      <a:pt x="59" y="0"/>
                    </a:lnTo>
                    <a:lnTo>
                      <a:pt x="66" y="20"/>
                    </a:lnTo>
                    <a:lnTo>
                      <a:pt x="88" y="9"/>
                    </a:lnTo>
                    <a:lnTo>
                      <a:pt x="96" y="29"/>
                    </a:lnTo>
                    <a:lnTo>
                      <a:pt x="118" y="20"/>
                    </a:lnTo>
                    <a:lnTo>
                      <a:pt x="125" y="39"/>
                    </a:lnTo>
                    <a:lnTo>
                      <a:pt x="148" y="29"/>
                    </a:lnTo>
                    <a:lnTo>
                      <a:pt x="148" y="39"/>
                    </a:lnTo>
                    <a:lnTo>
                      <a:pt x="177" y="29"/>
                    </a:lnTo>
                    <a:lnTo>
                      <a:pt x="177" y="48"/>
                    </a:lnTo>
                    <a:lnTo>
                      <a:pt x="193" y="39"/>
                    </a:lnTo>
                    <a:lnTo>
                      <a:pt x="200" y="48"/>
                    </a:lnTo>
                    <a:lnTo>
                      <a:pt x="229" y="58"/>
                    </a:lnTo>
                    <a:lnTo>
                      <a:pt x="208" y="67"/>
                    </a:lnTo>
                    <a:lnTo>
                      <a:pt x="171" y="77"/>
                    </a:lnTo>
                    <a:lnTo>
                      <a:pt x="140" y="105"/>
                    </a:lnTo>
                    <a:lnTo>
                      <a:pt x="118" y="105"/>
                    </a:lnTo>
                    <a:lnTo>
                      <a:pt x="96" y="87"/>
                    </a:lnTo>
                    <a:lnTo>
                      <a:pt x="74" y="67"/>
                    </a:lnTo>
                    <a:lnTo>
                      <a:pt x="59" y="39"/>
                    </a:lnTo>
                    <a:lnTo>
                      <a:pt x="15" y="20"/>
                    </a:lnTo>
                    <a:lnTo>
                      <a:pt x="0" y="9"/>
                    </a:lnTo>
                    <a:lnTo>
                      <a:pt x="29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14" name="Freeform 390"/>
              <p:cNvSpPr>
                <a:spLocks/>
              </p:cNvSpPr>
              <p:nvPr/>
            </p:nvSpPr>
            <p:spPr bwMode="auto">
              <a:xfrm flipH="1">
                <a:off x="433" y="3512"/>
                <a:ext cx="213" cy="103"/>
              </a:xfrm>
              <a:custGeom>
                <a:avLst/>
                <a:gdLst/>
                <a:ahLst/>
                <a:cxnLst>
                  <a:cxn ang="0">
                    <a:pos x="75" y="48"/>
                  </a:cxn>
                  <a:cxn ang="0">
                    <a:pos x="96" y="86"/>
                  </a:cxn>
                  <a:cxn ang="0">
                    <a:pos x="126" y="163"/>
                  </a:cxn>
                  <a:cxn ang="0">
                    <a:pos x="171" y="229"/>
                  </a:cxn>
                  <a:cxn ang="0">
                    <a:pos x="200" y="278"/>
                  </a:cxn>
                  <a:cxn ang="0">
                    <a:pos x="356" y="278"/>
                  </a:cxn>
                  <a:cxn ang="0">
                    <a:pos x="460" y="220"/>
                  </a:cxn>
                  <a:cxn ang="0">
                    <a:pos x="541" y="153"/>
                  </a:cxn>
                  <a:cxn ang="0">
                    <a:pos x="600" y="124"/>
                  </a:cxn>
                  <a:cxn ang="0">
                    <a:pos x="570" y="105"/>
                  </a:cxn>
                  <a:cxn ang="0">
                    <a:pos x="548" y="95"/>
                  </a:cxn>
                  <a:cxn ang="0">
                    <a:pos x="519" y="76"/>
                  </a:cxn>
                  <a:cxn ang="0">
                    <a:pos x="488" y="58"/>
                  </a:cxn>
                  <a:cxn ang="0">
                    <a:pos x="467" y="48"/>
                  </a:cxn>
                  <a:cxn ang="0">
                    <a:pos x="437" y="38"/>
                  </a:cxn>
                  <a:cxn ang="0">
                    <a:pos x="407" y="38"/>
                  </a:cxn>
                  <a:cxn ang="0">
                    <a:pos x="423" y="76"/>
                  </a:cxn>
                  <a:cxn ang="0">
                    <a:pos x="488" y="115"/>
                  </a:cxn>
                  <a:cxn ang="0">
                    <a:pos x="460" y="134"/>
                  </a:cxn>
                  <a:cxn ang="0">
                    <a:pos x="259" y="144"/>
                  </a:cxn>
                  <a:cxn ang="0">
                    <a:pos x="341" y="153"/>
                  </a:cxn>
                  <a:cxn ang="0">
                    <a:pos x="460" y="153"/>
                  </a:cxn>
                  <a:cxn ang="0">
                    <a:pos x="460" y="181"/>
                  </a:cxn>
                  <a:cxn ang="0">
                    <a:pos x="377" y="229"/>
                  </a:cxn>
                  <a:cxn ang="0">
                    <a:pos x="296" y="239"/>
                  </a:cxn>
                  <a:cxn ang="0">
                    <a:pos x="200" y="220"/>
                  </a:cxn>
                  <a:cxn ang="0">
                    <a:pos x="148" y="163"/>
                  </a:cxn>
                  <a:cxn ang="0">
                    <a:pos x="141" y="105"/>
                  </a:cxn>
                  <a:cxn ang="0">
                    <a:pos x="148" y="86"/>
                  </a:cxn>
                  <a:cxn ang="0">
                    <a:pos x="88" y="38"/>
                  </a:cxn>
                  <a:cxn ang="0">
                    <a:pos x="134" y="10"/>
                  </a:cxn>
                  <a:cxn ang="0">
                    <a:pos x="103" y="0"/>
                  </a:cxn>
                  <a:cxn ang="0">
                    <a:pos x="75" y="0"/>
                  </a:cxn>
                  <a:cxn ang="0">
                    <a:pos x="44" y="0"/>
                  </a:cxn>
                  <a:cxn ang="0">
                    <a:pos x="22" y="0"/>
                  </a:cxn>
                  <a:cxn ang="0">
                    <a:pos x="0" y="10"/>
                  </a:cxn>
                  <a:cxn ang="0">
                    <a:pos x="29" y="58"/>
                  </a:cxn>
                  <a:cxn ang="0">
                    <a:pos x="29" y="58"/>
                  </a:cxn>
                </a:cxnLst>
                <a:rect l="0" t="0" r="r" b="b"/>
                <a:pathLst>
                  <a:path w="600" h="286">
                    <a:moveTo>
                      <a:pt x="29" y="58"/>
                    </a:moveTo>
                    <a:lnTo>
                      <a:pt x="75" y="48"/>
                    </a:lnTo>
                    <a:lnTo>
                      <a:pt x="82" y="67"/>
                    </a:lnTo>
                    <a:lnTo>
                      <a:pt x="96" y="86"/>
                    </a:lnTo>
                    <a:lnTo>
                      <a:pt x="96" y="95"/>
                    </a:lnTo>
                    <a:lnTo>
                      <a:pt x="126" y="163"/>
                    </a:lnTo>
                    <a:lnTo>
                      <a:pt x="141" y="201"/>
                    </a:lnTo>
                    <a:lnTo>
                      <a:pt x="171" y="229"/>
                    </a:lnTo>
                    <a:lnTo>
                      <a:pt x="171" y="249"/>
                    </a:lnTo>
                    <a:lnTo>
                      <a:pt x="200" y="278"/>
                    </a:lnTo>
                    <a:lnTo>
                      <a:pt x="274" y="286"/>
                    </a:lnTo>
                    <a:lnTo>
                      <a:pt x="356" y="278"/>
                    </a:lnTo>
                    <a:lnTo>
                      <a:pt x="414" y="249"/>
                    </a:lnTo>
                    <a:lnTo>
                      <a:pt x="460" y="220"/>
                    </a:lnTo>
                    <a:lnTo>
                      <a:pt x="482" y="191"/>
                    </a:lnTo>
                    <a:lnTo>
                      <a:pt x="541" y="153"/>
                    </a:lnTo>
                    <a:lnTo>
                      <a:pt x="584" y="153"/>
                    </a:lnTo>
                    <a:lnTo>
                      <a:pt x="600" y="124"/>
                    </a:lnTo>
                    <a:lnTo>
                      <a:pt x="563" y="134"/>
                    </a:lnTo>
                    <a:lnTo>
                      <a:pt x="570" y="105"/>
                    </a:lnTo>
                    <a:lnTo>
                      <a:pt x="541" y="124"/>
                    </a:lnTo>
                    <a:lnTo>
                      <a:pt x="548" y="95"/>
                    </a:lnTo>
                    <a:lnTo>
                      <a:pt x="503" y="105"/>
                    </a:lnTo>
                    <a:lnTo>
                      <a:pt x="519" y="76"/>
                    </a:lnTo>
                    <a:lnTo>
                      <a:pt x="482" y="86"/>
                    </a:lnTo>
                    <a:lnTo>
                      <a:pt x="488" y="58"/>
                    </a:lnTo>
                    <a:lnTo>
                      <a:pt x="467" y="76"/>
                    </a:lnTo>
                    <a:lnTo>
                      <a:pt x="467" y="48"/>
                    </a:lnTo>
                    <a:lnTo>
                      <a:pt x="445" y="58"/>
                    </a:lnTo>
                    <a:lnTo>
                      <a:pt x="437" y="38"/>
                    </a:lnTo>
                    <a:lnTo>
                      <a:pt x="430" y="38"/>
                    </a:lnTo>
                    <a:lnTo>
                      <a:pt x="407" y="38"/>
                    </a:lnTo>
                    <a:lnTo>
                      <a:pt x="385" y="38"/>
                    </a:lnTo>
                    <a:lnTo>
                      <a:pt x="423" y="76"/>
                    </a:lnTo>
                    <a:lnTo>
                      <a:pt x="452" y="105"/>
                    </a:lnTo>
                    <a:lnTo>
                      <a:pt x="488" y="115"/>
                    </a:lnTo>
                    <a:lnTo>
                      <a:pt x="503" y="124"/>
                    </a:lnTo>
                    <a:lnTo>
                      <a:pt x="460" y="134"/>
                    </a:lnTo>
                    <a:lnTo>
                      <a:pt x="371" y="144"/>
                    </a:lnTo>
                    <a:lnTo>
                      <a:pt x="259" y="144"/>
                    </a:lnTo>
                    <a:lnTo>
                      <a:pt x="237" y="134"/>
                    </a:lnTo>
                    <a:lnTo>
                      <a:pt x="341" y="153"/>
                    </a:lnTo>
                    <a:lnTo>
                      <a:pt x="423" y="153"/>
                    </a:lnTo>
                    <a:lnTo>
                      <a:pt x="460" y="153"/>
                    </a:lnTo>
                    <a:lnTo>
                      <a:pt x="445" y="172"/>
                    </a:lnTo>
                    <a:lnTo>
                      <a:pt x="460" y="181"/>
                    </a:lnTo>
                    <a:lnTo>
                      <a:pt x="407" y="220"/>
                    </a:lnTo>
                    <a:lnTo>
                      <a:pt x="377" y="229"/>
                    </a:lnTo>
                    <a:lnTo>
                      <a:pt x="371" y="229"/>
                    </a:lnTo>
                    <a:lnTo>
                      <a:pt x="296" y="239"/>
                    </a:lnTo>
                    <a:lnTo>
                      <a:pt x="237" y="239"/>
                    </a:lnTo>
                    <a:lnTo>
                      <a:pt x="200" y="220"/>
                    </a:lnTo>
                    <a:lnTo>
                      <a:pt x="171" y="201"/>
                    </a:lnTo>
                    <a:lnTo>
                      <a:pt x="148" y="163"/>
                    </a:lnTo>
                    <a:lnTo>
                      <a:pt x="141" y="124"/>
                    </a:lnTo>
                    <a:lnTo>
                      <a:pt x="141" y="105"/>
                    </a:lnTo>
                    <a:lnTo>
                      <a:pt x="222" y="115"/>
                    </a:lnTo>
                    <a:lnTo>
                      <a:pt x="148" y="86"/>
                    </a:lnTo>
                    <a:lnTo>
                      <a:pt x="103" y="67"/>
                    </a:lnTo>
                    <a:lnTo>
                      <a:pt x="88" y="38"/>
                    </a:lnTo>
                    <a:lnTo>
                      <a:pt x="156" y="19"/>
                    </a:lnTo>
                    <a:lnTo>
                      <a:pt x="134" y="10"/>
                    </a:lnTo>
                    <a:lnTo>
                      <a:pt x="126" y="10"/>
                    </a:lnTo>
                    <a:lnTo>
                      <a:pt x="103" y="0"/>
                    </a:lnTo>
                    <a:lnTo>
                      <a:pt x="88" y="19"/>
                    </a:lnTo>
                    <a:lnTo>
                      <a:pt x="75" y="0"/>
                    </a:lnTo>
                    <a:lnTo>
                      <a:pt x="67" y="19"/>
                    </a:lnTo>
                    <a:lnTo>
                      <a:pt x="44" y="0"/>
                    </a:lnTo>
                    <a:lnTo>
                      <a:pt x="38" y="19"/>
                    </a:lnTo>
                    <a:lnTo>
                      <a:pt x="22" y="0"/>
                    </a:lnTo>
                    <a:lnTo>
                      <a:pt x="22" y="29"/>
                    </a:lnTo>
                    <a:lnTo>
                      <a:pt x="0" y="10"/>
                    </a:lnTo>
                    <a:lnTo>
                      <a:pt x="0" y="48"/>
                    </a:lnTo>
                    <a:lnTo>
                      <a:pt x="29" y="58"/>
                    </a:lnTo>
                    <a:lnTo>
                      <a:pt x="29" y="58"/>
                    </a:lnTo>
                    <a:lnTo>
                      <a:pt x="29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15" name="Freeform 391"/>
              <p:cNvSpPr>
                <a:spLocks/>
              </p:cNvSpPr>
              <p:nvPr/>
            </p:nvSpPr>
            <p:spPr bwMode="auto">
              <a:xfrm flipH="1">
                <a:off x="514" y="3615"/>
                <a:ext cx="79" cy="31"/>
              </a:xfrm>
              <a:custGeom>
                <a:avLst/>
                <a:gdLst/>
                <a:ahLst/>
                <a:cxnLst>
                  <a:cxn ang="0">
                    <a:pos x="23" y="58"/>
                  </a:cxn>
                  <a:cxn ang="0">
                    <a:pos x="74" y="86"/>
                  </a:cxn>
                  <a:cxn ang="0">
                    <a:pos x="133" y="77"/>
                  </a:cxn>
                  <a:cxn ang="0">
                    <a:pos x="185" y="58"/>
                  </a:cxn>
                  <a:cxn ang="0">
                    <a:pos x="223" y="39"/>
                  </a:cxn>
                  <a:cxn ang="0">
                    <a:pos x="208" y="28"/>
                  </a:cxn>
                  <a:cxn ang="0">
                    <a:pos x="193" y="48"/>
                  </a:cxn>
                  <a:cxn ang="0">
                    <a:pos x="179" y="39"/>
                  </a:cxn>
                  <a:cxn ang="0">
                    <a:pos x="163" y="48"/>
                  </a:cxn>
                  <a:cxn ang="0">
                    <a:pos x="141" y="39"/>
                  </a:cxn>
                  <a:cxn ang="0">
                    <a:pos x="126" y="58"/>
                  </a:cxn>
                  <a:cxn ang="0">
                    <a:pos x="120" y="39"/>
                  </a:cxn>
                  <a:cxn ang="0">
                    <a:pos x="104" y="48"/>
                  </a:cxn>
                  <a:cxn ang="0">
                    <a:pos x="89" y="28"/>
                  </a:cxn>
                  <a:cxn ang="0">
                    <a:pos x="74" y="48"/>
                  </a:cxn>
                  <a:cxn ang="0">
                    <a:pos x="60" y="28"/>
                  </a:cxn>
                  <a:cxn ang="0">
                    <a:pos x="52" y="39"/>
                  </a:cxn>
                  <a:cxn ang="0">
                    <a:pos x="37" y="19"/>
                  </a:cxn>
                  <a:cxn ang="0">
                    <a:pos x="23" y="19"/>
                  </a:cxn>
                  <a:cxn ang="0">
                    <a:pos x="0" y="0"/>
                  </a:cxn>
                  <a:cxn ang="0">
                    <a:pos x="23" y="58"/>
                  </a:cxn>
                  <a:cxn ang="0">
                    <a:pos x="23" y="58"/>
                  </a:cxn>
                  <a:cxn ang="0">
                    <a:pos x="23" y="58"/>
                  </a:cxn>
                </a:cxnLst>
                <a:rect l="0" t="0" r="r" b="b"/>
                <a:pathLst>
                  <a:path w="223" h="86">
                    <a:moveTo>
                      <a:pt x="23" y="58"/>
                    </a:moveTo>
                    <a:lnTo>
                      <a:pt x="74" y="86"/>
                    </a:lnTo>
                    <a:lnTo>
                      <a:pt x="133" y="77"/>
                    </a:lnTo>
                    <a:lnTo>
                      <a:pt x="185" y="58"/>
                    </a:lnTo>
                    <a:lnTo>
                      <a:pt x="223" y="39"/>
                    </a:lnTo>
                    <a:lnTo>
                      <a:pt x="208" y="28"/>
                    </a:lnTo>
                    <a:lnTo>
                      <a:pt x="193" y="48"/>
                    </a:lnTo>
                    <a:lnTo>
                      <a:pt x="179" y="39"/>
                    </a:lnTo>
                    <a:lnTo>
                      <a:pt x="163" y="48"/>
                    </a:lnTo>
                    <a:lnTo>
                      <a:pt x="141" y="39"/>
                    </a:lnTo>
                    <a:lnTo>
                      <a:pt x="126" y="58"/>
                    </a:lnTo>
                    <a:lnTo>
                      <a:pt x="120" y="39"/>
                    </a:lnTo>
                    <a:lnTo>
                      <a:pt x="104" y="48"/>
                    </a:lnTo>
                    <a:lnTo>
                      <a:pt x="89" y="28"/>
                    </a:lnTo>
                    <a:lnTo>
                      <a:pt x="74" y="48"/>
                    </a:lnTo>
                    <a:lnTo>
                      <a:pt x="60" y="28"/>
                    </a:lnTo>
                    <a:lnTo>
                      <a:pt x="52" y="39"/>
                    </a:lnTo>
                    <a:lnTo>
                      <a:pt x="37" y="19"/>
                    </a:lnTo>
                    <a:lnTo>
                      <a:pt x="23" y="19"/>
                    </a:lnTo>
                    <a:lnTo>
                      <a:pt x="0" y="0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3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16" name="Freeform 392"/>
              <p:cNvSpPr>
                <a:spLocks/>
              </p:cNvSpPr>
              <p:nvPr/>
            </p:nvSpPr>
            <p:spPr bwMode="auto">
              <a:xfrm flipH="1">
                <a:off x="622" y="3378"/>
                <a:ext cx="161" cy="351"/>
              </a:xfrm>
              <a:custGeom>
                <a:avLst/>
                <a:gdLst/>
                <a:ahLst/>
                <a:cxnLst>
                  <a:cxn ang="0">
                    <a:pos x="296" y="230"/>
                  </a:cxn>
                  <a:cxn ang="0">
                    <a:pos x="268" y="154"/>
                  </a:cxn>
                  <a:cxn ang="0">
                    <a:pos x="208" y="134"/>
                  </a:cxn>
                  <a:cxn ang="0">
                    <a:pos x="156" y="164"/>
                  </a:cxn>
                  <a:cxn ang="0">
                    <a:pos x="45" y="77"/>
                  </a:cxn>
                  <a:cxn ang="0">
                    <a:pos x="14" y="0"/>
                  </a:cxn>
                  <a:cxn ang="0">
                    <a:pos x="22" y="88"/>
                  </a:cxn>
                  <a:cxn ang="0">
                    <a:pos x="103" y="173"/>
                  </a:cxn>
                  <a:cxn ang="0">
                    <a:pos x="156" y="307"/>
                  </a:cxn>
                  <a:cxn ang="0">
                    <a:pos x="141" y="536"/>
                  </a:cxn>
                  <a:cxn ang="0">
                    <a:pos x="208" y="641"/>
                  </a:cxn>
                  <a:cxn ang="0">
                    <a:pos x="171" y="698"/>
                  </a:cxn>
                  <a:cxn ang="0">
                    <a:pos x="112" y="593"/>
                  </a:cxn>
                  <a:cxn ang="0">
                    <a:pos x="118" y="678"/>
                  </a:cxn>
                  <a:cxn ang="0">
                    <a:pos x="208" y="764"/>
                  </a:cxn>
                  <a:cxn ang="0">
                    <a:pos x="355" y="851"/>
                  </a:cxn>
                  <a:cxn ang="0">
                    <a:pos x="423" y="936"/>
                  </a:cxn>
                  <a:cxn ang="0">
                    <a:pos x="452" y="955"/>
                  </a:cxn>
                  <a:cxn ang="0">
                    <a:pos x="370" y="831"/>
                  </a:cxn>
                  <a:cxn ang="0">
                    <a:pos x="259" y="774"/>
                  </a:cxn>
                  <a:cxn ang="0">
                    <a:pos x="311" y="745"/>
                  </a:cxn>
                  <a:cxn ang="0">
                    <a:pos x="407" y="641"/>
                  </a:cxn>
                  <a:cxn ang="0">
                    <a:pos x="364" y="678"/>
                  </a:cxn>
                  <a:cxn ang="0">
                    <a:pos x="273" y="726"/>
                  </a:cxn>
                  <a:cxn ang="0">
                    <a:pos x="230" y="622"/>
                  </a:cxn>
                  <a:cxn ang="0">
                    <a:pos x="177" y="517"/>
                  </a:cxn>
                  <a:cxn ang="0">
                    <a:pos x="163" y="373"/>
                  </a:cxn>
                  <a:cxn ang="0">
                    <a:pos x="192" y="334"/>
                  </a:cxn>
                  <a:cxn ang="0">
                    <a:pos x="222" y="344"/>
                  </a:cxn>
                  <a:cxn ang="0">
                    <a:pos x="259" y="334"/>
                  </a:cxn>
                  <a:cxn ang="0">
                    <a:pos x="281" y="334"/>
                  </a:cxn>
                  <a:cxn ang="0">
                    <a:pos x="318" y="364"/>
                  </a:cxn>
                  <a:cxn ang="0">
                    <a:pos x="333" y="344"/>
                  </a:cxn>
                </a:cxnLst>
                <a:rect l="0" t="0" r="r" b="b"/>
                <a:pathLst>
                  <a:path w="452" h="974">
                    <a:moveTo>
                      <a:pt x="333" y="344"/>
                    </a:moveTo>
                    <a:lnTo>
                      <a:pt x="296" y="230"/>
                    </a:lnTo>
                    <a:lnTo>
                      <a:pt x="281" y="154"/>
                    </a:lnTo>
                    <a:lnTo>
                      <a:pt x="268" y="154"/>
                    </a:lnTo>
                    <a:lnTo>
                      <a:pt x="252" y="173"/>
                    </a:lnTo>
                    <a:lnTo>
                      <a:pt x="208" y="134"/>
                    </a:lnTo>
                    <a:lnTo>
                      <a:pt x="184" y="154"/>
                    </a:lnTo>
                    <a:lnTo>
                      <a:pt x="156" y="164"/>
                    </a:lnTo>
                    <a:lnTo>
                      <a:pt x="96" y="144"/>
                    </a:lnTo>
                    <a:lnTo>
                      <a:pt x="45" y="77"/>
                    </a:lnTo>
                    <a:lnTo>
                      <a:pt x="22" y="20"/>
                    </a:lnTo>
                    <a:lnTo>
                      <a:pt x="14" y="0"/>
                    </a:lnTo>
                    <a:lnTo>
                      <a:pt x="0" y="11"/>
                    </a:lnTo>
                    <a:lnTo>
                      <a:pt x="22" y="88"/>
                    </a:lnTo>
                    <a:lnTo>
                      <a:pt x="52" y="144"/>
                    </a:lnTo>
                    <a:lnTo>
                      <a:pt x="103" y="173"/>
                    </a:lnTo>
                    <a:lnTo>
                      <a:pt x="141" y="173"/>
                    </a:lnTo>
                    <a:lnTo>
                      <a:pt x="156" y="307"/>
                    </a:lnTo>
                    <a:lnTo>
                      <a:pt x="133" y="440"/>
                    </a:lnTo>
                    <a:lnTo>
                      <a:pt x="141" y="536"/>
                    </a:lnTo>
                    <a:lnTo>
                      <a:pt x="171" y="602"/>
                    </a:lnTo>
                    <a:lnTo>
                      <a:pt x="208" y="641"/>
                    </a:lnTo>
                    <a:lnTo>
                      <a:pt x="237" y="668"/>
                    </a:lnTo>
                    <a:lnTo>
                      <a:pt x="171" y="698"/>
                    </a:lnTo>
                    <a:lnTo>
                      <a:pt x="133" y="659"/>
                    </a:lnTo>
                    <a:lnTo>
                      <a:pt x="112" y="593"/>
                    </a:lnTo>
                    <a:lnTo>
                      <a:pt x="96" y="612"/>
                    </a:lnTo>
                    <a:lnTo>
                      <a:pt x="118" y="678"/>
                    </a:lnTo>
                    <a:lnTo>
                      <a:pt x="171" y="736"/>
                    </a:lnTo>
                    <a:lnTo>
                      <a:pt x="208" y="764"/>
                    </a:lnTo>
                    <a:lnTo>
                      <a:pt x="281" y="812"/>
                    </a:lnTo>
                    <a:lnTo>
                      <a:pt x="355" y="851"/>
                    </a:lnTo>
                    <a:lnTo>
                      <a:pt x="399" y="898"/>
                    </a:lnTo>
                    <a:lnTo>
                      <a:pt x="423" y="936"/>
                    </a:lnTo>
                    <a:lnTo>
                      <a:pt x="423" y="974"/>
                    </a:lnTo>
                    <a:lnTo>
                      <a:pt x="452" y="955"/>
                    </a:lnTo>
                    <a:lnTo>
                      <a:pt x="429" y="888"/>
                    </a:lnTo>
                    <a:lnTo>
                      <a:pt x="370" y="831"/>
                    </a:lnTo>
                    <a:lnTo>
                      <a:pt x="311" y="802"/>
                    </a:lnTo>
                    <a:lnTo>
                      <a:pt x="259" y="774"/>
                    </a:lnTo>
                    <a:lnTo>
                      <a:pt x="252" y="764"/>
                    </a:lnTo>
                    <a:lnTo>
                      <a:pt x="311" y="745"/>
                    </a:lnTo>
                    <a:lnTo>
                      <a:pt x="377" y="698"/>
                    </a:lnTo>
                    <a:lnTo>
                      <a:pt x="407" y="641"/>
                    </a:lnTo>
                    <a:lnTo>
                      <a:pt x="399" y="622"/>
                    </a:lnTo>
                    <a:lnTo>
                      <a:pt x="364" y="678"/>
                    </a:lnTo>
                    <a:lnTo>
                      <a:pt x="326" y="698"/>
                    </a:lnTo>
                    <a:lnTo>
                      <a:pt x="273" y="726"/>
                    </a:lnTo>
                    <a:lnTo>
                      <a:pt x="281" y="659"/>
                    </a:lnTo>
                    <a:lnTo>
                      <a:pt x="230" y="622"/>
                    </a:lnTo>
                    <a:lnTo>
                      <a:pt x="192" y="574"/>
                    </a:lnTo>
                    <a:lnTo>
                      <a:pt x="177" y="517"/>
                    </a:lnTo>
                    <a:lnTo>
                      <a:pt x="171" y="449"/>
                    </a:lnTo>
                    <a:lnTo>
                      <a:pt x="163" y="373"/>
                    </a:lnTo>
                    <a:lnTo>
                      <a:pt x="171" y="202"/>
                    </a:lnTo>
                    <a:lnTo>
                      <a:pt x="192" y="334"/>
                    </a:lnTo>
                    <a:lnTo>
                      <a:pt x="192" y="192"/>
                    </a:lnTo>
                    <a:lnTo>
                      <a:pt x="222" y="344"/>
                    </a:lnTo>
                    <a:lnTo>
                      <a:pt x="215" y="192"/>
                    </a:lnTo>
                    <a:lnTo>
                      <a:pt x="259" y="334"/>
                    </a:lnTo>
                    <a:lnTo>
                      <a:pt x="244" y="202"/>
                    </a:lnTo>
                    <a:lnTo>
                      <a:pt x="281" y="334"/>
                    </a:lnTo>
                    <a:lnTo>
                      <a:pt x="268" y="202"/>
                    </a:lnTo>
                    <a:lnTo>
                      <a:pt x="318" y="364"/>
                    </a:lnTo>
                    <a:lnTo>
                      <a:pt x="333" y="344"/>
                    </a:lnTo>
                    <a:lnTo>
                      <a:pt x="333" y="344"/>
                    </a:lnTo>
                    <a:lnTo>
                      <a:pt x="333" y="3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17" name="Freeform 393"/>
              <p:cNvSpPr>
                <a:spLocks/>
              </p:cNvSpPr>
              <p:nvPr/>
            </p:nvSpPr>
            <p:spPr bwMode="auto">
              <a:xfrm flipH="1">
                <a:off x="580" y="3305"/>
                <a:ext cx="103" cy="132"/>
              </a:xfrm>
              <a:custGeom>
                <a:avLst/>
                <a:gdLst/>
                <a:ahLst/>
                <a:cxnLst>
                  <a:cxn ang="0">
                    <a:pos x="7" y="364"/>
                  </a:cxn>
                  <a:cxn ang="0">
                    <a:pos x="83" y="315"/>
                  </a:cxn>
                  <a:cxn ang="0">
                    <a:pos x="126" y="269"/>
                  </a:cxn>
                  <a:cxn ang="0">
                    <a:pos x="156" y="192"/>
                  </a:cxn>
                  <a:cxn ang="0">
                    <a:pos x="186" y="144"/>
                  </a:cxn>
                  <a:cxn ang="0">
                    <a:pos x="230" y="105"/>
                  </a:cxn>
                  <a:cxn ang="0">
                    <a:pos x="275" y="78"/>
                  </a:cxn>
                  <a:cxn ang="0">
                    <a:pos x="289" y="48"/>
                  </a:cxn>
                  <a:cxn ang="0">
                    <a:pos x="281" y="20"/>
                  </a:cxn>
                  <a:cxn ang="0">
                    <a:pos x="252" y="0"/>
                  </a:cxn>
                  <a:cxn ang="0">
                    <a:pos x="200" y="10"/>
                  </a:cxn>
                  <a:cxn ang="0">
                    <a:pos x="148" y="39"/>
                  </a:cxn>
                  <a:cxn ang="0">
                    <a:pos x="111" y="67"/>
                  </a:cxn>
                  <a:cxn ang="0">
                    <a:pos x="89" y="105"/>
                  </a:cxn>
                  <a:cxn ang="0">
                    <a:pos x="67" y="154"/>
                  </a:cxn>
                  <a:cxn ang="0">
                    <a:pos x="104" y="134"/>
                  </a:cxn>
                  <a:cxn ang="0">
                    <a:pos x="148" y="87"/>
                  </a:cxn>
                  <a:cxn ang="0">
                    <a:pos x="186" y="48"/>
                  </a:cxn>
                  <a:cxn ang="0">
                    <a:pos x="216" y="29"/>
                  </a:cxn>
                  <a:cxn ang="0">
                    <a:pos x="245" y="29"/>
                  </a:cxn>
                  <a:cxn ang="0">
                    <a:pos x="267" y="39"/>
                  </a:cxn>
                  <a:cxn ang="0">
                    <a:pos x="260" y="67"/>
                  </a:cxn>
                  <a:cxn ang="0">
                    <a:pos x="222" y="87"/>
                  </a:cxn>
                  <a:cxn ang="0">
                    <a:pos x="186" y="115"/>
                  </a:cxn>
                  <a:cxn ang="0">
                    <a:pos x="148" y="163"/>
                  </a:cxn>
                  <a:cxn ang="0">
                    <a:pos x="126" y="200"/>
                  </a:cxn>
                  <a:cxn ang="0">
                    <a:pos x="104" y="258"/>
                  </a:cxn>
                  <a:cxn ang="0">
                    <a:pos x="67" y="297"/>
                  </a:cxn>
                  <a:cxn ang="0">
                    <a:pos x="30" y="315"/>
                  </a:cxn>
                  <a:cxn ang="0">
                    <a:pos x="0" y="344"/>
                  </a:cxn>
                  <a:cxn ang="0">
                    <a:pos x="7" y="364"/>
                  </a:cxn>
                  <a:cxn ang="0">
                    <a:pos x="7" y="364"/>
                  </a:cxn>
                  <a:cxn ang="0">
                    <a:pos x="7" y="364"/>
                  </a:cxn>
                </a:cxnLst>
                <a:rect l="0" t="0" r="r" b="b"/>
                <a:pathLst>
                  <a:path w="289" h="364">
                    <a:moveTo>
                      <a:pt x="7" y="364"/>
                    </a:moveTo>
                    <a:lnTo>
                      <a:pt x="83" y="315"/>
                    </a:lnTo>
                    <a:lnTo>
                      <a:pt x="126" y="269"/>
                    </a:lnTo>
                    <a:lnTo>
                      <a:pt x="156" y="192"/>
                    </a:lnTo>
                    <a:lnTo>
                      <a:pt x="186" y="144"/>
                    </a:lnTo>
                    <a:lnTo>
                      <a:pt x="230" y="105"/>
                    </a:lnTo>
                    <a:lnTo>
                      <a:pt x="275" y="78"/>
                    </a:lnTo>
                    <a:lnTo>
                      <a:pt x="289" y="48"/>
                    </a:lnTo>
                    <a:lnTo>
                      <a:pt x="281" y="20"/>
                    </a:lnTo>
                    <a:lnTo>
                      <a:pt x="252" y="0"/>
                    </a:lnTo>
                    <a:lnTo>
                      <a:pt x="200" y="10"/>
                    </a:lnTo>
                    <a:lnTo>
                      <a:pt x="148" y="39"/>
                    </a:lnTo>
                    <a:lnTo>
                      <a:pt x="111" y="67"/>
                    </a:lnTo>
                    <a:lnTo>
                      <a:pt x="89" y="105"/>
                    </a:lnTo>
                    <a:lnTo>
                      <a:pt x="67" y="154"/>
                    </a:lnTo>
                    <a:lnTo>
                      <a:pt x="104" y="134"/>
                    </a:lnTo>
                    <a:lnTo>
                      <a:pt x="148" y="87"/>
                    </a:lnTo>
                    <a:lnTo>
                      <a:pt x="186" y="48"/>
                    </a:lnTo>
                    <a:lnTo>
                      <a:pt x="216" y="29"/>
                    </a:lnTo>
                    <a:lnTo>
                      <a:pt x="245" y="29"/>
                    </a:lnTo>
                    <a:lnTo>
                      <a:pt x="267" y="39"/>
                    </a:lnTo>
                    <a:lnTo>
                      <a:pt x="260" y="67"/>
                    </a:lnTo>
                    <a:lnTo>
                      <a:pt x="222" y="87"/>
                    </a:lnTo>
                    <a:lnTo>
                      <a:pt x="186" y="115"/>
                    </a:lnTo>
                    <a:lnTo>
                      <a:pt x="148" y="163"/>
                    </a:lnTo>
                    <a:lnTo>
                      <a:pt x="126" y="200"/>
                    </a:lnTo>
                    <a:lnTo>
                      <a:pt x="104" y="258"/>
                    </a:lnTo>
                    <a:lnTo>
                      <a:pt x="67" y="297"/>
                    </a:lnTo>
                    <a:lnTo>
                      <a:pt x="30" y="315"/>
                    </a:lnTo>
                    <a:lnTo>
                      <a:pt x="0" y="344"/>
                    </a:lnTo>
                    <a:lnTo>
                      <a:pt x="7" y="364"/>
                    </a:lnTo>
                    <a:lnTo>
                      <a:pt x="7" y="364"/>
                    </a:lnTo>
                    <a:lnTo>
                      <a:pt x="7" y="3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18" name="Freeform 394"/>
              <p:cNvSpPr>
                <a:spLocks/>
              </p:cNvSpPr>
              <p:nvPr/>
            </p:nvSpPr>
            <p:spPr bwMode="auto">
              <a:xfrm flipH="1">
                <a:off x="675" y="3361"/>
                <a:ext cx="40" cy="31"/>
              </a:xfrm>
              <a:custGeom>
                <a:avLst/>
                <a:gdLst/>
                <a:ahLst/>
                <a:cxnLst>
                  <a:cxn ang="0">
                    <a:pos x="112" y="19"/>
                  </a:cxn>
                  <a:cxn ang="0">
                    <a:pos x="67" y="38"/>
                  </a:cxn>
                  <a:cxn ang="0">
                    <a:pos x="23" y="85"/>
                  </a:cxn>
                  <a:cxn ang="0">
                    <a:pos x="30" y="57"/>
                  </a:cxn>
                  <a:cxn ang="0">
                    <a:pos x="8" y="57"/>
                  </a:cxn>
                  <a:cxn ang="0">
                    <a:pos x="0" y="28"/>
                  </a:cxn>
                  <a:cxn ang="0">
                    <a:pos x="30" y="28"/>
                  </a:cxn>
                  <a:cxn ang="0">
                    <a:pos x="38" y="19"/>
                  </a:cxn>
                  <a:cxn ang="0">
                    <a:pos x="45" y="19"/>
                  </a:cxn>
                  <a:cxn ang="0">
                    <a:pos x="76" y="0"/>
                  </a:cxn>
                  <a:cxn ang="0">
                    <a:pos x="81" y="9"/>
                  </a:cxn>
                  <a:cxn ang="0">
                    <a:pos x="112" y="19"/>
                  </a:cxn>
                  <a:cxn ang="0">
                    <a:pos x="112" y="19"/>
                  </a:cxn>
                  <a:cxn ang="0">
                    <a:pos x="112" y="19"/>
                  </a:cxn>
                </a:cxnLst>
                <a:rect l="0" t="0" r="r" b="b"/>
                <a:pathLst>
                  <a:path w="112" h="85">
                    <a:moveTo>
                      <a:pt x="112" y="19"/>
                    </a:moveTo>
                    <a:lnTo>
                      <a:pt x="67" y="38"/>
                    </a:lnTo>
                    <a:lnTo>
                      <a:pt x="23" y="85"/>
                    </a:lnTo>
                    <a:lnTo>
                      <a:pt x="30" y="57"/>
                    </a:lnTo>
                    <a:lnTo>
                      <a:pt x="8" y="57"/>
                    </a:lnTo>
                    <a:lnTo>
                      <a:pt x="0" y="28"/>
                    </a:lnTo>
                    <a:lnTo>
                      <a:pt x="30" y="28"/>
                    </a:lnTo>
                    <a:lnTo>
                      <a:pt x="38" y="19"/>
                    </a:lnTo>
                    <a:lnTo>
                      <a:pt x="45" y="19"/>
                    </a:lnTo>
                    <a:lnTo>
                      <a:pt x="76" y="0"/>
                    </a:lnTo>
                    <a:lnTo>
                      <a:pt x="81" y="9"/>
                    </a:lnTo>
                    <a:lnTo>
                      <a:pt x="112" y="19"/>
                    </a:lnTo>
                    <a:lnTo>
                      <a:pt x="112" y="19"/>
                    </a:lnTo>
                    <a:lnTo>
                      <a:pt x="112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19" name="Freeform 395"/>
              <p:cNvSpPr>
                <a:spLocks/>
              </p:cNvSpPr>
              <p:nvPr/>
            </p:nvSpPr>
            <p:spPr bwMode="auto">
              <a:xfrm flipH="1">
                <a:off x="651" y="3217"/>
                <a:ext cx="44" cy="127"/>
              </a:xfrm>
              <a:custGeom>
                <a:avLst/>
                <a:gdLst/>
                <a:ahLst/>
                <a:cxnLst>
                  <a:cxn ang="0">
                    <a:pos x="126" y="352"/>
                  </a:cxn>
                  <a:cxn ang="0">
                    <a:pos x="89" y="257"/>
                  </a:cxn>
                  <a:cxn ang="0">
                    <a:pos x="74" y="220"/>
                  </a:cxn>
                  <a:cxn ang="0">
                    <a:pos x="82" y="162"/>
                  </a:cxn>
                  <a:cxn ang="0">
                    <a:pos x="104" y="76"/>
                  </a:cxn>
                  <a:cxn ang="0">
                    <a:pos x="104" y="28"/>
                  </a:cxn>
                  <a:cxn ang="0">
                    <a:pos x="89" y="0"/>
                  </a:cxn>
                  <a:cxn ang="0">
                    <a:pos x="60" y="0"/>
                  </a:cxn>
                  <a:cxn ang="0">
                    <a:pos x="37" y="0"/>
                  </a:cxn>
                  <a:cxn ang="0">
                    <a:pos x="15" y="19"/>
                  </a:cxn>
                  <a:cxn ang="0">
                    <a:pos x="8" y="57"/>
                  </a:cxn>
                  <a:cxn ang="0">
                    <a:pos x="0" y="220"/>
                  </a:cxn>
                  <a:cxn ang="0">
                    <a:pos x="15" y="220"/>
                  </a:cxn>
                  <a:cxn ang="0">
                    <a:pos x="29" y="125"/>
                  </a:cxn>
                  <a:cxn ang="0">
                    <a:pos x="29" y="67"/>
                  </a:cxn>
                  <a:cxn ang="0">
                    <a:pos x="37" y="28"/>
                  </a:cxn>
                  <a:cxn ang="0">
                    <a:pos x="52" y="19"/>
                  </a:cxn>
                  <a:cxn ang="0">
                    <a:pos x="82" y="19"/>
                  </a:cxn>
                  <a:cxn ang="0">
                    <a:pos x="82" y="48"/>
                  </a:cxn>
                  <a:cxn ang="0">
                    <a:pos x="52" y="239"/>
                  </a:cxn>
                  <a:cxn ang="0">
                    <a:pos x="74" y="286"/>
                  </a:cxn>
                  <a:cxn ang="0">
                    <a:pos x="111" y="352"/>
                  </a:cxn>
                  <a:cxn ang="0">
                    <a:pos x="126" y="352"/>
                  </a:cxn>
                  <a:cxn ang="0">
                    <a:pos x="126" y="352"/>
                  </a:cxn>
                  <a:cxn ang="0">
                    <a:pos x="126" y="352"/>
                  </a:cxn>
                </a:cxnLst>
                <a:rect l="0" t="0" r="r" b="b"/>
                <a:pathLst>
                  <a:path w="126" h="352">
                    <a:moveTo>
                      <a:pt x="126" y="352"/>
                    </a:moveTo>
                    <a:lnTo>
                      <a:pt x="89" y="257"/>
                    </a:lnTo>
                    <a:lnTo>
                      <a:pt x="74" y="220"/>
                    </a:lnTo>
                    <a:lnTo>
                      <a:pt x="82" y="162"/>
                    </a:lnTo>
                    <a:lnTo>
                      <a:pt x="104" y="76"/>
                    </a:lnTo>
                    <a:lnTo>
                      <a:pt x="104" y="28"/>
                    </a:lnTo>
                    <a:lnTo>
                      <a:pt x="89" y="0"/>
                    </a:lnTo>
                    <a:lnTo>
                      <a:pt x="60" y="0"/>
                    </a:lnTo>
                    <a:lnTo>
                      <a:pt x="37" y="0"/>
                    </a:lnTo>
                    <a:lnTo>
                      <a:pt x="15" y="19"/>
                    </a:lnTo>
                    <a:lnTo>
                      <a:pt x="8" y="57"/>
                    </a:lnTo>
                    <a:lnTo>
                      <a:pt x="0" y="220"/>
                    </a:lnTo>
                    <a:lnTo>
                      <a:pt x="15" y="220"/>
                    </a:lnTo>
                    <a:lnTo>
                      <a:pt x="29" y="125"/>
                    </a:lnTo>
                    <a:lnTo>
                      <a:pt x="29" y="67"/>
                    </a:lnTo>
                    <a:lnTo>
                      <a:pt x="37" y="28"/>
                    </a:lnTo>
                    <a:lnTo>
                      <a:pt x="52" y="19"/>
                    </a:lnTo>
                    <a:lnTo>
                      <a:pt x="82" y="19"/>
                    </a:lnTo>
                    <a:lnTo>
                      <a:pt x="82" y="48"/>
                    </a:lnTo>
                    <a:lnTo>
                      <a:pt x="52" y="239"/>
                    </a:lnTo>
                    <a:lnTo>
                      <a:pt x="74" y="286"/>
                    </a:lnTo>
                    <a:lnTo>
                      <a:pt x="111" y="352"/>
                    </a:lnTo>
                    <a:lnTo>
                      <a:pt x="126" y="352"/>
                    </a:lnTo>
                    <a:lnTo>
                      <a:pt x="126" y="352"/>
                    </a:lnTo>
                    <a:lnTo>
                      <a:pt x="126" y="3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20" name="Freeform 396"/>
              <p:cNvSpPr>
                <a:spLocks/>
              </p:cNvSpPr>
              <p:nvPr/>
            </p:nvSpPr>
            <p:spPr bwMode="auto">
              <a:xfrm flipH="1">
                <a:off x="697" y="3220"/>
                <a:ext cx="146" cy="152"/>
              </a:xfrm>
              <a:custGeom>
                <a:avLst/>
                <a:gdLst/>
                <a:ahLst/>
                <a:cxnLst>
                  <a:cxn ang="0">
                    <a:pos x="408" y="211"/>
                  </a:cxn>
                  <a:cxn ang="0">
                    <a:pos x="364" y="193"/>
                  </a:cxn>
                  <a:cxn ang="0">
                    <a:pos x="325" y="26"/>
                  </a:cxn>
                  <a:cxn ang="0">
                    <a:pos x="311" y="0"/>
                  </a:cxn>
                  <a:cxn ang="0">
                    <a:pos x="258" y="18"/>
                  </a:cxn>
                  <a:cxn ang="0">
                    <a:pos x="237" y="38"/>
                  </a:cxn>
                  <a:cxn ang="0">
                    <a:pos x="237" y="66"/>
                  </a:cxn>
                  <a:cxn ang="0">
                    <a:pos x="288" y="226"/>
                  </a:cxn>
                  <a:cxn ang="0">
                    <a:pos x="265" y="244"/>
                  </a:cxn>
                  <a:cxn ang="0">
                    <a:pos x="230" y="210"/>
                  </a:cxn>
                  <a:cxn ang="0">
                    <a:pos x="192" y="152"/>
                  </a:cxn>
                  <a:cxn ang="0">
                    <a:pos x="162" y="133"/>
                  </a:cxn>
                  <a:cxn ang="0">
                    <a:pos x="141" y="95"/>
                  </a:cxn>
                  <a:cxn ang="0">
                    <a:pos x="118" y="85"/>
                  </a:cxn>
                  <a:cxn ang="0">
                    <a:pos x="58" y="124"/>
                  </a:cxn>
                  <a:cxn ang="0">
                    <a:pos x="58" y="161"/>
                  </a:cxn>
                  <a:cxn ang="0">
                    <a:pos x="96" y="191"/>
                  </a:cxn>
                  <a:cxn ang="0">
                    <a:pos x="198" y="296"/>
                  </a:cxn>
                  <a:cxn ang="0">
                    <a:pos x="164" y="325"/>
                  </a:cxn>
                  <a:cxn ang="0">
                    <a:pos x="37" y="276"/>
                  </a:cxn>
                  <a:cxn ang="0">
                    <a:pos x="15" y="295"/>
                  </a:cxn>
                  <a:cxn ang="0">
                    <a:pos x="0" y="333"/>
                  </a:cxn>
                  <a:cxn ang="0">
                    <a:pos x="7" y="371"/>
                  </a:cxn>
                  <a:cxn ang="0">
                    <a:pos x="52" y="391"/>
                  </a:cxn>
                  <a:cxn ang="0">
                    <a:pos x="170" y="419"/>
                  </a:cxn>
                  <a:cxn ang="0">
                    <a:pos x="178" y="407"/>
                  </a:cxn>
                  <a:cxn ang="0">
                    <a:pos x="29" y="352"/>
                  </a:cxn>
                  <a:cxn ang="0">
                    <a:pos x="29" y="333"/>
                  </a:cxn>
                  <a:cxn ang="0">
                    <a:pos x="44" y="304"/>
                  </a:cxn>
                  <a:cxn ang="0">
                    <a:pos x="66" y="304"/>
                  </a:cxn>
                  <a:cxn ang="0">
                    <a:pos x="170" y="352"/>
                  </a:cxn>
                  <a:cxn ang="0">
                    <a:pos x="230" y="295"/>
                  </a:cxn>
                  <a:cxn ang="0">
                    <a:pos x="177" y="247"/>
                  </a:cxn>
                  <a:cxn ang="0">
                    <a:pos x="170" y="229"/>
                  </a:cxn>
                  <a:cxn ang="0">
                    <a:pos x="81" y="152"/>
                  </a:cxn>
                  <a:cxn ang="0">
                    <a:pos x="88" y="133"/>
                  </a:cxn>
                  <a:cxn ang="0">
                    <a:pos x="125" y="115"/>
                  </a:cxn>
                  <a:cxn ang="0">
                    <a:pos x="199" y="200"/>
                  </a:cxn>
                  <a:cxn ang="0">
                    <a:pos x="207" y="219"/>
                  </a:cxn>
                  <a:cxn ang="0">
                    <a:pos x="266" y="266"/>
                  </a:cxn>
                  <a:cxn ang="0">
                    <a:pos x="311" y="237"/>
                  </a:cxn>
                  <a:cxn ang="0">
                    <a:pos x="288" y="152"/>
                  </a:cxn>
                  <a:cxn ang="0">
                    <a:pos x="303" y="133"/>
                  </a:cxn>
                  <a:cxn ang="0">
                    <a:pos x="274" y="127"/>
                  </a:cxn>
                  <a:cxn ang="0">
                    <a:pos x="258" y="47"/>
                  </a:cxn>
                  <a:cxn ang="0">
                    <a:pos x="302" y="26"/>
                  </a:cxn>
                  <a:cxn ang="0">
                    <a:pos x="333" y="123"/>
                  </a:cxn>
                  <a:cxn ang="0">
                    <a:pos x="347" y="219"/>
                  </a:cxn>
                  <a:cxn ang="0">
                    <a:pos x="408" y="211"/>
                  </a:cxn>
                  <a:cxn ang="0">
                    <a:pos x="408" y="211"/>
                  </a:cxn>
                  <a:cxn ang="0">
                    <a:pos x="408" y="211"/>
                  </a:cxn>
                </a:cxnLst>
                <a:rect l="0" t="0" r="r" b="b"/>
                <a:pathLst>
                  <a:path w="408" h="419">
                    <a:moveTo>
                      <a:pt x="408" y="211"/>
                    </a:moveTo>
                    <a:lnTo>
                      <a:pt x="364" y="193"/>
                    </a:lnTo>
                    <a:lnTo>
                      <a:pt x="325" y="26"/>
                    </a:lnTo>
                    <a:lnTo>
                      <a:pt x="311" y="0"/>
                    </a:lnTo>
                    <a:lnTo>
                      <a:pt x="258" y="18"/>
                    </a:lnTo>
                    <a:lnTo>
                      <a:pt x="237" y="38"/>
                    </a:lnTo>
                    <a:lnTo>
                      <a:pt x="237" y="66"/>
                    </a:lnTo>
                    <a:lnTo>
                      <a:pt x="288" y="226"/>
                    </a:lnTo>
                    <a:lnTo>
                      <a:pt x="265" y="244"/>
                    </a:lnTo>
                    <a:lnTo>
                      <a:pt x="230" y="210"/>
                    </a:lnTo>
                    <a:lnTo>
                      <a:pt x="192" y="152"/>
                    </a:lnTo>
                    <a:lnTo>
                      <a:pt x="162" y="133"/>
                    </a:lnTo>
                    <a:lnTo>
                      <a:pt x="141" y="95"/>
                    </a:lnTo>
                    <a:lnTo>
                      <a:pt x="118" y="85"/>
                    </a:lnTo>
                    <a:lnTo>
                      <a:pt x="58" y="124"/>
                    </a:lnTo>
                    <a:lnTo>
                      <a:pt x="58" y="161"/>
                    </a:lnTo>
                    <a:lnTo>
                      <a:pt x="96" y="191"/>
                    </a:lnTo>
                    <a:lnTo>
                      <a:pt x="198" y="296"/>
                    </a:lnTo>
                    <a:lnTo>
                      <a:pt x="164" y="325"/>
                    </a:lnTo>
                    <a:lnTo>
                      <a:pt x="37" y="276"/>
                    </a:lnTo>
                    <a:lnTo>
                      <a:pt x="15" y="295"/>
                    </a:lnTo>
                    <a:lnTo>
                      <a:pt x="0" y="333"/>
                    </a:lnTo>
                    <a:lnTo>
                      <a:pt x="7" y="371"/>
                    </a:lnTo>
                    <a:lnTo>
                      <a:pt x="52" y="391"/>
                    </a:lnTo>
                    <a:lnTo>
                      <a:pt x="170" y="419"/>
                    </a:lnTo>
                    <a:lnTo>
                      <a:pt x="178" y="407"/>
                    </a:lnTo>
                    <a:lnTo>
                      <a:pt x="29" y="352"/>
                    </a:lnTo>
                    <a:lnTo>
                      <a:pt x="29" y="333"/>
                    </a:lnTo>
                    <a:lnTo>
                      <a:pt x="44" y="304"/>
                    </a:lnTo>
                    <a:lnTo>
                      <a:pt x="66" y="304"/>
                    </a:lnTo>
                    <a:lnTo>
                      <a:pt x="170" y="352"/>
                    </a:lnTo>
                    <a:lnTo>
                      <a:pt x="230" y="295"/>
                    </a:lnTo>
                    <a:lnTo>
                      <a:pt x="177" y="247"/>
                    </a:lnTo>
                    <a:lnTo>
                      <a:pt x="170" y="229"/>
                    </a:lnTo>
                    <a:lnTo>
                      <a:pt x="81" y="152"/>
                    </a:lnTo>
                    <a:lnTo>
                      <a:pt x="88" y="133"/>
                    </a:lnTo>
                    <a:lnTo>
                      <a:pt x="125" y="115"/>
                    </a:lnTo>
                    <a:lnTo>
                      <a:pt x="199" y="200"/>
                    </a:lnTo>
                    <a:lnTo>
                      <a:pt x="207" y="219"/>
                    </a:lnTo>
                    <a:lnTo>
                      <a:pt x="266" y="266"/>
                    </a:lnTo>
                    <a:lnTo>
                      <a:pt x="311" y="237"/>
                    </a:lnTo>
                    <a:lnTo>
                      <a:pt x="288" y="152"/>
                    </a:lnTo>
                    <a:lnTo>
                      <a:pt x="303" y="133"/>
                    </a:lnTo>
                    <a:lnTo>
                      <a:pt x="274" y="127"/>
                    </a:lnTo>
                    <a:lnTo>
                      <a:pt x="258" y="47"/>
                    </a:lnTo>
                    <a:lnTo>
                      <a:pt x="302" y="26"/>
                    </a:lnTo>
                    <a:lnTo>
                      <a:pt x="333" y="123"/>
                    </a:lnTo>
                    <a:lnTo>
                      <a:pt x="347" y="219"/>
                    </a:lnTo>
                    <a:lnTo>
                      <a:pt x="408" y="211"/>
                    </a:lnTo>
                    <a:lnTo>
                      <a:pt x="408" y="211"/>
                    </a:lnTo>
                    <a:lnTo>
                      <a:pt x="408" y="2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21" name="Freeform 397"/>
              <p:cNvSpPr>
                <a:spLocks/>
              </p:cNvSpPr>
              <p:nvPr/>
            </p:nvSpPr>
            <p:spPr bwMode="auto">
              <a:xfrm flipH="1">
                <a:off x="622" y="3625"/>
                <a:ext cx="61" cy="45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83" y="58"/>
                  </a:cxn>
                  <a:cxn ang="0">
                    <a:pos x="45" y="77"/>
                  </a:cxn>
                  <a:cxn ang="0">
                    <a:pos x="0" y="96"/>
                  </a:cxn>
                  <a:cxn ang="0">
                    <a:pos x="30" y="106"/>
                  </a:cxn>
                  <a:cxn ang="0">
                    <a:pos x="96" y="68"/>
                  </a:cxn>
                  <a:cxn ang="0">
                    <a:pos x="133" y="39"/>
                  </a:cxn>
                  <a:cxn ang="0">
                    <a:pos x="133" y="58"/>
                  </a:cxn>
                  <a:cxn ang="0">
                    <a:pos x="45" y="115"/>
                  </a:cxn>
                  <a:cxn ang="0">
                    <a:pos x="67" y="125"/>
                  </a:cxn>
                  <a:cxn ang="0">
                    <a:pos x="111" y="96"/>
                  </a:cxn>
                  <a:cxn ang="0">
                    <a:pos x="148" y="77"/>
                  </a:cxn>
                  <a:cxn ang="0">
                    <a:pos x="171" y="58"/>
                  </a:cxn>
                  <a:cxn ang="0">
                    <a:pos x="133" y="0"/>
                  </a:cxn>
                  <a:cxn ang="0">
                    <a:pos x="133" y="0"/>
                  </a:cxn>
                  <a:cxn ang="0">
                    <a:pos x="133" y="0"/>
                  </a:cxn>
                </a:cxnLst>
                <a:rect l="0" t="0" r="r" b="b"/>
                <a:pathLst>
                  <a:path w="171" h="125">
                    <a:moveTo>
                      <a:pt x="133" y="0"/>
                    </a:moveTo>
                    <a:lnTo>
                      <a:pt x="83" y="58"/>
                    </a:lnTo>
                    <a:lnTo>
                      <a:pt x="45" y="77"/>
                    </a:lnTo>
                    <a:lnTo>
                      <a:pt x="0" y="96"/>
                    </a:lnTo>
                    <a:lnTo>
                      <a:pt x="30" y="106"/>
                    </a:lnTo>
                    <a:lnTo>
                      <a:pt x="96" y="68"/>
                    </a:lnTo>
                    <a:lnTo>
                      <a:pt x="133" y="39"/>
                    </a:lnTo>
                    <a:lnTo>
                      <a:pt x="133" y="58"/>
                    </a:lnTo>
                    <a:lnTo>
                      <a:pt x="45" y="115"/>
                    </a:lnTo>
                    <a:lnTo>
                      <a:pt x="67" y="125"/>
                    </a:lnTo>
                    <a:lnTo>
                      <a:pt x="111" y="96"/>
                    </a:lnTo>
                    <a:lnTo>
                      <a:pt x="148" y="77"/>
                    </a:lnTo>
                    <a:lnTo>
                      <a:pt x="171" y="58"/>
                    </a:lnTo>
                    <a:lnTo>
                      <a:pt x="133" y="0"/>
                    </a:lnTo>
                    <a:lnTo>
                      <a:pt x="133" y="0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22" name="Freeform 398"/>
              <p:cNvSpPr>
                <a:spLocks/>
              </p:cNvSpPr>
              <p:nvPr/>
            </p:nvSpPr>
            <p:spPr bwMode="auto">
              <a:xfrm flipH="1">
                <a:off x="462" y="3695"/>
                <a:ext cx="165" cy="85"/>
              </a:xfrm>
              <a:custGeom>
                <a:avLst/>
                <a:gdLst/>
                <a:ahLst/>
                <a:cxnLst>
                  <a:cxn ang="0">
                    <a:pos x="467" y="0"/>
                  </a:cxn>
                  <a:cxn ang="0">
                    <a:pos x="421" y="20"/>
                  </a:cxn>
                  <a:cxn ang="0">
                    <a:pos x="371" y="20"/>
                  </a:cxn>
                  <a:cxn ang="0">
                    <a:pos x="333" y="39"/>
                  </a:cxn>
                  <a:cxn ang="0">
                    <a:pos x="312" y="58"/>
                  </a:cxn>
                  <a:cxn ang="0">
                    <a:pos x="222" y="49"/>
                  </a:cxn>
                  <a:cxn ang="0">
                    <a:pos x="141" y="68"/>
                  </a:cxn>
                  <a:cxn ang="0">
                    <a:pos x="75" y="77"/>
                  </a:cxn>
                  <a:cxn ang="0">
                    <a:pos x="26" y="97"/>
                  </a:cxn>
                  <a:cxn ang="0">
                    <a:pos x="0" y="115"/>
                  </a:cxn>
                  <a:cxn ang="0">
                    <a:pos x="93" y="85"/>
                  </a:cxn>
                  <a:cxn ang="0">
                    <a:pos x="222" y="65"/>
                  </a:cxn>
                  <a:cxn ang="0">
                    <a:pos x="312" y="77"/>
                  </a:cxn>
                  <a:cxn ang="0">
                    <a:pos x="266" y="125"/>
                  </a:cxn>
                  <a:cxn ang="0">
                    <a:pos x="216" y="164"/>
                  </a:cxn>
                  <a:cxn ang="0">
                    <a:pos x="216" y="202"/>
                  </a:cxn>
                  <a:cxn ang="0">
                    <a:pos x="244" y="229"/>
                  </a:cxn>
                  <a:cxn ang="0">
                    <a:pos x="281" y="239"/>
                  </a:cxn>
                  <a:cxn ang="0">
                    <a:pos x="289" y="211"/>
                  </a:cxn>
                  <a:cxn ang="0">
                    <a:pos x="252" y="221"/>
                  </a:cxn>
                  <a:cxn ang="0">
                    <a:pos x="237" y="192"/>
                  </a:cxn>
                  <a:cxn ang="0">
                    <a:pos x="244" y="173"/>
                  </a:cxn>
                  <a:cxn ang="0">
                    <a:pos x="281" y="144"/>
                  </a:cxn>
                  <a:cxn ang="0">
                    <a:pos x="312" y="115"/>
                  </a:cxn>
                  <a:cxn ang="0">
                    <a:pos x="333" y="77"/>
                  </a:cxn>
                  <a:cxn ang="0">
                    <a:pos x="355" y="58"/>
                  </a:cxn>
                  <a:cxn ang="0">
                    <a:pos x="393" y="39"/>
                  </a:cxn>
                  <a:cxn ang="0">
                    <a:pos x="430" y="29"/>
                  </a:cxn>
                  <a:cxn ang="0">
                    <a:pos x="451" y="20"/>
                  </a:cxn>
                  <a:cxn ang="0">
                    <a:pos x="467" y="0"/>
                  </a:cxn>
                  <a:cxn ang="0">
                    <a:pos x="467" y="0"/>
                  </a:cxn>
                  <a:cxn ang="0">
                    <a:pos x="467" y="0"/>
                  </a:cxn>
                </a:cxnLst>
                <a:rect l="0" t="0" r="r" b="b"/>
                <a:pathLst>
                  <a:path w="467" h="239">
                    <a:moveTo>
                      <a:pt x="467" y="0"/>
                    </a:moveTo>
                    <a:lnTo>
                      <a:pt x="421" y="20"/>
                    </a:lnTo>
                    <a:lnTo>
                      <a:pt x="371" y="20"/>
                    </a:lnTo>
                    <a:lnTo>
                      <a:pt x="333" y="39"/>
                    </a:lnTo>
                    <a:lnTo>
                      <a:pt x="312" y="58"/>
                    </a:lnTo>
                    <a:lnTo>
                      <a:pt x="222" y="49"/>
                    </a:lnTo>
                    <a:lnTo>
                      <a:pt x="141" y="68"/>
                    </a:lnTo>
                    <a:lnTo>
                      <a:pt x="75" y="77"/>
                    </a:lnTo>
                    <a:lnTo>
                      <a:pt x="26" y="97"/>
                    </a:lnTo>
                    <a:lnTo>
                      <a:pt x="0" y="115"/>
                    </a:lnTo>
                    <a:lnTo>
                      <a:pt x="93" y="85"/>
                    </a:lnTo>
                    <a:lnTo>
                      <a:pt x="222" y="65"/>
                    </a:lnTo>
                    <a:lnTo>
                      <a:pt x="312" y="77"/>
                    </a:lnTo>
                    <a:lnTo>
                      <a:pt x="266" y="125"/>
                    </a:lnTo>
                    <a:lnTo>
                      <a:pt x="216" y="164"/>
                    </a:lnTo>
                    <a:lnTo>
                      <a:pt x="216" y="202"/>
                    </a:lnTo>
                    <a:lnTo>
                      <a:pt x="244" y="229"/>
                    </a:lnTo>
                    <a:lnTo>
                      <a:pt x="281" y="239"/>
                    </a:lnTo>
                    <a:lnTo>
                      <a:pt x="289" y="211"/>
                    </a:lnTo>
                    <a:lnTo>
                      <a:pt x="252" y="221"/>
                    </a:lnTo>
                    <a:lnTo>
                      <a:pt x="237" y="192"/>
                    </a:lnTo>
                    <a:lnTo>
                      <a:pt x="244" y="173"/>
                    </a:lnTo>
                    <a:lnTo>
                      <a:pt x="281" y="144"/>
                    </a:lnTo>
                    <a:lnTo>
                      <a:pt x="312" y="115"/>
                    </a:lnTo>
                    <a:lnTo>
                      <a:pt x="333" y="77"/>
                    </a:lnTo>
                    <a:lnTo>
                      <a:pt x="355" y="58"/>
                    </a:lnTo>
                    <a:lnTo>
                      <a:pt x="393" y="39"/>
                    </a:lnTo>
                    <a:lnTo>
                      <a:pt x="430" y="29"/>
                    </a:lnTo>
                    <a:lnTo>
                      <a:pt x="451" y="20"/>
                    </a:lnTo>
                    <a:lnTo>
                      <a:pt x="467" y="0"/>
                    </a:lnTo>
                    <a:lnTo>
                      <a:pt x="467" y="0"/>
                    </a:lnTo>
                    <a:lnTo>
                      <a:pt x="46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23" name="Freeform 399"/>
              <p:cNvSpPr>
                <a:spLocks/>
              </p:cNvSpPr>
              <p:nvPr/>
            </p:nvSpPr>
            <p:spPr bwMode="auto">
              <a:xfrm flipH="1">
                <a:off x="462" y="3722"/>
                <a:ext cx="102" cy="138"/>
              </a:xfrm>
              <a:custGeom>
                <a:avLst/>
                <a:gdLst/>
                <a:ahLst/>
                <a:cxnLst>
                  <a:cxn ang="0">
                    <a:pos x="243" y="0"/>
                  </a:cxn>
                  <a:cxn ang="0">
                    <a:pos x="88" y="115"/>
                  </a:cxn>
                  <a:cxn ang="0">
                    <a:pos x="88" y="144"/>
                  </a:cxn>
                  <a:cxn ang="0">
                    <a:pos x="111" y="172"/>
                  </a:cxn>
                  <a:cxn ang="0">
                    <a:pos x="52" y="238"/>
                  </a:cxn>
                  <a:cxn ang="0">
                    <a:pos x="0" y="382"/>
                  </a:cxn>
                  <a:cxn ang="0">
                    <a:pos x="29" y="382"/>
                  </a:cxn>
                  <a:cxn ang="0">
                    <a:pos x="51" y="363"/>
                  </a:cxn>
                  <a:cxn ang="0">
                    <a:pos x="147" y="306"/>
                  </a:cxn>
                  <a:cxn ang="0">
                    <a:pos x="222" y="230"/>
                  </a:cxn>
                  <a:cxn ang="0">
                    <a:pos x="207" y="220"/>
                  </a:cxn>
                  <a:cxn ang="0">
                    <a:pos x="134" y="286"/>
                  </a:cxn>
                  <a:cxn ang="0">
                    <a:pos x="126" y="257"/>
                  </a:cxn>
                  <a:cxn ang="0">
                    <a:pos x="184" y="200"/>
                  </a:cxn>
                  <a:cxn ang="0">
                    <a:pos x="119" y="257"/>
                  </a:cxn>
                  <a:cxn ang="0">
                    <a:pos x="103" y="242"/>
                  </a:cxn>
                  <a:cxn ang="0">
                    <a:pos x="141" y="192"/>
                  </a:cxn>
                  <a:cxn ang="0">
                    <a:pos x="88" y="246"/>
                  </a:cxn>
                  <a:cxn ang="0">
                    <a:pos x="111" y="257"/>
                  </a:cxn>
                  <a:cxn ang="0">
                    <a:pos x="126" y="296"/>
                  </a:cxn>
                  <a:cxn ang="0">
                    <a:pos x="81" y="321"/>
                  </a:cxn>
                  <a:cxn ang="0">
                    <a:pos x="98" y="298"/>
                  </a:cxn>
                  <a:cxn ang="0">
                    <a:pos x="77" y="281"/>
                  </a:cxn>
                  <a:cxn ang="0">
                    <a:pos x="22" y="350"/>
                  </a:cxn>
                  <a:cxn ang="0">
                    <a:pos x="59" y="248"/>
                  </a:cxn>
                  <a:cxn ang="0">
                    <a:pos x="126" y="172"/>
                  </a:cxn>
                  <a:cxn ang="0">
                    <a:pos x="155" y="172"/>
                  </a:cxn>
                  <a:cxn ang="0">
                    <a:pos x="177" y="172"/>
                  </a:cxn>
                  <a:cxn ang="0">
                    <a:pos x="258" y="125"/>
                  </a:cxn>
                  <a:cxn ang="0">
                    <a:pos x="289" y="96"/>
                  </a:cxn>
                  <a:cxn ang="0">
                    <a:pos x="186" y="157"/>
                  </a:cxn>
                  <a:cxn ang="0">
                    <a:pos x="155" y="157"/>
                  </a:cxn>
                  <a:cxn ang="0">
                    <a:pos x="119" y="134"/>
                  </a:cxn>
                  <a:cxn ang="0">
                    <a:pos x="119" y="106"/>
                  </a:cxn>
                  <a:cxn ang="0">
                    <a:pos x="170" y="67"/>
                  </a:cxn>
                  <a:cxn ang="0">
                    <a:pos x="199" y="50"/>
                  </a:cxn>
                  <a:cxn ang="0">
                    <a:pos x="243" y="0"/>
                  </a:cxn>
                  <a:cxn ang="0">
                    <a:pos x="243" y="0"/>
                  </a:cxn>
                  <a:cxn ang="0">
                    <a:pos x="243" y="0"/>
                  </a:cxn>
                </a:cxnLst>
                <a:rect l="0" t="0" r="r" b="b"/>
                <a:pathLst>
                  <a:path w="289" h="382">
                    <a:moveTo>
                      <a:pt x="243" y="0"/>
                    </a:moveTo>
                    <a:lnTo>
                      <a:pt x="88" y="115"/>
                    </a:lnTo>
                    <a:lnTo>
                      <a:pt x="88" y="144"/>
                    </a:lnTo>
                    <a:lnTo>
                      <a:pt x="111" y="172"/>
                    </a:lnTo>
                    <a:lnTo>
                      <a:pt x="52" y="238"/>
                    </a:lnTo>
                    <a:lnTo>
                      <a:pt x="0" y="382"/>
                    </a:lnTo>
                    <a:lnTo>
                      <a:pt x="29" y="382"/>
                    </a:lnTo>
                    <a:lnTo>
                      <a:pt x="51" y="363"/>
                    </a:lnTo>
                    <a:lnTo>
                      <a:pt x="147" y="306"/>
                    </a:lnTo>
                    <a:lnTo>
                      <a:pt x="222" y="230"/>
                    </a:lnTo>
                    <a:lnTo>
                      <a:pt x="207" y="220"/>
                    </a:lnTo>
                    <a:lnTo>
                      <a:pt x="134" y="286"/>
                    </a:lnTo>
                    <a:lnTo>
                      <a:pt x="126" y="257"/>
                    </a:lnTo>
                    <a:lnTo>
                      <a:pt x="184" y="200"/>
                    </a:lnTo>
                    <a:lnTo>
                      <a:pt x="119" y="257"/>
                    </a:lnTo>
                    <a:lnTo>
                      <a:pt x="103" y="242"/>
                    </a:lnTo>
                    <a:lnTo>
                      <a:pt x="141" y="192"/>
                    </a:lnTo>
                    <a:lnTo>
                      <a:pt x="88" y="246"/>
                    </a:lnTo>
                    <a:lnTo>
                      <a:pt x="111" y="257"/>
                    </a:lnTo>
                    <a:lnTo>
                      <a:pt x="126" y="296"/>
                    </a:lnTo>
                    <a:lnTo>
                      <a:pt x="81" y="321"/>
                    </a:lnTo>
                    <a:lnTo>
                      <a:pt x="98" y="298"/>
                    </a:lnTo>
                    <a:lnTo>
                      <a:pt x="77" y="281"/>
                    </a:lnTo>
                    <a:lnTo>
                      <a:pt x="22" y="350"/>
                    </a:lnTo>
                    <a:lnTo>
                      <a:pt x="59" y="248"/>
                    </a:lnTo>
                    <a:lnTo>
                      <a:pt x="126" y="172"/>
                    </a:lnTo>
                    <a:lnTo>
                      <a:pt x="155" y="172"/>
                    </a:lnTo>
                    <a:lnTo>
                      <a:pt x="177" y="172"/>
                    </a:lnTo>
                    <a:lnTo>
                      <a:pt x="258" y="125"/>
                    </a:lnTo>
                    <a:lnTo>
                      <a:pt x="289" y="96"/>
                    </a:lnTo>
                    <a:lnTo>
                      <a:pt x="186" y="157"/>
                    </a:lnTo>
                    <a:lnTo>
                      <a:pt x="155" y="157"/>
                    </a:lnTo>
                    <a:lnTo>
                      <a:pt x="119" y="134"/>
                    </a:lnTo>
                    <a:lnTo>
                      <a:pt x="119" y="106"/>
                    </a:lnTo>
                    <a:lnTo>
                      <a:pt x="170" y="67"/>
                    </a:lnTo>
                    <a:lnTo>
                      <a:pt x="199" y="50"/>
                    </a:lnTo>
                    <a:lnTo>
                      <a:pt x="243" y="0"/>
                    </a:lnTo>
                    <a:lnTo>
                      <a:pt x="243" y="0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24" name="Freeform 400"/>
              <p:cNvSpPr>
                <a:spLocks/>
              </p:cNvSpPr>
              <p:nvPr/>
            </p:nvSpPr>
            <p:spPr bwMode="auto">
              <a:xfrm flipH="1">
                <a:off x="288" y="3712"/>
                <a:ext cx="429" cy="247"/>
              </a:xfrm>
              <a:custGeom>
                <a:avLst/>
                <a:gdLst/>
                <a:ahLst/>
                <a:cxnLst>
                  <a:cxn ang="0">
                    <a:pos x="601" y="228"/>
                  </a:cxn>
                  <a:cxn ang="0">
                    <a:pos x="653" y="266"/>
                  </a:cxn>
                  <a:cxn ang="0">
                    <a:pos x="689" y="304"/>
                  </a:cxn>
                  <a:cxn ang="0">
                    <a:pos x="608" y="324"/>
                  </a:cxn>
                  <a:cxn ang="0">
                    <a:pos x="593" y="372"/>
                  </a:cxn>
                  <a:cxn ang="0">
                    <a:pos x="764" y="343"/>
                  </a:cxn>
                  <a:cxn ang="0">
                    <a:pos x="712" y="495"/>
                  </a:cxn>
                  <a:cxn ang="0">
                    <a:pos x="512" y="468"/>
                  </a:cxn>
                  <a:cxn ang="0">
                    <a:pos x="239" y="372"/>
                  </a:cxn>
                  <a:cxn ang="0">
                    <a:pos x="53" y="362"/>
                  </a:cxn>
                  <a:cxn ang="0">
                    <a:pos x="342" y="410"/>
                  </a:cxn>
                  <a:cxn ang="0">
                    <a:pos x="601" y="495"/>
                  </a:cxn>
                  <a:cxn ang="0">
                    <a:pos x="727" y="553"/>
                  </a:cxn>
                  <a:cxn ang="0">
                    <a:pos x="245" y="410"/>
                  </a:cxn>
                  <a:cxn ang="0">
                    <a:pos x="734" y="572"/>
                  </a:cxn>
                  <a:cxn ang="0">
                    <a:pos x="615" y="582"/>
                  </a:cxn>
                  <a:cxn ang="0">
                    <a:pos x="223" y="438"/>
                  </a:cxn>
                  <a:cxn ang="0">
                    <a:pos x="615" y="599"/>
                  </a:cxn>
                  <a:cxn ang="0">
                    <a:pos x="779" y="648"/>
                  </a:cxn>
                  <a:cxn ang="0">
                    <a:pos x="438" y="572"/>
                  </a:cxn>
                  <a:cxn ang="0">
                    <a:pos x="142" y="438"/>
                  </a:cxn>
                  <a:cxn ang="0">
                    <a:pos x="0" y="457"/>
                  </a:cxn>
                  <a:cxn ang="0">
                    <a:pos x="223" y="505"/>
                  </a:cxn>
                  <a:cxn ang="0">
                    <a:pos x="749" y="687"/>
                  </a:cxn>
                  <a:cxn ang="0">
                    <a:pos x="928" y="353"/>
                  </a:cxn>
                  <a:cxn ang="0">
                    <a:pos x="1067" y="314"/>
                  </a:cxn>
                  <a:cxn ang="0">
                    <a:pos x="1186" y="276"/>
                  </a:cxn>
                  <a:cxn ang="0">
                    <a:pos x="1186" y="219"/>
                  </a:cxn>
                  <a:cxn ang="0">
                    <a:pos x="1134" y="162"/>
                  </a:cxn>
                  <a:cxn ang="0">
                    <a:pos x="1097" y="134"/>
                  </a:cxn>
                  <a:cxn ang="0">
                    <a:pos x="1146" y="55"/>
                  </a:cxn>
                  <a:cxn ang="0">
                    <a:pos x="1119" y="0"/>
                  </a:cxn>
                  <a:cxn ang="0">
                    <a:pos x="1097" y="76"/>
                  </a:cxn>
                  <a:cxn ang="0">
                    <a:pos x="1059" y="124"/>
                  </a:cxn>
                  <a:cxn ang="0">
                    <a:pos x="971" y="172"/>
                  </a:cxn>
                  <a:cxn ang="0">
                    <a:pos x="950" y="104"/>
                  </a:cxn>
                  <a:cxn ang="0">
                    <a:pos x="934" y="188"/>
                  </a:cxn>
                  <a:cxn ang="0">
                    <a:pos x="886" y="266"/>
                  </a:cxn>
                  <a:cxn ang="0">
                    <a:pos x="835" y="274"/>
                  </a:cxn>
                  <a:cxn ang="0">
                    <a:pos x="801" y="248"/>
                  </a:cxn>
                  <a:cxn ang="0">
                    <a:pos x="771" y="228"/>
                  </a:cxn>
                  <a:cxn ang="0">
                    <a:pos x="742" y="209"/>
                  </a:cxn>
                  <a:cxn ang="0">
                    <a:pos x="653" y="219"/>
                  </a:cxn>
                  <a:cxn ang="0">
                    <a:pos x="703" y="134"/>
                  </a:cxn>
                  <a:cxn ang="0">
                    <a:pos x="591" y="195"/>
                  </a:cxn>
                </a:cxnLst>
                <a:rect l="0" t="0" r="r" b="b"/>
                <a:pathLst>
                  <a:path w="1209" h="687">
                    <a:moveTo>
                      <a:pt x="591" y="195"/>
                    </a:moveTo>
                    <a:lnTo>
                      <a:pt x="601" y="228"/>
                    </a:lnTo>
                    <a:lnTo>
                      <a:pt x="624" y="248"/>
                    </a:lnTo>
                    <a:lnTo>
                      <a:pt x="653" y="266"/>
                    </a:lnTo>
                    <a:lnTo>
                      <a:pt x="668" y="285"/>
                    </a:lnTo>
                    <a:lnTo>
                      <a:pt x="689" y="304"/>
                    </a:lnTo>
                    <a:lnTo>
                      <a:pt x="704" y="314"/>
                    </a:lnTo>
                    <a:lnTo>
                      <a:pt x="608" y="324"/>
                    </a:lnTo>
                    <a:lnTo>
                      <a:pt x="460" y="410"/>
                    </a:lnTo>
                    <a:lnTo>
                      <a:pt x="593" y="372"/>
                    </a:lnTo>
                    <a:lnTo>
                      <a:pt x="720" y="353"/>
                    </a:lnTo>
                    <a:lnTo>
                      <a:pt x="764" y="343"/>
                    </a:lnTo>
                    <a:lnTo>
                      <a:pt x="794" y="334"/>
                    </a:lnTo>
                    <a:lnTo>
                      <a:pt x="712" y="495"/>
                    </a:lnTo>
                    <a:lnTo>
                      <a:pt x="608" y="495"/>
                    </a:lnTo>
                    <a:lnTo>
                      <a:pt x="512" y="468"/>
                    </a:lnTo>
                    <a:lnTo>
                      <a:pt x="364" y="410"/>
                    </a:lnTo>
                    <a:lnTo>
                      <a:pt x="239" y="372"/>
                    </a:lnTo>
                    <a:lnTo>
                      <a:pt x="134" y="353"/>
                    </a:lnTo>
                    <a:lnTo>
                      <a:pt x="53" y="362"/>
                    </a:lnTo>
                    <a:lnTo>
                      <a:pt x="201" y="372"/>
                    </a:lnTo>
                    <a:lnTo>
                      <a:pt x="342" y="410"/>
                    </a:lnTo>
                    <a:lnTo>
                      <a:pt x="453" y="457"/>
                    </a:lnTo>
                    <a:lnTo>
                      <a:pt x="601" y="495"/>
                    </a:lnTo>
                    <a:lnTo>
                      <a:pt x="698" y="514"/>
                    </a:lnTo>
                    <a:lnTo>
                      <a:pt x="727" y="553"/>
                    </a:lnTo>
                    <a:lnTo>
                      <a:pt x="512" y="505"/>
                    </a:lnTo>
                    <a:lnTo>
                      <a:pt x="245" y="410"/>
                    </a:lnTo>
                    <a:lnTo>
                      <a:pt x="512" y="524"/>
                    </a:lnTo>
                    <a:lnTo>
                      <a:pt x="734" y="572"/>
                    </a:lnTo>
                    <a:lnTo>
                      <a:pt x="749" y="592"/>
                    </a:lnTo>
                    <a:lnTo>
                      <a:pt x="615" y="582"/>
                    </a:lnTo>
                    <a:lnTo>
                      <a:pt x="431" y="524"/>
                    </a:lnTo>
                    <a:lnTo>
                      <a:pt x="223" y="438"/>
                    </a:lnTo>
                    <a:lnTo>
                      <a:pt x="482" y="553"/>
                    </a:lnTo>
                    <a:lnTo>
                      <a:pt x="615" y="599"/>
                    </a:lnTo>
                    <a:lnTo>
                      <a:pt x="771" y="610"/>
                    </a:lnTo>
                    <a:lnTo>
                      <a:pt x="779" y="648"/>
                    </a:lnTo>
                    <a:lnTo>
                      <a:pt x="631" y="638"/>
                    </a:lnTo>
                    <a:lnTo>
                      <a:pt x="438" y="572"/>
                    </a:lnTo>
                    <a:lnTo>
                      <a:pt x="276" y="495"/>
                    </a:lnTo>
                    <a:lnTo>
                      <a:pt x="142" y="438"/>
                    </a:lnTo>
                    <a:lnTo>
                      <a:pt x="60" y="429"/>
                    </a:lnTo>
                    <a:lnTo>
                      <a:pt x="0" y="457"/>
                    </a:lnTo>
                    <a:lnTo>
                      <a:pt x="104" y="477"/>
                    </a:lnTo>
                    <a:lnTo>
                      <a:pt x="223" y="505"/>
                    </a:lnTo>
                    <a:lnTo>
                      <a:pt x="490" y="619"/>
                    </a:lnTo>
                    <a:lnTo>
                      <a:pt x="749" y="687"/>
                    </a:lnTo>
                    <a:lnTo>
                      <a:pt x="854" y="687"/>
                    </a:lnTo>
                    <a:lnTo>
                      <a:pt x="928" y="353"/>
                    </a:lnTo>
                    <a:lnTo>
                      <a:pt x="1038" y="334"/>
                    </a:lnTo>
                    <a:lnTo>
                      <a:pt x="1067" y="314"/>
                    </a:lnTo>
                    <a:lnTo>
                      <a:pt x="1134" y="285"/>
                    </a:lnTo>
                    <a:lnTo>
                      <a:pt x="1186" y="276"/>
                    </a:lnTo>
                    <a:lnTo>
                      <a:pt x="1209" y="248"/>
                    </a:lnTo>
                    <a:lnTo>
                      <a:pt x="1186" y="219"/>
                    </a:lnTo>
                    <a:lnTo>
                      <a:pt x="1142" y="190"/>
                    </a:lnTo>
                    <a:lnTo>
                      <a:pt x="1134" y="162"/>
                    </a:lnTo>
                    <a:lnTo>
                      <a:pt x="1112" y="143"/>
                    </a:lnTo>
                    <a:lnTo>
                      <a:pt x="1097" y="134"/>
                    </a:lnTo>
                    <a:lnTo>
                      <a:pt x="1112" y="91"/>
                    </a:lnTo>
                    <a:lnTo>
                      <a:pt x="1146" y="55"/>
                    </a:lnTo>
                    <a:lnTo>
                      <a:pt x="1150" y="28"/>
                    </a:lnTo>
                    <a:lnTo>
                      <a:pt x="1119" y="0"/>
                    </a:lnTo>
                    <a:lnTo>
                      <a:pt x="1127" y="47"/>
                    </a:lnTo>
                    <a:lnTo>
                      <a:pt x="1097" y="76"/>
                    </a:lnTo>
                    <a:lnTo>
                      <a:pt x="1074" y="85"/>
                    </a:lnTo>
                    <a:lnTo>
                      <a:pt x="1059" y="124"/>
                    </a:lnTo>
                    <a:lnTo>
                      <a:pt x="1023" y="153"/>
                    </a:lnTo>
                    <a:lnTo>
                      <a:pt x="971" y="172"/>
                    </a:lnTo>
                    <a:lnTo>
                      <a:pt x="957" y="180"/>
                    </a:lnTo>
                    <a:lnTo>
                      <a:pt x="950" y="104"/>
                    </a:lnTo>
                    <a:lnTo>
                      <a:pt x="928" y="124"/>
                    </a:lnTo>
                    <a:lnTo>
                      <a:pt x="934" y="188"/>
                    </a:lnTo>
                    <a:lnTo>
                      <a:pt x="909" y="247"/>
                    </a:lnTo>
                    <a:lnTo>
                      <a:pt x="886" y="266"/>
                    </a:lnTo>
                    <a:lnTo>
                      <a:pt x="860" y="274"/>
                    </a:lnTo>
                    <a:lnTo>
                      <a:pt x="835" y="274"/>
                    </a:lnTo>
                    <a:lnTo>
                      <a:pt x="808" y="270"/>
                    </a:lnTo>
                    <a:lnTo>
                      <a:pt x="801" y="248"/>
                    </a:lnTo>
                    <a:lnTo>
                      <a:pt x="769" y="254"/>
                    </a:lnTo>
                    <a:lnTo>
                      <a:pt x="771" y="228"/>
                    </a:lnTo>
                    <a:lnTo>
                      <a:pt x="739" y="232"/>
                    </a:lnTo>
                    <a:lnTo>
                      <a:pt x="742" y="209"/>
                    </a:lnTo>
                    <a:lnTo>
                      <a:pt x="689" y="219"/>
                    </a:lnTo>
                    <a:lnTo>
                      <a:pt x="653" y="219"/>
                    </a:lnTo>
                    <a:lnTo>
                      <a:pt x="646" y="190"/>
                    </a:lnTo>
                    <a:lnTo>
                      <a:pt x="703" y="134"/>
                    </a:lnTo>
                    <a:lnTo>
                      <a:pt x="591" y="195"/>
                    </a:lnTo>
                    <a:lnTo>
                      <a:pt x="591" y="195"/>
                    </a:lnTo>
                    <a:lnTo>
                      <a:pt x="591" y="1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25" name="Freeform 401"/>
              <p:cNvSpPr>
                <a:spLocks/>
              </p:cNvSpPr>
              <p:nvPr/>
            </p:nvSpPr>
            <p:spPr bwMode="auto">
              <a:xfrm flipH="1">
                <a:off x="365" y="3598"/>
                <a:ext cx="117" cy="128"/>
              </a:xfrm>
              <a:custGeom>
                <a:avLst/>
                <a:gdLst/>
                <a:ahLst/>
                <a:cxnLst>
                  <a:cxn ang="0">
                    <a:pos x="13" y="324"/>
                  </a:cxn>
                  <a:cxn ang="0">
                    <a:pos x="140" y="190"/>
                  </a:cxn>
                  <a:cxn ang="0">
                    <a:pos x="229" y="114"/>
                  </a:cxn>
                  <a:cxn ang="0">
                    <a:pos x="221" y="86"/>
                  </a:cxn>
                  <a:cxn ang="0">
                    <a:pos x="251" y="66"/>
                  </a:cxn>
                  <a:cxn ang="0">
                    <a:pos x="251" y="39"/>
                  </a:cxn>
                  <a:cxn ang="0">
                    <a:pos x="302" y="19"/>
                  </a:cxn>
                  <a:cxn ang="0">
                    <a:pos x="333" y="0"/>
                  </a:cxn>
                  <a:cxn ang="0">
                    <a:pos x="329" y="24"/>
                  </a:cxn>
                  <a:cxn ang="0">
                    <a:pos x="278" y="47"/>
                  </a:cxn>
                  <a:cxn ang="0">
                    <a:pos x="280" y="78"/>
                  </a:cxn>
                  <a:cxn ang="0">
                    <a:pos x="243" y="95"/>
                  </a:cxn>
                  <a:cxn ang="0">
                    <a:pos x="251" y="124"/>
                  </a:cxn>
                  <a:cxn ang="0">
                    <a:pos x="162" y="190"/>
                  </a:cxn>
                  <a:cxn ang="0">
                    <a:pos x="0" y="353"/>
                  </a:cxn>
                  <a:cxn ang="0">
                    <a:pos x="13" y="324"/>
                  </a:cxn>
                  <a:cxn ang="0">
                    <a:pos x="13" y="324"/>
                  </a:cxn>
                  <a:cxn ang="0">
                    <a:pos x="13" y="324"/>
                  </a:cxn>
                </a:cxnLst>
                <a:rect l="0" t="0" r="r" b="b"/>
                <a:pathLst>
                  <a:path w="333" h="353">
                    <a:moveTo>
                      <a:pt x="13" y="324"/>
                    </a:moveTo>
                    <a:lnTo>
                      <a:pt x="140" y="190"/>
                    </a:lnTo>
                    <a:lnTo>
                      <a:pt x="229" y="114"/>
                    </a:lnTo>
                    <a:lnTo>
                      <a:pt x="221" y="86"/>
                    </a:lnTo>
                    <a:lnTo>
                      <a:pt x="251" y="66"/>
                    </a:lnTo>
                    <a:lnTo>
                      <a:pt x="251" y="39"/>
                    </a:lnTo>
                    <a:lnTo>
                      <a:pt x="302" y="19"/>
                    </a:lnTo>
                    <a:lnTo>
                      <a:pt x="333" y="0"/>
                    </a:lnTo>
                    <a:lnTo>
                      <a:pt x="329" y="24"/>
                    </a:lnTo>
                    <a:lnTo>
                      <a:pt x="278" y="47"/>
                    </a:lnTo>
                    <a:lnTo>
                      <a:pt x="280" y="78"/>
                    </a:lnTo>
                    <a:lnTo>
                      <a:pt x="243" y="95"/>
                    </a:lnTo>
                    <a:lnTo>
                      <a:pt x="251" y="124"/>
                    </a:lnTo>
                    <a:lnTo>
                      <a:pt x="162" y="190"/>
                    </a:lnTo>
                    <a:lnTo>
                      <a:pt x="0" y="353"/>
                    </a:lnTo>
                    <a:lnTo>
                      <a:pt x="13" y="324"/>
                    </a:lnTo>
                    <a:lnTo>
                      <a:pt x="13" y="324"/>
                    </a:lnTo>
                    <a:lnTo>
                      <a:pt x="13" y="3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26" name="Freeform 402"/>
              <p:cNvSpPr>
                <a:spLocks/>
              </p:cNvSpPr>
              <p:nvPr/>
            </p:nvSpPr>
            <p:spPr bwMode="auto">
              <a:xfrm flipH="1">
                <a:off x="381" y="3643"/>
                <a:ext cx="81" cy="79"/>
              </a:xfrm>
              <a:custGeom>
                <a:avLst/>
                <a:gdLst/>
                <a:ahLst/>
                <a:cxnLst>
                  <a:cxn ang="0">
                    <a:pos x="0" y="219"/>
                  </a:cxn>
                  <a:cxn ang="0">
                    <a:pos x="222" y="0"/>
                  </a:cxn>
                  <a:cxn ang="0">
                    <a:pos x="226" y="16"/>
                  </a:cxn>
                  <a:cxn ang="0">
                    <a:pos x="0" y="219"/>
                  </a:cxn>
                  <a:cxn ang="0">
                    <a:pos x="0" y="219"/>
                  </a:cxn>
                  <a:cxn ang="0">
                    <a:pos x="0" y="219"/>
                  </a:cxn>
                </a:cxnLst>
                <a:rect l="0" t="0" r="r" b="b"/>
                <a:pathLst>
                  <a:path w="226" h="219">
                    <a:moveTo>
                      <a:pt x="0" y="219"/>
                    </a:moveTo>
                    <a:lnTo>
                      <a:pt x="222" y="0"/>
                    </a:lnTo>
                    <a:lnTo>
                      <a:pt x="226" y="16"/>
                    </a:lnTo>
                    <a:lnTo>
                      <a:pt x="0" y="219"/>
                    </a:lnTo>
                    <a:lnTo>
                      <a:pt x="0" y="219"/>
                    </a:lnTo>
                    <a:lnTo>
                      <a:pt x="0" y="2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27" name="Freeform 403"/>
              <p:cNvSpPr>
                <a:spLocks/>
              </p:cNvSpPr>
              <p:nvPr/>
            </p:nvSpPr>
            <p:spPr bwMode="auto">
              <a:xfrm flipH="1">
                <a:off x="304" y="3584"/>
                <a:ext cx="142" cy="142"/>
              </a:xfrm>
              <a:custGeom>
                <a:avLst/>
                <a:gdLst/>
                <a:ahLst/>
                <a:cxnLst>
                  <a:cxn ang="0">
                    <a:pos x="2" y="377"/>
                  </a:cxn>
                  <a:cxn ang="0">
                    <a:pos x="207" y="182"/>
                  </a:cxn>
                  <a:cxn ang="0">
                    <a:pos x="175" y="162"/>
                  </a:cxn>
                  <a:cxn ang="0">
                    <a:pos x="186" y="144"/>
                  </a:cxn>
                  <a:cxn ang="0">
                    <a:pos x="222" y="172"/>
                  </a:cxn>
                  <a:cxn ang="0">
                    <a:pos x="236" y="191"/>
                  </a:cxn>
                  <a:cxn ang="0">
                    <a:pos x="245" y="210"/>
                  </a:cxn>
                  <a:cxn ang="0">
                    <a:pos x="270" y="208"/>
                  </a:cxn>
                  <a:cxn ang="0">
                    <a:pos x="259" y="172"/>
                  </a:cxn>
                  <a:cxn ang="0">
                    <a:pos x="236" y="144"/>
                  </a:cxn>
                  <a:cxn ang="0">
                    <a:pos x="274" y="163"/>
                  </a:cxn>
                  <a:cxn ang="0">
                    <a:pos x="288" y="191"/>
                  </a:cxn>
                  <a:cxn ang="0">
                    <a:pos x="315" y="177"/>
                  </a:cxn>
                  <a:cxn ang="0">
                    <a:pos x="306" y="141"/>
                  </a:cxn>
                  <a:cxn ang="0">
                    <a:pos x="283" y="119"/>
                  </a:cxn>
                  <a:cxn ang="0">
                    <a:pos x="274" y="95"/>
                  </a:cxn>
                  <a:cxn ang="0">
                    <a:pos x="310" y="125"/>
                  </a:cxn>
                  <a:cxn ang="0">
                    <a:pos x="326" y="153"/>
                  </a:cxn>
                  <a:cxn ang="0">
                    <a:pos x="378" y="105"/>
                  </a:cxn>
                  <a:cxn ang="0">
                    <a:pos x="363" y="68"/>
                  </a:cxn>
                  <a:cxn ang="0">
                    <a:pos x="332" y="27"/>
                  </a:cxn>
                  <a:cxn ang="0">
                    <a:pos x="299" y="24"/>
                  </a:cxn>
                  <a:cxn ang="0">
                    <a:pos x="252" y="58"/>
                  </a:cxn>
                  <a:cxn ang="0">
                    <a:pos x="230" y="49"/>
                  </a:cxn>
                  <a:cxn ang="0">
                    <a:pos x="285" y="9"/>
                  </a:cxn>
                  <a:cxn ang="0">
                    <a:pos x="323" y="0"/>
                  </a:cxn>
                  <a:cxn ang="0">
                    <a:pos x="359" y="11"/>
                  </a:cxn>
                  <a:cxn ang="0">
                    <a:pos x="400" y="95"/>
                  </a:cxn>
                  <a:cxn ang="0">
                    <a:pos x="386" y="125"/>
                  </a:cxn>
                  <a:cxn ang="0">
                    <a:pos x="349" y="162"/>
                  </a:cxn>
                  <a:cxn ang="0">
                    <a:pos x="340" y="198"/>
                  </a:cxn>
                  <a:cxn ang="0">
                    <a:pos x="306" y="204"/>
                  </a:cxn>
                  <a:cxn ang="0">
                    <a:pos x="290" y="226"/>
                  </a:cxn>
                  <a:cxn ang="0">
                    <a:pos x="239" y="239"/>
                  </a:cxn>
                  <a:cxn ang="0">
                    <a:pos x="155" y="305"/>
                  </a:cxn>
                  <a:cxn ang="0">
                    <a:pos x="186" y="315"/>
                  </a:cxn>
                  <a:cxn ang="0">
                    <a:pos x="236" y="297"/>
                  </a:cxn>
                  <a:cxn ang="0">
                    <a:pos x="283" y="295"/>
                  </a:cxn>
                  <a:cxn ang="0">
                    <a:pos x="312" y="309"/>
                  </a:cxn>
                  <a:cxn ang="0">
                    <a:pos x="361" y="331"/>
                  </a:cxn>
                  <a:cxn ang="0">
                    <a:pos x="329" y="340"/>
                  </a:cxn>
                  <a:cxn ang="0">
                    <a:pos x="306" y="321"/>
                  </a:cxn>
                  <a:cxn ang="0">
                    <a:pos x="266" y="312"/>
                  </a:cxn>
                  <a:cxn ang="0">
                    <a:pos x="222" y="315"/>
                  </a:cxn>
                  <a:cxn ang="0">
                    <a:pos x="192" y="321"/>
                  </a:cxn>
                  <a:cxn ang="0">
                    <a:pos x="133" y="344"/>
                  </a:cxn>
                  <a:cxn ang="0">
                    <a:pos x="81" y="382"/>
                  </a:cxn>
                  <a:cxn ang="0">
                    <a:pos x="0" y="392"/>
                  </a:cxn>
                  <a:cxn ang="0">
                    <a:pos x="60" y="364"/>
                  </a:cxn>
                  <a:cxn ang="0">
                    <a:pos x="2" y="377"/>
                  </a:cxn>
                  <a:cxn ang="0">
                    <a:pos x="2" y="377"/>
                  </a:cxn>
                  <a:cxn ang="0">
                    <a:pos x="2" y="377"/>
                  </a:cxn>
                </a:cxnLst>
                <a:rect l="0" t="0" r="r" b="b"/>
                <a:pathLst>
                  <a:path w="400" h="392">
                    <a:moveTo>
                      <a:pt x="2" y="377"/>
                    </a:moveTo>
                    <a:lnTo>
                      <a:pt x="207" y="182"/>
                    </a:lnTo>
                    <a:lnTo>
                      <a:pt x="175" y="162"/>
                    </a:lnTo>
                    <a:lnTo>
                      <a:pt x="186" y="144"/>
                    </a:lnTo>
                    <a:lnTo>
                      <a:pt x="222" y="172"/>
                    </a:lnTo>
                    <a:lnTo>
                      <a:pt x="236" y="191"/>
                    </a:lnTo>
                    <a:lnTo>
                      <a:pt x="245" y="210"/>
                    </a:lnTo>
                    <a:lnTo>
                      <a:pt x="270" y="208"/>
                    </a:lnTo>
                    <a:lnTo>
                      <a:pt x="259" y="172"/>
                    </a:lnTo>
                    <a:lnTo>
                      <a:pt x="236" y="144"/>
                    </a:lnTo>
                    <a:lnTo>
                      <a:pt x="274" y="163"/>
                    </a:lnTo>
                    <a:lnTo>
                      <a:pt x="288" y="191"/>
                    </a:lnTo>
                    <a:lnTo>
                      <a:pt x="315" y="177"/>
                    </a:lnTo>
                    <a:lnTo>
                      <a:pt x="306" y="141"/>
                    </a:lnTo>
                    <a:lnTo>
                      <a:pt x="283" y="119"/>
                    </a:lnTo>
                    <a:lnTo>
                      <a:pt x="274" y="95"/>
                    </a:lnTo>
                    <a:lnTo>
                      <a:pt x="310" y="125"/>
                    </a:lnTo>
                    <a:lnTo>
                      <a:pt x="326" y="153"/>
                    </a:lnTo>
                    <a:lnTo>
                      <a:pt x="378" y="105"/>
                    </a:lnTo>
                    <a:lnTo>
                      <a:pt x="363" y="68"/>
                    </a:lnTo>
                    <a:lnTo>
                      <a:pt x="332" y="27"/>
                    </a:lnTo>
                    <a:lnTo>
                      <a:pt x="299" y="24"/>
                    </a:lnTo>
                    <a:lnTo>
                      <a:pt x="252" y="58"/>
                    </a:lnTo>
                    <a:lnTo>
                      <a:pt x="230" y="49"/>
                    </a:lnTo>
                    <a:lnTo>
                      <a:pt x="285" y="9"/>
                    </a:lnTo>
                    <a:lnTo>
                      <a:pt x="323" y="0"/>
                    </a:lnTo>
                    <a:lnTo>
                      <a:pt x="359" y="11"/>
                    </a:lnTo>
                    <a:lnTo>
                      <a:pt x="400" y="95"/>
                    </a:lnTo>
                    <a:lnTo>
                      <a:pt x="386" y="125"/>
                    </a:lnTo>
                    <a:lnTo>
                      <a:pt x="349" y="162"/>
                    </a:lnTo>
                    <a:lnTo>
                      <a:pt x="340" y="198"/>
                    </a:lnTo>
                    <a:lnTo>
                      <a:pt x="306" y="204"/>
                    </a:lnTo>
                    <a:lnTo>
                      <a:pt x="290" y="226"/>
                    </a:lnTo>
                    <a:lnTo>
                      <a:pt x="239" y="239"/>
                    </a:lnTo>
                    <a:lnTo>
                      <a:pt x="155" y="305"/>
                    </a:lnTo>
                    <a:lnTo>
                      <a:pt x="186" y="315"/>
                    </a:lnTo>
                    <a:lnTo>
                      <a:pt x="236" y="297"/>
                    </a:lnTo>
                    <a:lnTo>
                      <a:pt x="283" y="295"/>
                    </a:lnTo>
                    <a:lnTo>
                      <a:pt x="312" y="309"/>
                    </a:lnTo>
                    <a:lnTo>
                      <a:pt x="361" y="331"/>
                    </a:lnTo>
                    <a:lnTo>
                      <a:pt x="329" y="340"/>
                    </a:lnTo>
                    <a:lnTo>
                      <a:pt x="306" y="321"/>
                    </a:lnTo>
                    <a:lnTo>
                      <a:pt x="266" y="312"/>
                    </a:lnTo>
                    <a:lnTo>
                      <a:pt x="222" y="315"/>
                    </a:lnTo>
                    <a:lnTo>
                      <a:pt x="192" y="321"/>
                    </a:lnTo>
                    <a:lnTo>
                      <a:pt x="133" y="344"/>
                    </a:lnTo>
                    <a:lnTo>
                      <a:pt x="81" y="382"/>
                    </a:lnTo>
                    <a:lnTo>
                      <a:pt x="0" y="392"/>
                    </a:lnTo>
                    <a:lnTo>
                      <a:pt x="60" y="364"/>
                    </a:lnTo>
                    <a:lnTo>
                      <a:pt x="2" y="377"/>
                    </a:lnTo>
                    <a:lnTo>
                      <a:pt x="2" y="377"/>
                    </a:lnTo>
                    <a:lnTo>
                      <a:pt x="2" y="37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28" name="Freeform 404"/>
              <p:cNvSpPr>
                <a:spLocks/>
              </p:cNvSpPr>
              <p:nvPr/>
            </p:nvSpPr>
            <p:spPr bwMode="auto">
              <a:xfrm flipH="1">
                <a:off x="632" y="3705"/>
                <a:ext cx="105" cy="141"/>
              </a:xfrm>
              <a:custGeom>
                <a:avLst/>
                <a:gdLst/>
                <a:ahLst/>
                <a:cxnLst>
                  <a:cxn ang="0">
                    <a:pos x="297" y="96"/>
                  </a:cxn>
                  <a:cxn ang="0">
                    <a:pos x="178" y="182"/>
                  </a:cxn>
                  <a:cxn ang="0">
                    <a:pos x="89" y="278"/>
                  </a:cxn>
                  <a:cxn ang="0">
                    <a:pos x="0" y="392"/>
                  </a:cxn>
                  <a:cxn ang="0">
                    <a:pos x="126" y="210"/>
                  </a:cxn>
                  <a:cxn ang="0">
                    <a:pos x="133" y="163"/>
                  </a:cxn>
                  <a:cxn ang="0">
                    <a:pos x="147" y="182"/>
                  </a:cxn>
                  <a:cxn ang="0">
                    <a:pos x="147" y="124"/>
                  </a:cxn>
                  <a:cxn ang="0">
                    <a:pos x="185" y="154"/>
                  </a:cxn>
                  <a:cxn ang="0">
                    <a:pos x="170" y="96"/>
                  </a:cxn>
                  <a:cxn ang="0">
                    <a:pos x="200" y="124"/>
                  </a:cxn>
                  <a:cxn ang="0">
                    <a:pos x="192" y="58"/>
                  </a:cxn>
                  <a:cxn ang="0">
                    <a:pos x="238" y="96"/>
                  </a:cxn>
                  <a:cxn ang="0">
                    <a:pos x="214" y="29"/>
                  </a:cxn>
                  <a:cxn ang="0">
                    <a:pos x="266" y="77"/>
                  </a:cxn>
                  <a:cxn ang="0">
                    <a:pos x="238" y="0"/>
                  </a:cxn>
                  <a:cxn ang="0">
                    <a:pos x="281" y="39"/>
                  </a:cxn>
                  <a:cxn ang="0">
                    <a:pos x="288" y="77"/>
                  </a:cxn>
                  <a:cxn ang="0">
                    <a:pos x="297" y="96"/>
                  </a:cxn>
                  <a:cxn ang="0">
                    <a:pos x="297" y="96"/>
                  </a:cxn>
                  <a:cxn ang="0">
                    <a:pos x="297" y="96"/>
                  </a:cxn>
                </a:cxnLst>
                <a:rect l="0" t="0" r="r" b="b"/>
                <a:pathLst>
                  <a:path w="297" h="392">
                    <a:moveTo>
                      <a:pt x="297" y="96"/>
                    </a:moveTo>
                    <a:lnTo>
                      <a:pt x="178" y="182"/>
                    </a:lnTo>
                    <a:lnTo>
                      <a:pt x="89" y="278"/>
                    </a:lnTo>
                    <a:lnTo>
                      <a:pt x="0" y="392"/>
                    </a:lnTo>
                    <a:lnTo>
                      <a:pt x="126" y="210"/>
                    </a:lnTo>
                    <a:lnTo>
                      <a:pt x="133" y="163"/>
                    </a:lnTo>
                    <a:lnTo>
                      <a:pt x="147" y="182"/>
                    </a:lnTo>
                    <a:lnTo>
                      <a:pt x="147" y="124"/>
                    </a:lnTo>
                    <a:lnTo>
                      <a:pt x="185" y="154"/>
                    </a:lnTo>
                    <a:lnTo>
                      <a:pt x="170" y="96"/>
                    </a:lnTo>
                    <a:lnTo>
                      <a:pt x="200" y="124"/>
                    </a:lnTo>
                    <a:lnTo>
                      <a:pt x="192" y="58"/>
                    </a:lnTo>
                    <a:lnTo>
                      <a:pt x="238" y="96"/>
                    </a:lnTo>
                    <a:lnTo>
                      <a:pt x="214" y="29"/>
                    </a:lnTo>
                    <a:lnTo>
                      <a:pt x="266" y="77"/>
                    </a:lnTo>
                    <a:lnTo>
                      <a:pt x="238" y="0"/>
                    </a:lnTo>
                    <a:lnTo>
                      <a:pt x="281" y="39"/>
                    </a:lnTo>
                    <a:lnTo>
                      <a:pt x="288" y="77"/>
                    </a:lnTo>
                    <a:lnTo>
                      <a:pt x="297" y="96"/>
                    </a:lnTo>
                    <a:lnTo>
                      <a:pt x="297" y="96"/>
                    </a:lnTo>
                    <a:lnTo>
                      <a:pt x="297" y="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029" name="Freeform 405"/>
              <p:cNvSpPr>
                <a:spLocks/>
              </p:cNvSpPr>
              <p:nvPr/>
            </p:nvSpPr>
            <p:spPr bwMode="auto">
              <a:xfrm flipH="1">
                <a:off x="749" y="3598"/>
                <a:ext cx="243" cy="265"/>
              </a:xfrm>
              <a:custGeom>
                <a:avLst/>
                <a:gdLst/>
                <a:ahLst/>
                <a:cxnLst>
                  <a:cxn ang="0">
                    <a:pos x="539" y="56"/>
                  </a:cxn>
                  <a:cxn ang="0">
                    <a:pos x="273" y="86"/>
                  </a:cxn>
                  <a:cxn ang="0">
                    <a:pos x="184" y="171"/>
                  </a:cxn>
                  <a:cxn ang="0">
                    <a:pos x="117" y="239"/>
                  </a:cxn>
                  <a:cxn ang="0">
                    <a:pos x="21" y="305"/>
                  </a:cxn>
                  <a:cxn ang="0">
                    <a:pos x="132" y="381"/>
                  </a:cxn>
                  <a:cxn ang="0">
                    <a:pos x="0" y="410"/>
                  </a:cxn>
                  <a:cxn ang="0">
                    <a:pos x="184" y="487"/>
                  </a:cxn>
                  <a:cxn ang="0">
                    <a:pos x="36" y="591"/>
                  </a:cxn>
                  <a:cxn ang="0">
                    <a:pos x="230" y="556"/>
                  </a:cxn>
                  <a:cxn ang="0">
                    <a:pos x="281" y="563"/>
                  </a:cxn>
                  <a:cxn ang="0">
                    <a:pos x="306" y="578"/>
                  </a:cxn>
                  <a:cxn ang="0">
                    <a:pos x="352" y="588"/>
                  </a:cxn>
                  <a:cxn ang="0">
                    <a:pos x="407" y="594"/>
                  </a:cxn>
                  <a:cxn ang="0">
                    <a:pos x="465" y="601"/>
                  </a:cxn>
                  <a:cxn ang="0">
                    <a:pos x="514" y="622"/>
                  </a:cxn>
                  <a:cxn ang="0">
                    <a:pos x="687" y="734"/>
                  </a:cxn>
                  <a:cxn ang="0">
                    <a:pos x="428" y="563"/>
                  </a:cxn>
                  <a:cxn ang="0">
                    <a:pos x="58" y="419"/>
                  </a:cxn>
                  <a:cxn ang="0">
                    <a:pos x="281" y="477"/>
                  </a:cxn>
                  <a:cxn ang="0">
                    <a:pos x="554" y="581"/>
                  </a:cxn>
                  <a:cxn ang="0">
                    <a:pos x="263" y="452"/>
                  </a:cxn>
                  <a:cxn ang="0">
                    <a:pos x="58" y="315"/>
                  </a:cxn>
                  <a:cxn ang="0">
                    <a:pos x="216" y="360"/>
                  </a:cxn>
                  <a:cxn ang="0">
                    <a:pos x="222" y="342"/>
                  </a:cxn>
                  <a:cxn ang="0">
                    <a:pos x="192" y="187"/>
                  </a:cxn>
                  <a:cxn ang="0">
                    <a:pos x="391" y="439"/>
                  </a:cxn>
                  <a:cxn ang="0">
                    <a:pos x="576" y="573"/>
                  </a:cxn>
                  <a:cxn ang="0">
                    <a:pos x="583" y="563"/>
                  </a:cxn>
                  <a:cxn ang="0">
                    <a:pos x="324" y="362"/>
                  </a:cxn>
                  <a:cxn ang="0">
                    <a:pos x="220" y="200"/>
                  </a:cxn>
                  <a:cxn ang="0">
                    <a:pos x="320" y="107"/>
                  </a:cxn>
                  <a:cxn ang="0">
                    <a:pos x="581" y="53"/>
                  </a:cxn>
                  <a:cxn ang="0">
                    <a:pos x="672" y="0"/>
                  </a:cxn>
                </a:cxnLst>
                <a:rect l="0" t="0" r="r" b="b"/>
                <a:pathLst>
                  <a:path w="687" h="734">
                    <a:moveTo>
                      <a:pt x="672" y="0"/>
                    </a:moveTo>
                    <a:lnTo>
                      <a:pt x="539" y="56"/>
                    </a:lnTo>
                    <a:lnTo>
                      <a:pt x="391" y="86"/>
                    </a:lnTo>
                    <a:lnTo>
                      <a:pt x="273" y="86"/>
                    </a:lnTo>
                    <a:lnTo>
                      <a:pt x="171" y="82"/>
                    </a:lnTo>
                    <a:lnTo>
                      <a:pt x="184" y="171"/>
                    </a:lnTo>
                    <a:lnTo>
                      <a:pt x="94" y="190"/>
                    </a:lnTo>
                    <a:lnTo>
                      <a:pt x="117" y="239"/>
                    </a:lnTo>
                    <a:lnTo>
                      <a:pt x="147" y="276"/>
                    </a:lnTo>
                    <a:lnTo>
                      <a:pt x="21" y="305"/>
                    </a:lnTo>
                    <a:lnTo>
                      <a:pt x="80" y="353"/>
                    </a:lnTo>
                    <a:lnTo>
                      <a:pt x="132" y="381"/>
                    </a:lnTo>
                    <a:lnTo>
                      <a:pt x="51" y="400"/>
                    </a:lnTo>
                    <a:lnTo>
                      <a:pt x="0" y="410"/>
                    </a:lnTo>
                    <a:lnTo>
                      <a:pt x="110" y="468"/>
                    </a:lnTo>
                    <a:lnTo>
                      <a:pt x="184" y="487"/>
                    </a:lnTo>
                    <a:lnTo>
                      <a:pt x="154" y="524"/>
                    </a:lnTo>
                    <a:lnTo>
                      <a:pt x="36" y="591"/>
                    </a:lnTo>
                    <a:lnTo>
                      <a:pt x="139" y="610"/>
                    </a:lnTo>
                    <a:lnTo>
                      <a:pt x="230" y="556"/>
                    </a:lnTo>
                    <a:lnTo>
                      <a:pt x="187" y="609"/>
                    </a:lnTo>
                    <a:lnTo>
                      <a:pt x="281" y="563"/>
                    </a:lnTo>
                    <a:lnTo>
                      <a:pt x="235" y="605"/>
                    </a:lnTo>
                    <a:lnTo>
                      <a:pt x="306" y="578"/>
                    </a:lnTo>
                    <a:lnTo>
                      <a:pt x="287" y="601"/>
                    </a:lnTo>
                    <a:lnTo>
                      <a:pt x="352" y="588"/>
                    </a:lnTo>
                    <a:lnTo>
                      <a:pt x="347" y="609"/>
                    </a:lnTo>
                    <a:lnTo>
                      <a:pt x="407" y="594"/>
                    </a:lnTo>
                    <a:lnTo>
                      <a:pt x="388" y="615"/>
                    </a:lnTo>
                    <a:lnTo>
                      <a:pt x="465" y="601"/>
                    </a:lnTo>
                    <a:lnTo>
                      <a:pt x="465" y="626"/>
                    </a:lnTo>
                    <a:lnTo>
                      <a:pt x="514" y="622"/>
                    </a:lnTo>
                    <a:lnTo>
                      <a:pt x="532" y="649"/>
                    </a:lnTo>
                    <a:lnTo>
                      <a:pt x="687" y="734"/>
                    </a:lnTo>
                    <a:lnTo>
                      <a:pt x="570" y="629"/>
                    </a:lnTo>
                    <a:lnTo>
                      <a:pt x="428" y="563"/>
                    </a:lnTo>
                    <a:lnTo>
                      <a:pt x="236" y="495"/>
                    </a:lnTo>
                    <a:lnTo>
                      <a:pt x="58" y="419"/>
                    </a:lnTo>
                    <a:lnTo>
                      <a:pt x="146" y="395"/>
                    </a:lnTo>
                    <a:lnTo>
                      <a:pt x="281" y="477"/>
                    </a:lnTo>
                    <a:lnTo>
                      <a:pt x="393" y="507"/>
                    </a:lnTo>
                    <a:lnTo>
                      <a:pt x="554" y="581"/>
                    </a:lnTo>
                    <a:lnTo>
                      <a:pt x="415" y="503"/>
                    </a:lnTo>
                    <a:lnTo>
                      <a:pt x="263" y="452"/>
                    </a:lnTo>
                    <a:lnTo>
                      <a:pt x="161" y="381"/>
                    </a:lnTo>
                    <a:lnTo>
                      <a:pt x="58" y="315"/>
                    </a:lnTo>
                    <a:lnTo>
                      <a:pt x="159" y="293"/>
                    </a:lnTo>
                    <a:lnTo>
                      <a:pt x="216" y="360"/>
                    </a:lnTo>
                    <a:lnTo>
                      <a:pt x="409" y="476"/>
                    </a:lnTo>
                    <a:lnTo>
                      <a:pt x="222" y="342"/>
                    </a:lnTo>
                    <a:lnTo>
                      <a:pt x="124" y="210"/>
                    </a:lnTo>
                    <a:lnTo>
                      <a:pt x="192" y="187"/>
                    </a:lnTo>
                    <a:lnTo>
                      <a:pt x="257" y="324"/>
                    </a:lnTo>
                    <a:lnTo>
                      <a:pt x="391" y="439"/>
                    </a:lnTo>
                    <a:lnTo>
                      <a:pt x="494" y="515"/>
                    </a:lnTo>
                    <a:lnTo>
                      <a:pt x="576" y="573"/>
                    </a:lnTo>
                    <a:lnTo>
                      <a:pt x="679" y="677"/>
                    </a:lnTo>
                    <a:lnTo>
                      <a:pt x="583" y="563"/>
                    </a:lnTo>
                    <a:lnTo>
                      <a:pt x="458" y="468"/>
                    </a:lnTo>
                    <a:lnTo>
                      <a:pt x="324" y="362"/>
                    </a:lnTo>
                    <a:lnTo>
                      <a:pt x="266" y="295"/>
                    </a:lnTo>
                    <a:lnTo>
                      <a:pt x="220" y="200"/>
                    </a:lnTo>
                    <a:lnTo>
                      <a:pt x="208" y="107"/>
                    </a:lnTo>
                    <a:lnTo>
                      <a:pt x="320" y="107"/>
                    </a:lnTo>
                    <a:lnTo>
                      <a:pt x="412" y="100"/>
                    </a:lnTo>
                    <a:lnTo>
                      <a:pt x="581" y="53"/>
                    </a:lnTo>
                    <a:lnTo>
                      <a:pt x="672" y="0"/>
                    </a:lnTo>
                    <a:lnTo>
                      <a:pt x="672" y="0"/>
                    </a:lnTo>
                    <a:lnTo>
                      <a:pt x="67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76200" y="571500"/>
            <a:ext cx="3351213" cy="2535317"/>
          </a:xfrm>
          <a:prstGeom prst="rightArrow">
            <a:avLst>
              <a:gd name="adj1" fmla="val 46963"/>
              <a:gd name="adj2" fmla="val 34106"/>
            </a:avLst>
          </a:prstGeom>
          <a:solidFill>
            <a:srgbClr val="FF91DA"/>
          </a:solidFill>
          <a:ln w="28575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 dirty="0" smtClean="0">
                <a:solidFill>
                  <a:schemeClr val="accent6"/>
                </a:solidFill>
              </a:rPr>
              <a:t>Результаты стабильны </a:t>
            </a:r>
            <a:endParaRPr lang="ru-RU" sz="3600" b="1" i="1" dirty="0">
              <a:solidFill>
                <a:schemeClr val="accent6"/>
              </a:solidFill>
            </a:endParaRPr>
          </a:p>
        </p:txBody>
      </p:sp>
      <p:sp>
        <p:nvSpPr>
          <p:cNvPr id="409" name="TextBox 408"/>
          <p:cNvSpPr txBox="1"/>
          <p:nvPr/>
        </p:nvSpPr>
        <p:spPr>
          <a:xfrm>
            <a:off x="1694393" y="214290"/>
            <a:ext cx="57879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/>
              <a:t>Работаю по теме три года</a:t>
            </a:r>
            <a:endParaRPr lang="ru-RU" sz="40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" grpId="0" animBg="1"/>
      <p:bldP spid="266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:\Users\Калькуляма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562"/>
            <a:ext cx="9139257" cy="6861561"/>
          </a:xfrm>
          <a:prstGeom prst="rect">
            <a:avLst/>
          </a:prstGeom>
          <a:noFill/>
        </p:spPr>
      </p:pic>
      <p:pic>
        <p:nvPicPr>
          <p:cNvPr id="3" name="Picture 2" descr="D:\Users\Калькуляма\Desktop\Рисунок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257" cy="6861561"/>
          </a:xfrm>
          <a:prstGeom prst="rect">
            <a:avLst/>
          </a:prstGeom>
          <a:solidFill>
            <a:srgbClr val="FF0066"/>
          </a:solidFill>
        </p:spPr>
      </p:pic>
      <p:sp>
        <p:nvSpPr>
          <p:cNvPr id="6" name="TextBox 5"/>
          <p:cNvSpPr txBox="1"/>
          <p:nvPr/>
        </p:nvSpPr>
        <p:spPr>
          <a:xfrm>
            <a:off x="1000100" y="642919"/>
            <a:ext cx="63891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Эффективность использования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эвристических приемов</a:t>
            </a:r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 рамках технологии полного усвоения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043608" y="2438400"/>
          <a:ext cx="7488832" cy="3726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55575" y="1628800"/>
          <a:ext cx="7848872" cy="3170800"/>
        </p:xfrm>
        <a:graphic>
          <a:graphicData uri="http://schemas.openxmlformats.org/drawingml/2006/table">
            <a:tbl>
              <a:tblPr/>
              <a:tblGrid>
                <a:gridCol w="1368153"/>
                <a:gridCol w="1278206"/>
                <a:gridCol w="1026050"/>
                <a:gridCol w="1095467"/>
                <a:gridCol w="1352805"/>
                <a:gridCol w="1728191"/>
              </a:tblGrid>
              <a:tr h="11091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 Учебный год</a:t>
                      </a:r>
                      <a:endParaRPr lang="ru-RU" sz="20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 Предмет</a:t>
                      </a:r>
                      <a:endParaRPr lang="ru-RU" sz="20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Классы</a:t>
                      </a:r>
                      <a:endParaRPr lang="ru-RU" sz="20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20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На «4» и «5»</a:t>
                      </a:r>
                      <a:endParaRPr lang="ru-RU" sz="20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Степень </a:t>
                      </a:r>
                      <a:r>
                        <a:rPr lang="ru-RU" sz="2000" b="1" i="1" dirty="0" err="1">
                          <a:latin typeface="Times New Roman"/>
                          <a:ea typeface="Calibri"/>
                          <a:cs typeface="Times New Roman"/>
                        </a:rPr>
                        <a:t>обученности</a:t>
                      </a:r>
                      <a:endParaRPr lang="ru-RU" sz="20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5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2012-2013</a:t>
                      </a:r>
                      <a:endParaRPr lang="ru-RU" sz="20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  <a:endParaRPr lang="ru-RU" sz="20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7,8,9.10</a:t>
                      </a:r>
                      <a:endParaRPr lang="ru-RU" sz="20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235</a:t>
                      </a:r>
                      <a:endParaRPr lang="ru-RU" sz="20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137</a:t>
                      </a:r>
                      <a:endParaRPr lang="ru-RU" sz="20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58,6%</a:t>
                      </a:r>
                      <a:endParaRPr lang="ru-RU" sz="20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2013-2014</a:t>
                      </a:r>
                      <a:endParaRPr lang="ru-RU" sz="20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  <a:endParaRPr lang="ru-RU" sz="20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7, 8,10,11</a:t>
                      </a:r>
                      <a:endParaRPr lang="ru-RU" sz="20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250</a:t>
                      </a:r>
                      <a:endParaRPr lang="ru-RU" sz="20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135</a:t>
                      </a:r>
                      <a:endParaRPr lang="ru-RU" sz="20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54%</a:t>
                      </a:r>
                      <a:endParaRPr lang="ru-RU" sz="20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4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2014-2015</a:t>
                      </a:r>
                      <a:endParaRPr lang="ru-RU" sz="20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  <a:endParaRPr lang="ru-RU" sz="20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7,8, 9,11</a:t>
                      </a:r>
                      <a:endParaRPr lang="ru-RU" sz="20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254</a:t>
                      </a:r>
                      <a:endParaRPr lang="ru-RU" sz="20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  <a:cs typeface="Times New Roman"/>
                        </a:rPr>
                        <a:t>148</a:t>
                      </a:r>
                      <a:endParaRPr lang="ru-RU" sz="2000" b="1" i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latin typeface="Times New Roman"/>
                          <a:ea typeface="Calibri"/>
                          <a:cs typeface="Times New Roman"/>
                        </a:rPr>
                        <a:t>58%</a:t>
                      </a:r>
                      <a:endParaRPr lang="ru-RU" sz="2000" b="1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39552" y="1124744"/>
            <a:ext cx="763284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Влияние темы самообразования  на общие результаты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260648"/>
            <a:ext cx="1656184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100%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3995936" y="836712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476672"/>
            <a:ext cx="6708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Исследовательская деятельность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556792"/>
            <a:ext cx="90621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1.  В рамках федерального проекта  «Инновационная школа» </a:t>
            </a:r>
          </a:p>
          <a:p>
            <a:r>
              <a:rPr lang="ru-RU" dirty="0" smtClean="0"/>
              <a:t>по внедрению в учебный процесс  индивидуально- группового с использованием  информационных технологий.</a:t>
            </a:r>
          </a:p>
          <a:p>
            <a:r>
              <a:rPr lang="ru-RU" dirty="0" smtClean="0"/>
              <a:t>2.  Вхожу в творческую </a:t>
            </a:r>
          </a:p>
          <a:p>
            <a:r>
              <a:rPr lang="ru-RU" dirty="0" smtClean="0"/>
              <a:t>группу по разработке Программы развития. </a:t>
            </a:r>
          </a:p>
          <a:p>
            <a:r>
              <a:rPr lang="ru-RU" dirty="0" smtClean="0"/>
              <a:t>3.Занимаюсь экспериментальной деятельностью </a:t>
            </a:r>
          </a:p>
          <a:p>
            <a:r>
              <a:rPr lang="ru-RU" dirty="0" smtClean="0"/>
              <a:t>в школе по технологии  полного усвоения. </a:t>
            </a:r>
          </a:p>
          <a:p>
            <a:r>
              <a:rPr lang="ru-RU" dirty="0" smtClean="0"/>
              <a:t>4.Выступала с докладом  на научно- исследовательской конференции. </a:t>
            </a:r>
          </a:p>
          <a:p>
            <a:r>
              <a:rPr lang="ru-RU" dirty="0" smtClean="0"/>
              <a:t>5. Призер районного конкурса « Учитель года- 2011». </a:t>
            </a:r>
          </a:p>
          <a:p>
            <a:r>
              <a:rPr lang="ru-RU" dirty="0" smtClean="0"/>
              <a:t>6. Работаю  в профильных классах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3" name="WordArt 3"/>
          <p:cNvSpPr>
            <a:spLocks noChangeArrowheads="1" noChangeShapeType="1" noTextEdit="1"/>
          </p:cNvSpPr>
          <p:nvPr/>
        </p:nvSpPr>
        <p:spPr bwMode="auto">
          <a:xfrm>
            <a:off x="1214414" y="457200"/>
            <a:ext cx="6715172" cy="75722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/>
                  </a:outerShdw>
                </a:effectLst>
                <a:latin typeface="Arial"/>
                <a:cs typeface="Arial"/>
              </a:rPr>
              <a:t>Обобщение опыта</a:t>
            </a:r>
            <a:endParaRPr lang="ru-RU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0728" name="Picture 8" descr="E:\CLIPART\POPULAR\AMORGANI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0650" y="3105150"/>
            <a:ext cx="2673350" cy="3752850"/>
          </a:xfrm>
          <a:prstGeom prst="rect">
            <a:avLst/>
          </a:prstGeom>
          <a:noFill/>
        </p:spPr>
      </p:pic>
      <p:pic>
        <p:nvPicPr>
          <p:cNvPr id="51201" name="Picture 1" descr="F:\img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65538">
            <a:off x="1268077" y="1587053"/>
            <a:ext cx="2894873" cy="4025794"/>
          </a:xfrm>
          <a:prstGeom prst="rect">
            <a:avLst/>
          </a:prstGeom>
          <a:noFill/>
        </p:spPr>
      </p:pic>
      <p:pic>
        <p:nvPicPr>
          <p:cNvPr id="51202" name="Picture 2" descr="F:\img0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69779">
            <a:off x="5339039" y="1511664"/>
            <a:ext cx="3584957" cy="4786322"/>
          </a:xfrm>
          <a:prstGeom prst="rect">
            <a:avLst/>
          </a:prstGeom>
          <a:noFill/>
        </p:spPr>
      </p:pic>
      <p:pic>
        <p:nvPicPr>
          <p:cNvPr id="15" name="Picture 1" descr="F:\img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65538">
            <a:off x="400709" y="2023323"/>
            <a:ext cx="2894873" cy="4025794"/>
          </a:xfrm>
          <a:prstGeom prst="rect">
            <a:avLst/>
          </a:prstGeom>
          <a:noFill/>
        </p:spPr>
      </p:pic>
      <p:pic>
        <p:nvPicPr>
          <p:cNvPr id="51204" name="Picture 4" descr="C:\Рабочка\Восстановленае с флешки\File1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1643050"/>
            <a:ext cx="3631027" cy="5004300"/>
          </a:xfrm>
          <a:prstGeom prst="rect">
            <a:avLst/>
          </a:prstGeom>
          <a:noFill/>
        </p:spPr>
      </p:pic>
      <p:pic>
        <p:nvPicPr>
          <p:cNvPr id="51205" name="Picture 5" descr="F:\img00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28860" y="3500438"/>
            <a:ext cx="5143536" cy="32147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391114">
            <a:off x="2427288" y="1019175"/>
            <a:ext cx="2611437" cy="1466850"/>
            <a:chOff x="1109" y="1171"/>
            <a:chExt cx="1645" cy="924"/>
          </a:xfrm>
        </p:grpSpPr>
        <p:sp>
          <p:nvSpPr>
            <p:cNvPr id="29699" name="Freeform 3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69" y="57"/>
                </a:cxn>
                <a:cxn ang="0">
                  <a:pos x="132" y="72"/>
                </a:cxn>
                <a:cxn ang="0">
                  <a:pos x="189" y="90"/>
                </a:cxn>
                <a:cxn ang="0">
                  <a:pos x="248" y="108"/>
                </a:cxn>
                <a:cxn ang="0">
                  <a:pos x="298" y="126"/>
                </a:cxn>
                <a:cxn ang="0">
                  <a:pos x="340" y="144"/>
                </a:cxn>
                <a:cxn ang="0">
                  <a:pos x="379" y="160"/>
                </a:cxn>
                <a:cxn ang="0">
                  <a:pos x="424" y="181"/>
                </a:cxn>
                <a:cxn ang="0">
                  <a:pos x="463" y="205"/>
                </a:cxn>
                <a:cxn ang="0">
                  <a:pos x="508" y="235"/>
                </a:cxn>
                <a:cxn ang="0">
                  <a:pos x="544" y="262"/>
                </a:cxn>
                <a:cxn ang="0">
                  <a:pos x="580" y="289"/>
                </a:cxn>
                <a:cxn ang="0">
                  <a:pos x="613" y="319"/>
                </a:cxn>
                <a:cxn ang="0">
                  <a:pos x="655" y="355"/>
                </a:cxn>
                <a:cxn ang="0">
                  <a:pos x="700" y="397"/>
                </a:cxn>
                <a:cxn ang="0">
                  <a:pos x="726" y="427"/>
                </a:cxn>
                <a:cxn ang="0">
                  <a:pos x="753" y="459"/>
                </a:cxn>
                <a:cxn ang="0">
                  <a:pos x="780" y="490"/>
                </a:cxn>
                <a:cxn ang="0">
                  <a:pos x="804" y="520"/>
                </a:cxn>
                <a:cxn ang="0">
                  <a:pos x="834" y="568"/>
                </a:cxn>
                <a:cxn ang="0">
                  <a:pos x="852" y="607"/>
                </a:cxn>
                <a:cxn ang="0">
                  <a:pos x="952" y="595"/>
                </a:cxn>
                <a:cxn ang="0">
                  <a:pos x="919" y="529"/>
                </a:cxn>
                <a:cxn ang="0">
                  <a:pos x="870" y="459"/>
                </a:cxn>
                <a:cxn ang="0">
                  <a:pos x="819" y="400"/>
                </a:cxn>
                <a:cxn ang="0">
                  <a:pos x="753" y="337"/>
                </a:cxn>
                <a:cxn ang="0">
                  <a:pos x="664" y="247"/>
                </a:cxn>
                <a:cxn ang="0">
                  <a:pos x="565" y="172"/>
                </a:cxn>
                <a:cxn ang="0">
                  <a:pos x="460" y="108"/>
                </a:cxn>
                <a:cxn ang="0">
                  <a:pos x="367" y="69"/>
                </a:cxn>
                <a:cxn ang="0">
                  <a:pos x="251" y="30"/>
                </a:cxn>
                <a:cxn ang="0">
                  <a:pos x="156" y="15"/>
                </a:cxn>
                <a:cxn ang="0">
                  <a:pos x="0" y="0"/>
                </a:cxn>
              </a:cxnLst>
              <a:rect l="0" t="0" r="r" b="b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0" name="Freeform 4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434"/>
                </a:cxn>
                <a:cxn ang="0">
                  <a:pos x="20" y="409"/>
                </a:cxn>
                <a:cxn ang="0">
                  <a:pos x="42" y="383"/>
                </a:cxn>
                <a:cxn ang="0">
                  <a:pos x="71" y="356"/>
                </a:cxn>
                <a:cxn ang="0">
                  <a:pos x="107" y="325"/>
                </a:cxn>
                <a:cxn ang="0">
                  <a:pos x="142" y="291"/>
                </a:cxn>
                <a:cxn ang="0">
                  <a:pos x="178" y="259"/>
                </a:cxn>
                <a:cxn ang="0">
                  <a:pos x="211" y="232"/>
                </a:cxn>
                <a:cxn ang="0">
                  <a:pos x="241" y="208"/>
                </a:cxn>
                <a:cxn ang="0">
                  <a:pos x="274" y="186"/>
                </a:cxn>
                <a:cxn ang="0">
                  <a:pos x="308" y="164"/>
                </a:cxn>
                <a:cxn ang="0">
                  <a:pos x="348" y="141"/>
                </a:cxn>
                <a:cxn ang="0">
                  <a:pos x="385" y="123"/>
                </a:cxn>
                <a:cxn ang="0">
                  <a:pos x="423" y="107"/>
                </a:cxn>
                <a:cxn ang="0">
                  <a:pos x="463" y="90"/>
                </a:cxn>
                <a:cxn ang="0">
                  <a:pos x="493" y="76"/>
                </a:cxn>
                <a:cxn ang="0">
                  <a:pos x="493" y="0"/>
                </a:cxn>
                <a:cxn ang="0">
                  <a:pos x="439" y="15"/>
                </a:cxn>
                <a:cxn ang="0">
                  <a:pos x="360" y="49"/>
                </a:cxn>
                <a:cxn ang="0">
                  <a:pos x="259" y="92"/>
                </a:cxn>
                <a:cxn ang="0">
                  <a:pos x="185" y="138"/>
                </a:cxn>
                <a:cxn ang="0">
                  <a:pos x="117" y="204"/>
                </a:cxn>
                <a:cxn ang="0">
                  <a:pos x="50" y="259"/>
                </a:cxn>
                <a:cxn ang="0">
                  <a:pos x="0" y="312"/>
                </a:cxn>
                <a:cxn ang="0">
                  <a:pos x="0" y="433"/>
                </a:cxn>
                <a:cxn ang="0">
                  <a:pos x="0" y="431"/>
                </a:cxn>
                <a:cxn ang="0">
                  <a:pos x="0" y="335"/>
                </a:cxn>
              </a:cxnLst>
              <a:rect l="0" t="0" r="r" b="b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1" name="Freeform 5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3"/>
                </a:cxn>
                <a:cxn ang="0">
                  <a:pos x="38" y="90"/>
                </a:cxn>
                <a:cxn ang="0">
                  <a:pos x="77" y="97"/>
                </a:cxn>
                <a:cxn ang="0">
                  <a:pos x="114" y="106"/>
                </a:cxn>
                <a:cxn ang="0">
                  <a:pos x="152" y="115"/>
                </a:cxn>
                <a:cxn ang="0">
                  <a:pos x="196" y="126"/>
                </a:cxn>
                <a:cxn ang="0">
                  <a:pos x="244" y="138"/>
                </a:cxn>
                <a:cxn ang="0">
                  <a:pos x="304" y="156"/>
                </a:cxn>
                <a:cxn ang="0">
                  <a:pos x="362" y="172"/>
                </a:cxn>
                <a:cxn ang="0">
                  <a:pos x="400" y="185"/>
                </a:cxn>
                <a:cxn ang="0">
                  <a:pos x="445" y="203"/>
                </a:cxn>
                <a:cxn ang="0">
                  <a:pos x="494" y="223"/>
                </a:cxn>
                <a:cxn ang="0">
                  <a:pos x="538" y="243"/>
                </a:cxn>
                <a:cxn ang="0">
                  <a:pos x="570" y="259"/>
                </a:cxn>
                <a:cxn ang="0">
                  <a:pos x="589" y="270"/>
                </a:cxn>
                <a:cxn ang="0">
                  <a:pos x="589" y="167"/>
                </a:cxn>
                <a:cxn ang="0">
                  <a:pos x="552" y="141"/>
                </a:cxn>
                <a:cxn ang="0">
                  <a:pos x="478" y="105"/>
                </a:cxn>
                <a:cxn ang="0">
                  <a:pos x="392" y="69"/>
                </a:cxn>
                <a:cxn ang="0">
                  <a:pos x="315" y="49"/>
                </a:cxn>
                <a:cxn ang="0">
                  <a:pos x="226" y="24"/>
                </a:cxn>
                <a:cxn ang="0">
                  <a:pos x="137" y="7"/>
                </a:cxn>
                <a:cxn ang="0">
                  <a:pos x="74" y="1"/>
                </a:cxn>
                <a:cxn ang="0">
                  <a:pos x="0" y="0"/>
                </a:cxn>
              </a:cxnLst>
              <a:rect l="0" t="0" r="r" b="b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2" name="Freeform 6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89" y="0"/>
                </a:cxn>
                <a:cxn ang="0">
                  <a:pos x="291" y="6"/>
                </a:cxn>
                <a:cxn ang="0">
                  <a:pos x="386" y="21"/>
                </a:cxn>
                <a:cxn ang="0">
                  <a:pos x="496" y="45"/>
                </a:cxn>
                <a:cxn ang="0">
                  <a:pos x="601" y="78"/>
                </a:cxn>
                <a:cxn ang="0">
                  <a:pos x="712" y="123"/>
                </a:cxn>
                <a:cxn ang="0">
                  <a:pos x="811" y="170"/>
                </a:cxn>
                <a:cxn ang="0">
                  <a:pos x="905" y="217"/>
                </a:cxn>
                <a:cxn ang="0">
                  <a:pos x="1001" y="271"/>
                </a:cxn>
                <a:cxn ang="0">
                  <a:pos x="1091" y="331"/>
                </a:cxn>
                <a:cxn ang="0">
                  <a:pos x="1178" y="400"/>
                </a:cxn>
                <a:cxn ang="0">
                  <a:pos x="1249" y="469"/>
                </a:cxn>
                <a:cxn ang="0">
                  <a:pos x="1297" y="533"/>
                </a:cxn>
                <a:cxn ang="0">
                  <a:pos x="1596" y="512"/>
                </a:cxn>
                <a:cxn ang="0">
                  <a:pos x="1494" y="557"/>
                </a:cxn>
                <a:cxn ang="0">
                  <a:pos x="1423" y="593"/>
                </a:cxn>
                <a:cxn ang="0">
                  <a:pos x="1364" y="630"/>
                </a:cxn>
                <a:cxn ang="0">
                  <a:pos x="1307" y="676"/>
                </a:cxn>
                <a:cxn ang="0">
                  <a:pos x="1240" y="736"/>
                </a:cxn>
                <a:cxn ang="0">
                  <a:pos x="1178" y="796"/>
                </a:cxn>
                <a:cxn ang="0">
                  <a:pos x="1124" y="811"/>
                </a:cxn>
                <a:cxn ang="0">
                  <a:pos x="1068" y="783"/>
                </a:cxn>
                <a:cxn ang="0">
                  <a:pos x="999" y="755"/>
                </a:cxn>
                <a:cxn ang="0">
                  <a:pos x="936" y="735"/>
                </a:cxn>
                <a:cxn ang="0">
                  <a:pos x="864" y="715"/>
                </a:cxn>
                <a:cxn ang="0">
                  <a:pos x="791" y="696"/>
                </a:cxn>
                <a:cxn ang="0">
                  <a:pos x="720" y="681"/>
                </a:cxn>
                <a:cxn ang="0">
                  <a:pos x="652" y="666"/>
                </a:cxn>
                <a:cxn ang="0">
                  <a:pos x="560" y="652"/>
                </a:cxn>
                <a:cxn ang="0">
                  <a:pos x="896" y="542"/>
                </a:cxn>
                <a:cxn ang="0">
                  <a:pos x="817" y="439"/>
                </a:cxn>
                <a:cxn ang="0">
                  <a:pos x="757" y="379"/>
                </a:cxn>
                <a:cxn ang="0">
                  <a:pos x="670" y="298"/>
                </a:cxn>
                <a:cxn ang="0">
                  <a:pos x="595" y="235"/>
                </a:cxn>
                <a:cxn ang="0">
                  <a:pos x="535" y="188"/>
                </a:cxn>
                <a:cxn ang="0">
                  <a:pos x="460" y="141"/>
                </a:cxn>
                <a:cxn ang="0">
                  <a:pos x="383" y="102"/>
                </a:cxn>
                <a:cxn ang="0">
                  <a:pos x="291" y="69"/>
                </a:cxn>
                <a:cxn ang="0">
                  <a:pos x="192" y="45"/>
                </a:cxn>
                <a:cxn ang="0">
                  <a:pos x="87" y="24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 rot="11936689">
            <a:off x="3265488" y="4676775"/>
            <a:ext cx="2611437" cy="1466850"/>
            <a:chOff x="1109" y="1171"/>
            <a:chExt cx="1645" cy="924"/>
          </a:xfrm>
        </p:grpSpPr>
        <p:sp>
          <p:nvSpPr>
            <p:cNvPr id="29704" name="Freeform 8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69" y="57"/>
                </a:cxn>
                <a:cxn ang="0">
                  <a:pos x="132" y="72"/>
                </a:cxn>
                <a:cxn ang="0">
                  <a:pos x="189" y="90"/>
                </a:cxn>
                <a:cxn ang="0">
                  <a:pos x="248" y="108"/>
                </a:cxn>
                <a:cxn ang="0">
                  <a:pos x="298" y="126"/>
                </a:cxn>
                <a:cxn ang="0">
                  <a:pos x="340" y="144"/>
                </a:cxn>
                <a:cxn ang="0">
                  <a:pos x="379" y="160"/>
                </a:cxn>
                <a:cxn ang="0">
                  <a:pos x="424" y="181"/>
                </a:cxn>
                <a:cxn ang="0">
                  <a:pos x="463" y="205"/>
                </a:cxn>
                <a:cxn ang="0">
                  <a:pos x="508" y="235"/>
                </a:cxn>
                <a:cxn ang="0">
                  <a:pos x="544" y="262"/>
                </a:cxn>
                <a:cxn ang="0">
                  <a:pos x="580" y="289"/>
                </a:cxn>
                <a:cxn ang="0">
                  <a:pos x="613" y="319"/>
                </a:cxn>
                <a:cxn ang="0">
                  <a:pos x="655" y="355"/>
                </a:cxn>
                <a:cxn ang="0">
                  <a:pos x="700" y="397"/>
                </a:cxn>
                <a:cxn ang="0">
                  <a:pos x="726" y="427"/>
                </a:cxn>
                <a:cxn ang="0">
                  <a:pos x="753" y="459"/>
                </a:cxn>
                <a:cxn ang="0">
                  <a:pos x="780" y="490"/>
                </a:cxn>
                <a:cxn ang="0">
                  <a:pos x="804" y="520"/>
                </a:cxn>
                <a:cxn ang="0">
                  <a:pos x="834" y="568"/>
                </a:cxn>
                <a:cxn ang="0">
                  <a:pos x="852" y="607"/>
                </a:cxn>
                <a:cxn ang="0">
                  <a:pos x="952" y="595"/>
                </a:cxn>
                <a:cxn ang="0">
                  <a:pos x="919" y="529"/>
                </a:cxn>
                <a:cxn ang="0">
                  <a:pos x="870" y="459"/>
                </a:cxn>
                <a:cxn ang="0">
                  <a:pos x="819" y="400"/>
                </a:cxn>
                <a:cxn ang="0">
                  <a:pos x="753" y="337"/>
                </a:cxn>
                <a:cxn ang="0">
                  <a:pos x="664" y="247"/>
                </a:cxn>
                <a:cxn ang="0">
                  <a:pos x="565" y="172"/>
                </a:cxn>
                <a:cxn ang="0">
                  <a:pos x="460" y="108"/>
                </a:cxn>
                <a:cxn ang="0">
                  <a:pos x="367" y="69"/>
                </a:cxn>
                <a:cxn ang="0">
                  <a:pos x="251" y="30"/>
                </a:cxn>
                <a:cxn ang="0">
                  <a:pos x="156" y="15"/>
                </a:cxn>
                <a:cxn ang="0">
                  <a:pos x="0" y="0"/>
                </a:cxn>
              </a:cxnLst>
              <a:rect l="0" t="0" r="r" b="b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5" name="Freeform 9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434"/>
                </a:cxn>
                <a:cxn ang="0">
                  <a:pos x="20" y="409"/>
                </a:cxn>
                <a:cxn ang="0">
                  <a:pos x="42" y="383"/>
                </a:cxn>
                <a:cxn ang="0">
                  <a:pos x="71" y="356"/>
                </a:cxn>
                <a:cxn ang="0">
                  <a:pos x="107" y="325"/>
                </a:cxn>
                <a:cxn ang="0">
                  <a:pos x="142" y="291"/>
                </a:cxn>
                <a:cxn ang="0">
                  <a:pos x="178" y="259"/>
                </a:cxn>
                <a:cxn ang="0">
                  <a:pos x="211" y="232"/>
                </a:cxn>
                <a:cxn ang="0">
                  <a:pos x="241" y="208"/>
                </a:cxn>
                <a:cxn ang="0">
                  <a:pos x="274" y="186"/>
                </a:cxn>
                <a:cxn ang="0">
                  <a:pos x="308" y="164"/>
                </a:cxn>
                <a:cxn ang="0">
                  <a:pos x="348" y="141"/>
                </a:cxn>
                <a:cxn ang="0">
                  <a:pos x="385" y="123"/>
                </a:cxn>
                <a:cxn ang="0">
                  <a:pos x="423" y="107"/>
                </a:cxn>
                <a:cxn ang="0">
                  <a:pos x="463" y="90"/>
                </a:cxn>
                <a:cxn ang="0">
                  <a:pos x="493" y="76"/>
                </a:cxn>
                <a:cxn ang="0">
                  <a:pos x="493" y="0"/>
                </a:cxn>
                <a:cxn ang="0">
                  <a:pos x="439" y="15"/>
                </a:cxn>
                <a:cxn ang="0">
                  <a:pos x="360" y="49"/>
                </a:cxn>
                <a:cxn ang="0">
                  <a:pos x="259" y="92"/>
                </a:cxn>
                <a:cxn ang="0">
                  <a:pos x="185" y="138"/>
                </a:cxn>
                <a:cxn ang="0">
                  <a:pos x="117" y="204"/>
                </a:cxn>
                <a:cxn ang="0">
                  <a:pos x="50" y="259"/>
                </a:cxn>
                <a:cxn ang="0">
                  <a:pos x="0" y="312"/>
                </a:cxn>
                <a:cxn ang="0">
                  <a:pos x="0" y="433"/>
                </a:cxn>
                <a:cxn ang="0">
                  <a:pos x="0" y="431"/>
                </a:cxn>
                <a:cxn ang="0">
                  <a:pos x="0" y="335"/>
                </a:cxn>
              </a:cxnLst>
              <a:rect l="0" t="0" r="r" b="b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6" name="Freeform 10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3"/>
                </a:cxn>
                <a:cxn ang="0">
                  <a:pos x="38" y="90"/>
                </a:cxn>
                <a:cxn ang="0">
                  <a:pos x="77" y="97"/>
                </a:cxn>
                <a:cxn ang="0">
                  <a:pos x="114" y="106"/>
                </a:cxn>
                <a:cxn ang="0">
                  <a:pos x="152" y="115"/>
                </a:cxn>
                <a:cxn ang="0">
                  <a:pos x="196" y="126"/>
                </a:cxn>
                <a:cxn ang="0">
                  <a:pos x="244" y="138"/>
                </a:cxn>
                <a:cxn ang="0">
                  <a:pos x="304" y="156"/>
                </a:cxn>
                <a:cxn ang="0">
                  <a:pos x="362" y="172"/>
                </a:cxn>
                <a:cxn ang="0">
                  <a:pos x="400" y="185"/>
                </a:cxn>
                <a:cxn ang="0">
                  <a:pos x="445" y="203"/>
                </a:cxn>
                <a:cxn ang="0">
                  <a:pos x="494" y="223"/>
                </a:cxn>
                <a:cxn ang="0">
                  <a:pos x="538" y="243"/>
                </a:cxn>
                <a:cxn ang="0">
                  <a:pos x="570" y="259"/>
                </a:cxn>
                <a:cxn ang="0">
                  <a:pos x="589" y="270"/>
                </a:cxn>
                <a:cxn ang="0">
                  <a:pos x="589" y="167"/>
                </a:cxn>
                <a:cxn ang="0">
                  <a:pos x="552" y="141"/>
                </a:cxn>
                <a:cxn ang="0">
                  <a:pos x="478" y="105"/>
                </a:cxn>
                <a:cxn ang="0">
                  <a:pos x="392" y="69"/>
                </a:cxn>
                <a:cxn ang="0">
                  <a:pos x="315" y="49"/>
                </a:cxn>
                <a:cxn ang="0">
                  <a:pos x="226" y="24"/>
                </a:cxn>
                <a:cxn ang="0">
                  <a:pos x="137" y="7"/>
                </a:cxn>
                <a:cxn ang="0">
                  <a:pos x="74" y="1"/>
                </a:cxn>
                <a:cxn ang="0">
                  <a:pos x="0" y="0"/>
                </a:cxn>
              </a:cxnLst>
              <a:rect l="0" t="0" r="r" b="b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7" name="Freeform 11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89" y="0"/>
                </a:cxn>
                <a:cxn ang="0">
                  <a:pos x="291" y="6"/>
                </a:cxn>
                <a:cxn ang="0">
                  <a:pos x="386" y="21"/>
                </a:cxn>
                <a:cxn ang="0">
                  <a:pos x="496" y="45"/>
                </a:cxn>
                <a:cxn ang="0">
                  <a:pos x="601" y="78"/>
                </a:cxn>
                <a:cxn ang="0">
                  <a:pos x="712" y="123"/>
                </a:cxn>
                <a:cxn ang="0">
                  <a:pos x="811" y="170"/>
                </a:cxn>
                <a:cxn ang="0">
                  <a:pos x="905" y="217"/>
                </a:cxn>
                <a:cxn ang="0">
                  <a:pos x="1001" y="271"/>
                </a:cxn>
                <a:cxn ang="0">
                  <a:pos x="1091" y="331"/>
                </a:cxn>
                <a:cxn ang="0">
                  <a:pos x="1178" y="400"/>
                </a:cxn>
                <a:cxn ang="0">
                  <a:pos x="1249" y="469"/>
                </a:cxn>
                <a:cxn ang="0">
                  <a:pos x="1297" y="533"/>
                </a:cxn>
                <a:cxn ang="0">
                  <a:pos x="1596" y="512"/>
                </a:cxn>
                <a:cxn ang="0">
                  <a:pos x="1494" y="557"/>
                </a:cxn>
                <a:cxn ang="0">
                  <a:pos x="1423" y="593"/>
                </a:cxn>
                <a:cxn ang="0">
                  <a:pos x="1364" y="630"/>
                </a:cxn>
                <a:cxn ang="0">
                  <a:pos x="1307" y="676"/>
                </a:cxn>
                <a:cxn ang="0">
                  <a:pos x="1240" y="736"/>
                </a:cxn>
                <a:cxn ang="0">
                  <a:pos x="1178" y="796"/>
                </a:cxn>
                <a:cxn ang="0">
                  <a:pos x="1124" y="811"/>
                </a:cxn>
                <a:cxn ang="0">
                  <a:pos x="1068" y="783"/>
                </a:cxn>
                <a:cxn ang="0">
                  <a:pos x="999" y="755"/>
                </a:cxn>
                <a:cxn ang="0">
                  <a:pos x="936" y="735"/>
                </a:cxn>
                <a:cxn ang="0">
                  <a:pos x="864" y="715"/>
                </a:cxn>
                <a:cxn ang="0">
                  <a:pos x="791" y="696"/>
                </a:cxn>
                <a:cxn ang="0">
                  <a:pos x="720" y="681"/>
                </a:cxn>
                <a:cxn ang="0">
                  <a:pos x="652" y="666"/>
                </a:cxn>
                <a:cxn ang="0">
                  <a:pos x="560" y="652"/>
                </a:cxn>
                <a:cxn ang="0">
                  <a:pos x="896" y="542"/>
                </a:cxn>
                <a:cxn ang="0">
                  <a:pos x="817" y="439"/>
                </a:cxn>
                <a:cxn ang="0">
                  <a:pos x="757" y="379"/>
                </a:cxn>
                <a:cxn ang="0">
                  <a:pos x="670" y="298"/>
                </a:cxn>
                <a:cxn ang="0">
                  <a:pos x="595" y="235"/>
                </a:cxn>
                <a:cxn ang="0">
                  <a:pos x="535" y="188"/>
                </a:cxn>
                <a:cxn ang="0">
                  <a:pos x="460" y="141"/>
                </a:cxn>
                <a:cxn ang="0">
                  <a:pos x="383" y="102"/>
                </a:cxn>
                <a:cxn ang="0">
                  <a:pos x="291" y="69"/>
                </a:cxn>
                <a:cxn ang="0">
                  <a:pos x="192" y="45"/>
                </a:cxn>
                <a:cxn ang="0">
                  <a:pos x="87" y="24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 rot="18787234">
            <a:off x="1092994" y="2277269"/>
            <a:ext cx="2611438" cy="1466850"/>
            <a:chOff x="1109" y="1171"/>
            <a:chExt cx="1645" cy="924"/>
          </a:xfrm>
        </p:grpSpPr>
        <p:sp>
          <p:nvSpPr>
            <p:cNvPr id="29709" name="Freeform 13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69" y="57"/>
                </a:cxn>
                <a:cxn ang="0">
                  <a:pos x="132" y="72"/>
                </a:cxn>
                <a:cxn ang="0">
                  <a:pos x="189" y="90"/>
                </a:cxn>
                <a:cxn ang="0">
                  <a:pos x="248" y="108"/>
                </a:cxn>
                <a:cxn ang="0">
                  <a:pos x="298" y="126"/>
                </a:cxn>
                <a:cxn ang="0">
                  <a:pos x="340" y="144"/>
                </a:cxn>
                <a:cxn ang="0">
                  <a:pos x="379" y="160"/>
                </a:cxn>
                <a:cxn ang="0">
                  <a:pos x="424" y="181"/>
                </a:cxn>
                <a:cxn ang="0">
                  <a:pos x="463" y="205"/>
                </a:cxn>
                <a:cxn ang="0">
                  <a:pos x="508" y="235"/>
                </a:cxn>
                <a:cxn ang="0">
                  <a:pos x="544" y="262"/>
                </a:cxn>
                <a:cxn ang="0">
                  <a:pos x="580" y="289"/>
                </a:cxn>
                <a:cxn ang="0">
                  <a:pos x="613" y="319"/>
                </a:cxn>
                <a:cxn ang="0">
                  <a:pos x="655" y="355"/>
                </a:cxn>
                <a:cxn ang="0">
                  <a:pos x="700" y="397"/>
                </a:cxn>
                <a:cxn ang="0">
                  <a:pos x="726" y="427"/>
                </a:cxn>
                <a:cxn ang="0">
                  <a:pos x="753" y="459"/>
                </a:cxn>
                <a:cxn ang="0">
                  <a:pos x="780" y="490"/>
                </a:cxn>
                <a:cxn ang="0">
                  <a:pos x="804" y="520"/>
                </a:cxn>
                <a:cxn ang="0">
                  <a:pos x="834" y="568"/>
                </a:cxn>
                <a:cxn ang="0">
                  <a:pos x="852" y="607"/>
                </a:cxn>
                <a:cxn ang="0">
                  <a:pos x="952" y="595"/>
                </a:cxn>
                <a:cxn ang="0">
                  <a:pos x="919" y="529"/>
                </a:cxn>
                <a:cxn ang="0">
                  <a:pos x="870" y="459"/>
                </a:cxn>
                <a:cxn ang="0">
                  <a:pos x="819" y="400"/>
                </a:cxn>
                <a:cxn ang="0">
                  <a:pos x="753" y="337"/>
                </a:cxn>
                <a:cxn ang="0">
                  <a:pos x="664" y="247"/>
                </a:cxn>
                <a:cxn ang="0">
                  <a:pos x="565" y="172"/>
                </a:cxn>
                <a:cxn ang="0">
                  <a:pos x="460" y="108"/>
                </a:cxn>
                <a:cxn ang="0">
                  <a:pos x="367" y="69"/>
                </a:cxn>
                <a:cxn ang="0">
                  <a:pos x="251" y="30"/>
                </a:cxn>
                <a:cxn ang="0">
                  <a:pos x="156" y="15"/>
                </a:cxn>
                <a:cxn ang="0">
                  <a:pos x="0" y="0"/>
                </a:cxn>
              </a:cxnLst>
              <a:rect l="0" t="0" r="r" b="b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0" name="Freeform 14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434"/>
                </a:cxn>
                <a:cxn ang="0">
                  <a:pos x="20" y="409"/>
                </a:cxn>
                <a:cxn ang="0">
                  <a:pos x="42" y="383"/>
                </a:cxn>
                <a:cxn ang="0">
                  <a:pos x="71" y="356"/>
                </a:cxn>
                <a:cxn ang="0">
                  <a:pos x="107" y="325"/>
                </a:cxn>
                <a:cxn ang="0">
                  <a:pos x="142" y="291"/>
                </a:cxn>
                <a:cxn ang="0">
                  <a:pos x="178" y="259"/>
                </a:cxn>
                <a:cxn ang="0">
                  <a:pos x="211" y="232"/>
                </a:cxn>
                <a:cxn ang="0">
                  <a:pos x="241" y="208"/>
                </a:cxn>
                <a:cxn ang="0">
                  <a:pos x="274" y="186"/>
                </a:cxn>
                <a:cxn ang="0">
                  <a:pos x="308" y="164"/>
                </a:cxn>
                <a:cxn ang="0">
                  <a:pos x="348" y="141"/>
                </a:cxn>
                <a:cxn ang="0">
                  <a:pos x="385" y="123"/>
                </a:cxn>
                <a:cxn ang="0">
                  <a:pos x="423" y="107"/>
                </a:cxn>
                <a:cxn ang="0">
                  <a:pos x="463" y="90"/>
                </a:cxn>
                <a:cxn ang="0">
                  <a:pos x="493" y="76"/>
                </a:cxn>
                <a:cxn ang="0">
                  <a:pos x="493" y="0"/>
                </a:cxn>
                <a:cxn ang="0">
                  <a:pos x="439" y="15"/>
                </a:cxn>
                <a:cxn ang="0">
                  <a:pos x="360" y="49"/>
                </a:cxn>
                <a:cxn ang="0">
                  <a:pos x="259" y="92"/>
                </a:cxn>
                <a:cxn ang="0">
                  <a:pos x="185" y="138"/>
                </a:cxn>
                <a:cxn ang="0">
                  <a:pos x="117" y="204"/>
                </a:cxn>
                <a:cxn ang="0">
                  <a:pos x="50" y="259"/>
                </a:cxn>
                <a:cxn ang="0">
                  <a:pos x="0" y="312"/>
                </a:cxn>
                <a:cxn ang="0">
                  <a:pos x="0" y="433"/>
                </a:cxn>
                <a:cxn ang="0">
                  <a:pos x="0" y="431"/>
                </a:cxn>
                <a:cxn ang="0">
                  <a:pos x="0" y="335"/>
                </a:cxn>
              </a:cxnLst>
              <a:rect l="0" t="0" r="r" b="b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1" name="Freeform 15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3"/>
                </a:cxn>
                <a:cxn ang="0">
                  <a:pos x="38" y="90"/>
                </a:cxn>
                <a:cxn ang="0">
                  <a:pos x="77" y="97"/>
                </a:cxn>
                <a:cxn ang="0">
                  <a:pos x="114" y="106"/>
                </a:cxn>
                <a:cxn ang="0">
                  <a:pos x="152" y="115"/>
                </a:cxn>
                <a:cxn ang="0">
                  <a:pos x="196" y="126"/>
                </a:cxn>
                <a:cxn ang="0">
                  <a:pos x="244" y="138"/>
                </a:cxn>
                <a:cxn ang="0">
                  <a:pos x="304" y="156"/>
                </a:cxn>
                <a:cxn ang="0">
                  <a:pos x="362" y="172"/>
                </a:cxn>
                <a:cxn ang="0">
                  <a:pos x="400" y="185"/>
                </a:cxn>
                <a:cxn ang="0">
                  <a:pos x="445" y="203"/>
                </a:cxn>
                <a:cxn ang="0">
                  <a:pos x="494" y="223"/>
                </a:cxn>
                <a:cxn ang="0">
                  <a:pos x="538" y="243"/>
                </a:cxn>
                <a:cxn ang="0">
                  <a:pos x="570" y="259"/>
                </a:cxn>
                <a:cxn ang="0">
                  <a:pos x="589" y="270"/>
                </a:cxn>
                <a:cxn ang="0">
                  <a:pos x="589" y="167"/>
                </a:cxn>
                <a:cxn ang="0">
                  <a:pos x="552" y="141"/>
                </a:cxn>
                <a:cxn ang="0">
                  <a:pos x="478" y="105"/>
                </a:cxn>
                <a:cxn ang="0">
                  <a:pos x="392" y="69"/>
                </a:cxn>
                <a:cxn ang="0">
                  <a:pos x="315" y="49"/>
                </a:cxn>
                <a:cxn ang="0">
                  <a:pos x="226" y="24"/>
                </a:cxn>
                <a:cxn ang="0">
                  <a:pos x="137" y="7"/>
                </a:cxn>
                <a:cxn ang="0">
                  <a:pos x="74" y="1"/>
                </a:cxn>
                <a:cxn ang="0">
                  <a:pos x="0" y="0"/>
                </a:cxn>
              </a:cxnLst>
              <a:rect l="0" t="0" r="r" b="b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2" name="Freeform 16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89" y="0"/>
                </a:cxn>
                <a:cxn ang="0">
                  <a:pos x="291" y="6"/>
                </a:cxn>
                <a:cxn ang="0">
                  <a:pos x="386" y="21"/>
                </a:cxn>
                <a:cxn ang="0">
                  <a:pos x="496" y="45"/>
                </a:cxn>
                <a:cxn ang="0">
                  <a:pos x="601" y="78"/>
                </a:cxn>
                <a:cxn ang="0">
                  <a:pos x="712" y="123"/>
                </a:cxn>
                <a:cxn ang="0">
                  <a:pos x="811" y="170"/>
                </a:cxn>
                <a:cxn ang="0">
                  <a:pos x="905" y="217"/>
                </a:cxn>
                <a:cxn ang="0">
                  <a:pos x="1001" y="271"/>
                </a:cxn>
                <a:cxn ang="0">
                  <a:pos x="1091" y="331"/>
                </a:cxn>
                <a:cxn ang="0">
                  <a:pos x="1178" y="400"/>
                </a:cxn>
                <a:cxn ang="0">
                  <a:pos x="1249" y="469"/>
                </a:cxn>
                <a:cxn ang="0">
                  <a:pos x="1297" y="533"/>
                </a:cxn>
                <a:cxn ang="0">
                  <a:pos x="1596" y="512"/>
                </a:cxn>
                <a:cxn ang="0">
                  <a:pos x="1494" y="557"/>
                </a:cxn>
                <a:cxn ang="0">
                  <a:pos x="1423" y="593"/>
                </a:cxn>
                <a:cxn ang="0">
                  <a:pos x="1364" y="630"/>
                </a:cxn>
                <a:cxn ang="0">
                  <a:pos x="1307" y="676"/>
                </a:cxn>
                <a:cxn ang="0">
                  <a:pos x="1240" y="736"/>
                </a:cxn>
                <a:cxn ang="0">
                  <a:pos x="1178" y="796"/>
                </a:cxn>
                <a:cxn ang="0">
                  <a:pos x="1124" y="811"/>
                </a:cxn>
                <a:cxn ang="0">
                  <a:pos x="1068" y="783"/>
                </a:cxn>
                <a:cxn ang="0">
                  <a:pos x="999" y="755"/>
                </a:cxn>
                <a:cxn ang="0">
                  <a:pos x="936" y="735"/>
                </a:cxn>
                <a:cxn ang="0">
                  <a:pos x="864" y="715"/>
                </a:cxn>
                <a:cxn ang="0">
                  <a:pos x="791" y="696"/>
                </a:cxn>
                <a:cxn ang="0">
                  <a:pos x="720" y="681"/>
                </a:cxn>
                <a:cxn ang="0">
                  <a:pos x="652" y="666"/>
                </a:cxn>
                <a:cxn ang="0">
                  <a:pos x="560" y="652"/>
                </a:cxn>
                <a:cxn ang="0">
                  <a:pos x="896" y="542"/>
                </a:cxn>
                <a:cxn ang="0">
                  <a:pos x="817" y="439"/>
                </a:cxn>
                <a:cxn ang="0">
                  <a:pos x="757" y="379"/>
                </a:cxn>
                <a:cxn ang="0">
                  <a:pos x="670" y="298"/>
                </a:cxn>
                <a:cxn ang="0">
                  <a:pos x="595" y="235"/>
                </a:cxn>
                <a:cxn ang="0">
                  <a:pos x="535" y="188"/>
                </a:cxn>
                <a:cxn ang="0">
                  <a:pos x="460" y="141"/>
                </a:cxn>
                <a:cxn ang="0">
                  <a:pos x="383" y="102"/>
                </a:cxn>
                <a:cxn ang="0">
                  <a:pos x="291" y="69"/>
                </a:cxn>
                <a:cxn ang="0">
                  <a:pos x="192" y="45"/>
                </a:cxn>
                <a:cxn ang="0">
                  <a:pos x="87" y="24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 rot="15354283">
            <a:off x="1550194" y="4029869"/>
            <a:ext cx="2611438" cy="1466850"/>
            <a:chOff x="1109" y="1171"/>
            <a:chExt cx="1645" cy="924"/>
          </a:xfrm>
        </p:grpSpPr>
        <p:sp>
          <p:nvSpPr>
            <p:cNvPr id="29714" name="Freeform 18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69" y="57"/>
                </a:cxn>
                <a:cxn ang="0">
                  <a:pos x="132" y="72"/>
                </a:cxn>
                <a:cxn ang="0">
                  <a:pos x="189" y="90"/>
                </a:cxn>
                <a:cxn ang="0">
                  <a:pos x="248" y="108"/>
                </a:cxn>
                <a:cxn ang="0">
                  <a:pos x="298" y="126"/>
                </a:cxn>
                <a:cxn ang="0">
                  <a:pos x="340" y="144"/>
                </a:cxn>
                <a:cxn ang="0">
                  <a:pos x="379" y="160"/>
                </a:cxn>
                <a:cxn ang="0">
                  <a:pos x="424" y="181"/>
                </a:cxn>
                <a:cxn ang="0">
                  <a:pos x="463" y="205"/>
                </a:cxn>
                <a:cxn ang="0">
                  <a:pos x="508" y="235"/>
                </a:cxn>
                <a:cxn ang="0">
                  <a:pos x="544" y="262"/>
                </a:cxn>
                <a:cxn ang="0">
                  <a:pos x="580" y="289"/>
                </a:cxn>
                <a:cxn ang="0">
                  <a:pos x="613" y="319"/>
                </a:cxn>
                <a:cxn ang="0">
                  <a:pos x="655" y="355"/>
                </a:cxn>
                <a:cxn ang="0">
                  <a:pos x="700" y="397"/>
                </a:cxn>
                <a:cxn ang="0">
                  <a:pos x="726" y="427"/>
                </a:cxn>
                <a:cxn ang="0">
                  <a:pos x="753" y="459"/>
                </a:cxn>
                <a:cxn ang="0">
                  <a:pos x="780" y="490"/>
                </a:cxn>
                <a:cxn ang="0">
                  <a:pos x="804" y="520"/>
                </a:cxn>
                <a:cxn ang="0">
                  <a:pos x="834" y="568"/>
                </a:cxn>
                <a:cxn ang="0">
                  <a:pos x="852" y="607"/>
                </a:cxn>
                <a:cxn ang="0">
                  <a:pos x="952" y="595"/>
                </a:cxn>
                <a:cxn ang="0">
                  <a:pos x="919" y="529"/>
                </a:cxn>
                <a:cxn ang="0">
                  <a:pos x="870" y="459"/>
                </a:cxn>
                <a:cxn ang="0">
                  <a:pos x="819" y="400"/>
                </a:cxn>
                <a:cxn ang="0">
                  <a:pos x="753" y="337"/>
                </a:cxn>
                <a:cxn ang="0">
                  <a:pos x="664" y="247"/>
                </a:cxn>
                <a:cxn ang="0">
                  <a:pos x="565" y="172"/>
                </a:cxn>
                <a:cxn ang="0">
                  <a:pos x="460" y="108"/>
                </a:cxn>
                <a:cxn ang="0">
                  <a:pos x="367" y="69"/>
                </a:cxn>
                <a:cxn ang="0">
                  <a:pos x="251" y="30"/>
                </a:cxn>
                <a:cxn ang="0">
                  <a:pos x="156" y="15"/>
                </a:cxn>
                <a:cxn ang="0">
                  <a:pos x="0" y="0"/>
                </a:cxn>
              </a:cxnLst>
              <a:rect l="0" t="0" r="r" b="b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5" name="Freeform 19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434"/>
                </a:cxn>
                <a:cxn ang="0">
                  <a:pos x="20" y="409"/>
                </a:cxn>
                <a:cxn ang="0">
                  <a:pos x="42" y="383"/>
                </a:cxn>
                <a:cxn ang="0">
                  <a:pos x="71" y="356"/>
                </a:cxn>
                <a:cxn ang="0">
                  <a:pos x="107" y="325"/>
                </a:cxn>
                <a:cxn ang="0">
                  <a:pos x="142" y="291"/>
                </a:cxn>
                <a:cxn ang="0">
                  <a:pos x="178" y="259"/>
                </a:cxn>
                <a:cxn ang="0">
                  <a:pos x="211" y="232"/>
                </a:cxn>
                <a:cxn ang="0">
                  <a:pos x="241" y="208"/>
                </a:cxn>
                <a:cxn ang="0">
                  <a:pos x="274" y="186"/>
                </a:cxn>
                <a:cxn ang="0">
                  <a:pos x="308" y="164"/>
                </a:cxn>
                <a:cxn ang="0">
                  <a:pos x="348" y="141"/>
                </a:cxn>
                <a:cxn ang="0">
                  <a:pos x="385" y="123"/>
                </a:cxn>
                <a:cxn ang="0">
                  <a:pos x="423" y="107"/>
                </a:cxn>
                <a:cxn ang="0">
                  <a:pos x="463" y="90"/>
                </a:cxn>
                <a:cxn ang="0">
                  <a:pos x="493" y="76"/>
                </a:cxn>
                <a:cxn ang="0">
                  <a:pos x="493" y="0"/>
                </a:cxn>
                <a:cxn ang="0">
                  <a:pos x="439" y="15"/>
                </a:cxn>
                <a:cxn ang="0">
                  <a:pos x="360" y="49"/>
                </a:cxn>
                <a:cxn ang="0">
                  <a:pos x="259" y="92"/>
                </a:cxn>
                <a:cxn ang="0">
                  <a:pos x="185" y="138"/>
                </a:cxn>
                <a:cxn ang="0">
                  <a:pos x="117" y="204"/>
                </a:cxn>
                <a:cxn ang="0">
                  <a:pos x="50" y="259"/>
                </a:cxn>
                <a:cxn ang="0">
                  <a:pos x="0" y="312"/>
                </a:cxn>
                <a:cxn ang="0">
                  <a:pos x="0" y="433"/>
                </a:cxn>
                <a:cxn ang="0">
                  <a:pos x="0" y="431"/>
                </a:cxn>
                <a:cxn ang="0">
                  <a:pos x="0" y="335"/>
                </a:cxn>
              </a:cxnLst>
              <a:rect l="0" t="0" r="r" b="b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6" name="Freeform 20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3"/>
                </a:cxn>
                <a:cxn ang="0">
                  <a:pos x="38" y="90"/>
                </a:cxn>
                <a:cxn ang="0">
                  <a:pos x="77" y="97"/>
                </a:cxn>
                <a:cxn ang="0">
                  <a:pos x="114" y="106"/>
                </a:cxn>
                <a:cxn ang="0">
                  <a:pos x="152" y="115"/>
                </a:cxn>
                <a:cxn ang="0">
                  <a:pos x="196" y="126"/>
                </a:cxn>
                <a:cxn ang="0">
                  <a:pos x="244" y="138"/>
                </a:cxn>
                <a:cxn ang="0">
                  <a:pos x="304" y="156"/>
                </a:cxn>
                <a:cxn ang="0">
                  <a:pos x="362" y="172"/>
                </a:cxn>
                <a:cxn ang="0">
                  <a:pos x="400" y="185"/>
                </a:cxn>
                <a:cxn ang="0">
                  <a:pos x="445" y="203"/>
                </a:cxn>
                <a:cxn ang="0">
                  <a:pos x="494" y="223"/>
                </a:cxn>
                <a:cxn ang="0">
                  <a:pos x="538" y="243"/>
                </a:cxn>
                <a:cxn ang="0">
                  <a:pos x="570" y="259"/>
                </a:cxn>
                <a:cxn ang="0">
                  <a:pos x="589" y="270"/>
                </a:cxn>
                <a:cxn ang="0">
                  <a:pos x="589" y="167"/>
                </a:cxn>
                <a:cxn ang="0">
                  <a:pos x="552" y="141"/>
                </a:cxn>
                <a:cxn ang="0">
                  <a:pos x="478" y="105"/>
                </a:cxn>
                <a:cxn ang="0">
                  <a:pos x="392" y="69"/>
                </a:cxn>
                <a:cxn ang="0">
                  <a:pos x="315" y="49"/>
                </a:cxn>
                <a:cxn ang="0">
                  <a:pos x="226" y="24"/>
                </a:cxn>
                <a:cxn ang="0">
                  <a:pos x="137" y="7"/>
                </a:cxn>
                <a:cxn ang="0">
                  <a:pos x="74" y="1"/>
                </a:cxn>
                <a:cxn ang="0">
                  <a:pos x="0" y="0"/>
                </a:cxn>
              </a:cxnLst>
              <a:rect l="0" t="0" r="r" b="b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7" name="Freeform 21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89" y="0"/>
                </a:cxn>
                <a:cxn ang="0">
                  <a:pos x="291" y="6"/>
                </a:cxn>
                <a:cxn ang="0">
                  <a:pos x="386" y="21"/>
                </a:cxn>
                <a:cxn ang="0">
                  <a:pos x="496" y="45"/>
                </a:cxn>
                <a:cxn ang="0">
                  <a:pos x="601" y="78"/>
                </a:cxn>
                <a:cxn ang="0">
                  <a:pos x="712" y="123"/>
                </a:cxn>
                <a:cxn ang="0">
                  <a:pos x="811" y="170"/>
                </a:cxn>
                <a:cxn ang="0">
                  <a:pos x="905" y="217"/>
                </a:cxn>
                <a:cxn ang="0">
                  <a:pos x="1001" y="271"/>
                </a:cxn>
                <a:cxn ang="0">
                  <a:pos x="1091" y="331"/>
                </a:cxn>
                <a:cxn ang="0">
                  <a:pos x="1178" y="400"/>
                </a:cxn>
                <a:cxn ang="0">
                  <a:pos x="1249" y="469"/>
                </a:cxn>
                <a:cxn ang="0">
                  <a:pos x="1297" y="533"/>
                </a:cxn>
                <a:cxn ang="0">
                  <a:pos x="1596" y="512"/>
                </a:cxn>
                <a:cxn ang="0">
                  <a:pos x="1494" y="557"/>
                </a:cxn>
                <a:cxn ang="0">
                  <a:pos x="1423" y="593"/>
                </a:cxn>
                <a:cxn ang="0">
                  <a:pos x="1364" y="630"/>
                </a:cxn>
                <a:cxn ang="0">
                  <a:pos x="1307" y="676"/>
                </a:cxn>
                <a:cxn ang="0">
                  <a:pos x="1240" y="736"/>
                </a:cxn>
                <a:cxn ang="0">
                  <a:pos x="1178" y="796"/>
                </a:cxn>
                <a:cxn ang="0">
                  <a:pos x="1124" y="811"/>
                </a:cxn>
                <a:cxn ang="0">
                  <a:pos x="1068" y="783"/>
                </a:cxn>
                <a:cxn ang="0">
                  <a:pos x="999" y="755"/>
                </a:cxn>
                <a:cxn ang="0">
                  <a:pos x="936" y="735"/>
                </a:cxn>
                <a:cxn ang="0">
                  <a:pos x="864" y="715"/>
                </a:cxn>
                <a:cxn ang="0">
                  <a:pos x="791" y="696"/>
                </a:cxn>
                <a:cxn ang="0">
                  <a:pos x="720" y="681"/>
                </a:cxn>
                <a:cxn ang="0">
                  <a:pos x="652" y="666"/>
                </a:cxn>
                <a:cxn ang="0">
                  <a:pos x="560" y="652"/>
                </a:cxn>
                <a:cxn ang="0">
                  <a:pos x="896" y="542"/>
                </a:cxn>
                <a:cxn ang="0">
                  <a:pos x="817" y="439"/>
                </a:cxn>
                <a:cxn ang="0">
                  <a:pos x="757" y="379"/>
                </a:cxn>
                <a:cxn ang="0">
                  <a:pos x="670" y="298"/>
                </a:cxn>
                <a:cxn ang="0">
                  <a:pos x="595" y="235"/>
                </a:cxn>
                <a:cxn ang="0">
                  <a:pos x="535" y="188"/>
                </a:cxn>
                <a:cxn ang="0">
                  <a:pos x="460" y="141"/>
                </a:cxn>
                <a:cxn ang="0">
                  <a:pos x="383" y="102"/>
                </a:cxn>
                <a:cxn ang="0">
                  <a:pos x="291" y="69"/>
                </a:cxn>
                <a:cxn ang="0">
                  <a:pos x="192" y="45"/>
                </a:cxn>
                <a:cxn ang="0">
                  <a:pos x="87" y="24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 rot="2774086">
            <a:off x="4293394" y="1286669"/>
            <a:ext cx="2611438" cy="1466850"/>
            <a:chOff x="1109" y="1171"/>
            <a:chExt cx="1645" cy="924"/>
          </a:xfrm>
        </p:grpSpPr>
        <p:sp>
          <p:nvSpPr>
            <p:cNvPr id="29719" name="Freeform 23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69" y="57"/>
                </a:cxn>
                <a:cxn ang="0">
                  <a:pos x="132" y="72"/>
                </a:cxn>
                <a:cxn ang="0">
                  <a:pos x="189" y="90"/>
                </a:cxn>
                <a:cxn ang="0">
                  <a:pos x="248" y="108"/>
                </a:cxn>
                <a:cxn ang="0">
                  <a:pos x="298" y="126"/>
                </a:cxn>
                <a:cxn ang="0">
                  <a:pos x="340" y="144"/>
                </a:cxn>
                <a:cxn ang="0">
                  <a:pos x="379" y="160"/>
                </a:cxn>
                <a:cxn ang="0">
                  <a:pos x="424" y="181"/>
                </a:cxn>
                <a:cxn ang="0">
                  <a:pos x="463" y="205"/>
                </a:cxn>
                <a:cxn ang="0">
                  <a:pos x="508" y="235"/>
                </a:cxn>
                <a:cxn ang="0">
                  <a:pos x="544" y="262"/>
                </a:cxn>
                <a:cxn ang="0">
                  <a:pos x="580" y="289"/>
                </a:cxn>
                <a:cxn ang="0">
                  <a:pos x="613" y="319"/>
                </a:cxn>
                <a:cxn ang="0">
                  <a:pos x="655" y="355"/>
                </a:cxn>
                <a:cxn ang="0">
                  <a:pos x="700" y="397"/>
                </a:cxn>
                <a:cxn ang="0">
                  <a:pos x="726" y="427"/>
                </a:cxn>
                <a:cxn ang="0">
                  <a:pos x="753" y="459"/>
                </a:cxn>
                <a:cxn ang="0">
                  <a:pos x="780" y="490"/>
                </a:cxn>
                <a:cxn ang="0">
                  <a:pos x="804" y="520"/>
                </a:cxn>
                <a:cxn ang="0">
                  <a:pos x="834" y="568"/>
                </a:cxn>
                <a:cxn ang="0">
                  <a:pos x="852" y="607"/>
                </a:cxn>
                <a:cxn ang="0">
                  <a:pos x="952" y="595"/>
                </a:cxn>
                <a:cxn ang="0">
                  <a:pos x="919" y="529"/>
                </a:cxn>
                <a:cxn ang="0">
                  <a:pos x="870" y="459"/>
                </a:cxn>
                <a:cxn ang="0">
                  <a:pos x="819" y="400"/>
                </a:cxn>
                <a:cxn ang="0">
                  <a:pos x="753" y="337"/>
                </a:cxn>
                <a:cxn ang="0">
                  <a:pos x="664" y="247"/>
                </a:cxn>
                <a:cxn ang="0">
                  <a:pos x="565" y="172"/>
                </a:cxn>
                <a:cxn ang="0">
                  <a:pos x="460" y="108"/>
                </a:cxn>
                <a:cxn ang="0">
                  <a:pos x="367" y="69"/>
                </a:cxn>
                <a:cxn ang="0">
                  <a:pos x="251" y="30"/>
                </a:cxn>
                <a:cxn ang="0">
                  <a:pos x="156" y="15"/>
                </a:cxn>
                <a:cxn ang="0">
                  <a:pos x="0" y="0"/>
                </a:cxn>
              </a:cxnLst>
              <a:rect l="0" t="0" r="r" b="b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0" name="Freeform 24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434"/>
                </a:cxn>
                <a:cxn ang="0">
                  <a:pos x="20" y="409"/>
                </a:cxn>
                <a:cxn ang="0">
                  <a:pos x="42" y="383"/>
                </a:cxn>
                <a:cxn ang="0">
                  <a:pos x="71" y="356"/>
                </a:cxn>
                <a:cxn ang="0">
                  <a:pos x="107" y="325"/>
                </a:cxn>
                <a:cxn ang="0">
                  <a:pos x="142" y="291"/>
                </a:cxn>
                <a:cxn ang="0">
                  <a:pos x="178" y="259"/>
                </a:cxn>
                <a:cxn ang="0">
                  <a:pos x="211" y="232"/>
                </a:cxn>
                <a:cxn ang="0">
                  <a:pos x="241" y="208"/>
                </a:cxn>
                <a:cxn ang="0">
                  <a:pos x="274" y="186"/>
                </a:cxn>
                <a:cxn ang="0">
                  <a:pos x="308" y="164"/>
                </a:cxn>
                <a:cxn ang="0">
                  <a:pos x="348" y="141"/>
                </a:cxn>
                <a:cxn ang="0">
                  <a:pos x="385" y="123"/>
                </a:cxn>
                <a:cxn ang="0">
                  <a:pos x="423" y="107"/>
                </a:cxn>
                <a:cxn ang="0">
                  <a:pos x="463" y="90"/>
                </a:cxn>
                <a:cxn ang="0">
                  <a:pos x="493" y="76"/>
                </a:cxn>
                <a:cxn ang="0">
                  <a:pos x="493" y="0"/>
                </a:cxn>
                <a:cxn ang="0">
                  <a:pos x="439" y="15"/>
                </a:cxn>
                <a:cxn ang="0">
                  <a:pos x="360" y="49"/>
                </a:cxn>
                <a:cxn ang="0">
                  <a:pos x="259" y="92"/>
                </a:cxn>
                <a:cxn ang="0">
                  <a:pos x="185" y="138"/>
                </a:cxn>
                <a:cxn ang="0">
                  <a:pos x="117" y="204"/>
                </a:cxn>
                <a:cxn ang="0">
                  <a:pos x="50" y="259"/>
                </a:cxn>
                <a:cxn ang="0">
                  <a:pos x="0" y="312"/>
                </a:cxn>
                <a:cxn ang="0">
                  <a:pos x="0" y="433"/>
                </a:cxn>
                <a:cxn ang="0">
                  <a:pos x="0" y="431"/>
                </a:cxn>
                <a:cxn ang="0">
                  <a:pos x="0" y="335"/>
                </a:cxn>
              </a:cxnLst>
              <a:rect l="0" t="0" r="r" b="b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1" name="Freeform 25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3"/>
                </a:cxn>
                <a:cxn ang="0">
                  <a:pos x="38" y="90"/>
                </a:cxn>
                <a:cxn ang="0">
                  <a:pos x="77" y="97"/>
                </a:cxn>
                <a:cxn ang="0">
                  <a:pos x="114" y="106"/>
                </a:cxn>
                <a:cxn ang="0">
                  <a:pos x="152" y="115"/>
                </a:cxn>
                <a:cxn ang="0">
                  <a:pos x="196" y="126"/>
                </a:cxn>
                <a:cxn ang="0">
                  <a:pos x="244" y="138"/>
                </a:cxn>
                <a:cxn ang="0">
                  <a:pos x="304" y="156"/>
                </a:cxn>
                <a:cxn ang="0">
                  <a:pos x="362" y="172"/>
                </a:cxn>
                <a:cxn ang="0">
                  <a:pos x="400" y="185"/>
                </a:cxn>
                <a:cxn ang="0">
                  <a:pos x="445" y="203"/>
                </a:cxn>
                <a:cxn ang="0">
                  <a:pos x="494" y="223"/>
                </a:cxn>
                <a:cxn ang="0">
                  <a:pos x="538" y="243"/>
                </a:cxn>
                <a:cxn ang="0">
                  <a:pos x="570" y="259"/>
                </a:cxn>
                <a:cxn ang="0">
                  <a:pos x="589" y="270"/>
                </a:cxn>
                <a:cxn ang="0">
                  <a:pos x="589" y="167"/>
                </a:cxn>
                <a:cxn ang="0">
                  <a:pos x="552" y="141"/>
                </a:cxn>
                <a:cxn ang="0">
                  <a:pos x="478" y="105"/>
                </a:cxn>
                <a:cxn ang="0">
                  <a:pos x="392" y="69"/>
                </a:cxn>
                <a:cxn ang="0">
                  <a:pos x="315" y="49"/>
                </a:cxn>
                <a:cxn ang="0">
                  <a:pos x="226" y="24"/>
                </a:cxn>
                <a:cxn ang="0">
                  <a:pos x="137" y="7"/>
                </a:cxn>
                <a:cxn ang="0">
                  <a:pos x="74" y="1"/>
                </a:cxn>
                <a:cxn ang="0">
                  <a:pos x="0" y="0"/>
                </a:cxn>
              </a:cxnLst>
              <a:rect l="0" t="0" r="r" b="b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2" name="Freeform 26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89" y="0"/>
                </a:cxn>
                <a:cxn ang="0">
                  <a:pos x="291" y="6"/>
                </a:cxn>
                <a:cxn ang="0">
                  <a:pos x="386" y="21"/>
                </a:cxn>
                <a:cxn ang="0">
                  <a:pos x="496" y="45"/>
                </a:cxn>
                <a:cxn ang="0">
                  <a:pos x="601" y="78"/>
                </a:cxn>
                <a:cxn ang="0">
                  <a:pos x="712" y="123"/>
                </a:cxn>
                <a:cxn ang="0">
                  <a:pos x="811" y="170"/>
                </a:cxn>
                <a:cxn ang="0">
                  <a:pos x="905" y="217"/>
                </a:cxn>
                <a:cxn ang="0">
                  <a:pos x="1001" y="271"/>
                </a:cxn>
                <a:cxn ang="0">
                  <a:pos x="1091" y="331"/>
                </a:cxn>
                <a:cxn ang="0">
                  <a:pos x="1178" y="400"/>
                </a:cxn>
                <a:cxn ang="0">
                  <a:pos x="1249" y="469"/>
                </a:cxn>
                <a:cxn ang="0">
                  <a:pos x="1297" y="533"/>
                </a:cxn>
                <a:cxn ang="0">
                  <a:pos x="1596" y="512"/>
                </a:cxn>
                <a:cxn ang="0">
                  <a:pos x="1494" y="557"/>
                </a:cxn>
                <a:cxn ang="0">
                  <a:pos x="1423" y="593"/>
                </a:cxn>
                <a:cxn ang="0">
                  <a:pos x="1364" y="630"/>
                </a:cxn>
                <a:cxn ang="0">
                  <a:pos x="1307" y="676"/>
                </a:cxn>
                <a:cxn ang="0">
                  <a:pos x="1240" y="736"/>
                </a:cxn>
                <a:cxn ang="0">
                  <a:pos x="1178" y="796"/>
                </a:cxn>
                <a:cxn ang="0">
                  <a:pos x="1124" y="811"/>
                </a:cxn>
                <a:cxn ang="0">
                  <a:pos x="1068" y="783"/>
                </a:cxn>
                <a:cxn ang="0">
                  <a:pos x="999" y="755"/>
                </a:cxn>
                <a:cxn ang="0">
                  <a:pos x="936" y="735"/>
                </a:cxn>
                <a:cxn ang="0">
                  <a:pos x="864" y="715"/>
                </a:cxn>
                <a:cxn ang="0">
                  <a:pos x="791" y="696"/>
                </a:cxn>
                <a:cxn ang="0">
                  <a:pos x="720" y="681"/>
                </a:cxn>
                <a:cxn ang="0">
                  <a:pos x="652" y="666"/>
                </a:cxn>
                <a:cxn ang="0">
                  <a:pos x="560" y="652"/>
                </a:cxn>
                <a:cxn ang="0">
                  <a:pos x="896" y="542"/>
                </a:cxn>
                <a:cxn ang="0">
                  <a:pos x="817" y="439"/>
                </a:cxn>
                <a:cxn ang="0">
                  <a:pos x="757" y="379"/>
                </a:cxn>
                <a:cxn ang="0">
                  <a:pos x="670" y="298"/>
                </a:cxn>
                <a:cxn ang="0">
                  <a:pos x="595" y="235"/>
                </a:cxn>
                <a:cxn ang="0">
                  <a:pos x="535" y="188"/>
                </a:cxn>
                <a:cxn ang="0">
                  <a:pos x="460" y="141"/>
                </a:cxn>
                <a:cxn ang="0">
                  <a:pos x="383" y="102"/>
                </a:cxn>
                <a:cxn ang="0">
                  <a:pos x="291" y="69"/>
                </a:cxn>
                <a:cxn ang="0">
                  <a:pos x="192" y="45"/>
                </a:cxn>
                <a:cxn ang="0">
                  <a:pos x="87" y="24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 rot="6158054">
            <a:off x="5523706" y="2629694"/>
            <a:ext cx="2611438" cy="1466850"/>
            <a:chOff x="1109" y="1171"/>
            <a:chExt cx="1645" cy="924"/>
          </a:xfrm>
        </p:grpSpPr>
        <p:sp>
          <p:nvSpPr>
            <p:cNvPr id="29724" name="Freeform 28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69" y="57"/>
                </a:cxn>
                <a:cxn ang="0">
                  <a:pos x="132" y="72"/>
                </a:cxn>
                <a:cxn ang="0">
                  <a:pos x="189" y="90"/>
                </a:cxn>
                <a:cxn ang="0">
                  <a:pos x="248" y="108"/>
                </a:cxn>
                <a:cxn ang="0">
                  <a:pos x="298" y="126"/>
                </a:cxn>
                <a:cxn ang="0">
                  <a:pos x="340" y="144"/>
                </a:cxn>
                <a:cxn ang="0">
                  <a:pos x="379" y="160"/>
                </a:cxn>
                <a:cxn ang="0">
                  <a:pos x="424" y="181"/>
                </a:cxn>
                <a:cxn ang="0">
                  <a:pos x="463" y="205"/>
                </a:cxn>
                <a:cxn ang="0">
                  <a:pos x="508" y="235"/>
                </a:cxn>
                <a:cxn ang="0">
                  <a:pos x="544" y="262"/>
                </a:cxn>
                <a:cxn ang="0">
                  <a:pos x="580" y="289"/>
                </a:cxn>
                <a:cxn ang="0">
                  <a:pos x="613" y="319"/>
                </a:cxn>
                <a:cxn ang="0">
                  <a:pos x="655" y="355"/>
                </a:cxn>
                <a:cxn ang="0">
                  <a:pos x="700" y="397"/>
                </a:cxn>
                <a:cxn ang="0">
                  <a:pos x="726" y="427"/>
                </a:cxn>
                <a:cxn ang="0">
                  <a:pos x="753" y="459"/>
                </a:cxn>
                <a:cxn ang="0">
                  <a:pos x="780" y="490"/>
                </a:cxn>
                <a:cxn ang="0">
                  <a:pos x="804" y="520"/>
                </a:cxn>
                <a:cxn ang="0">
                  <a:pos x="834" y="568"/>
                </a:cxn>
                <a:cxn ang="0">
                  <a:pos x="852" y="607"/>
                </a:cxn>
                <a:cxn ang="0">
                  <a:pos x="952" y="595"/>
                </a:cxn>
                <a:cxn ang="0">
                  <a:pos x="919" y="529"/>
                </a:cxn>
                <a:cxn ang="0">
                  <a:pos x="870" y="459"/>
                </a:cxn>
                <a:cxn ang="0">
                  <a:pos x="819" y="400"/>
                </a:cxn>
                <a:cxn ang="0">
                  <a:pos x="753" y="337"/>
                </a:cxn>
                <a:cxn ang="0">
                  <a:pos x="664" y="247"/>
                </a:cxn>
                <a:cxn ang="0">
                  <a:pos x="565" y="172"/>
                </a:cxn>
                <a:cxn ang="0">
                  <a:pos x="460" y="108"/>
                </a:cxn>
                <a:cxn ang="0">
                  <a:pos x="367" y="69"/>
                </a:cxn>
                <a:cxn ang="0">
                  <a:pos x="251" y="30"/>
                </a:cxn>
                <a:cxn ang="0">
                  <a:pos x="156" y="15"/>
                </a:cxn>
                <a:cxn ang="0">
                  <a:pos x="0" y="0"/>
                </a:cxn>
              </a:cxnLst>
              <a:rect l="0" t="0" r="r" b="b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5" name="Freeform 29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434"/>
                </a:cxn>
                <a:cxn ang="0">
                  <a:pos x="20" y="409"/>
                </a:cxn>
                <a:cxn ang="0">
                  <a:pos x="42" y="383"/>
                </a:cxn>
                <a:cxn ang="0">
                  <a:pos x="71" y="356"/>
                </a:cxn>
                <a:cxn ang="0">
                  <a:pos x="107" y="325"/>
                </a:cxn>
                <a:cxn ang="0">
                  <a:pos x="142" y="291"/>
                </a:cxn>
                <a:cxn ang="0">
                  <a:pos x="178" y="259"/>
                </a:cxn>
                <a:cxn ang="0">
                  <a:pos x="211" y="232"/>
                </a:cxn>
                <a:cxn ang="0">
                  <a:pos x="241" y="208"/>
                </a:cxn>
                <a:cxn ang="0">
                  <a:pos x="274" y="186"/>
                </a:cxn>
                <a:cxn ang="0">
                  <a:pos x="308" y="164"/>
                </a:cxn>
                <a:cxn ang="0">
                  <a:pos x="348" y="141"/>
                </a:cxn>
                <a:cxn ang="0">
                  <a:pos x="385" y="123"/>
                </a:cxn>
                <a:cxn ang="0">
                  <a:pos x="423" y="107"/>
                </a:cxn>
                <a:cxn ang="0">
                  <a:pos x="463" y="90"/>
                </a:cxn>
                <a:cxn ang="0">
                  <a:pos x="493" y="76"/>
                </a:cxn>
                <a:cxn ang="0">
                  <a:pos x="493" y="0"/>
                </a:cxn>
                <a:cxn ang="0">
                  <a:pos x="439" y="15"/>
                </a:cxn>
                <a:cxn ang="0">
                  <a:pos x="360" y="49"/>
                </a:cxn>
                <a:cxn ang="0">
                  <a:pos x="259" y="92"/>
                </a:cxn>
                <a:cxn ang="0">
                  <a:pos x="185" y="138"/>
                </a:cxn>
                <a:cxn ang="0">
                  <a:pos x="117" y="204"/>
                </a:cxn>
                <a:cxn ang="0">
                  <a:pos x="50" y="259"/>
                </a:cxn>
                <a:cxn ang="0">
                  <a:pos x="0" y="312"/>
                </a:cxn>
                <a:cxn ang="0">
                  <a:pos x="0" y="433"/>
                </a:cxn>
                <a:cxn ang="0">
                  <a:pos x="0" y="431"/>
                </a:cxn>
                <a:cxn ang="0">
                  <a:pos x="0" y="335"/>
                </a:cxn>
              </a:cxnLst>
              <a:rect l="0" t="0" r="r" b="b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6" name="Freeform 30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3"/>
                </a:cxn>
                <a:cxn ang="0">
                  <a:pos x="38" y="90"/>
                </a:cxn>
                <a:cxn ang="0">
                  <a:pos x="77" y="97"/>
                </a:cxn>
                <a:cxn ang="0">
                  <a:pos x="114" y="106"/>
                </a:cxn>
                <a:cxn ang="0">
                  <a:pos x="152" y="115"/>
                </a:cxn>
                <a:cxn ang="0">
                  <a:pos x="196" y="126"/>
                </a:cxn>
                <a:cxn ang="0">
                  <a:pos x="244" y="138"/>
                </a:cxn>
                <a:cxn ang="0">
                  <a:pos x="304" y="156"/>
                </a:cxn>
                <a:cxn ang="0">
                  <a:pos x="362" y="172"/>
                </a:cxn>
                <a:cxn ang="0">
                  <a:pos x="400" y="185"/>
                </a:cxn>
                <a:cxn ang="0">
                  <a:pos x="445" y="203"/>
                </a:cxn>
                <a:cxn ang="0">
                  <a:pos x="494" y="223"/>
                </a:cxn>
                <a:cxn ang="0">
                  <a:pos x="538" y="243"/>
                </a:cxn>
                <a:cxn ang="0">
                  <a:pos x="570" y="259"/>
                </a:cxn>
                <a:cxn ang="0">
                  <a:pos x="589" y="270"/>
                </a:cxn>
                <a:cxn ang="0">
                  <a:pos x="589" y="167"/>
                </a:cxn>
                <a:cxn ang="0">
                  <a:pos x="552" y="141"/>
                </a:cxn>
                <a:cxn ang="0">
                  <a:pos x="478" y="105"/>
                </a:cxn>
                <a:cxn ang="0">
                  <a:pos x="392" y="69"/>
                </a:cxn>
                <a:cxn ang="0">
                  <a:pos x="315" y="49"/>
                </a:cxn>
                <a:cxn ang="0">
                  <a:pos x="226" y="24"/>
                </a:cxn>
                <a:cxn ang="0">
                  <a:pos x="137" y="7"/>
                </a:cxn>
                <a:cxn ang="0">
                  <a:pos x="74" y="1"/>
                </a:cxn>
                <a:cxn ang="0">
                  <a:pos x="0" y="0"/>
                </a:cxn>
              </a:cxnLst>
              <a:rect l="0" t="0" r="r" b="b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7" name="Freeform 31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89" y="0"/>
                </a:cxn>
                <a:cxn ang="0">
                  <a:pos x="291" y="6"/>
                </a:cxn>
                <a:cxn ang="0">
                  <a:pos x="386" y="21"/>
                </a:cxn>
                <a:cxn ang="0">
                  <a:pos x="496" y="45"/>
                </a:cxn>
                <a:cxn ang="0">
                  <a:pos x="601" y="78"/>
                </a:cxn>
                <a:cxn ang="0">
                  <a:pos x="712" y="123"/>
                </a:cxn>
                <a:cxn ang="0">
                  <a:pos x="811" y="170"/>
                </a:cxn>
                <a:cxn ang="0">
                  <a:pos x="905" y="217"/>
                </a:cxn>
                <a:cxn ang="0">
                  <a:pos x="1001" y="271"/>
                </a:cxn>
                <a:cxn ang="0">
                  <a:pos x="1091" y="331"/>
                </a:cxn>
                <a:cxn ang="0">
                  <a:pos x="1178" y="400"/>
                </a:cxn>
                <a:cxn ang="0">
                  <a:pos x="1249" y="469"/>
                </a:cxn>
                <a:cxn ang="0">
                  <a:pos x="1297" y="533"/>
                </a:cxn>
                <a:cxn ang="0">
                  <a:pos x="1596" y="512"/>
                </a:cxn>
                <a:cxn ang="0">
                  <a:pos x="1494" y="557"/>
                </a:cxn>
                <a:cxn ang="0">
                  <a:pos x="1423" y="593"/>
                </a:cxn>
                <a:cxn ang="0">
                  <a:pos x="1364" y="630"/>
                </a:cxn>
                <a:cxn ang="0">
                  <a:pos x="1307" y="676"/>
                </a:cxn>
                <a:cxn ang="0">
                  <a:pos x="1240" y="736"/>
                </a:cxn>
                <a:cxn ang="0">
                  <a:pos x="1178" y="796"/>
                </a:cxn>
                <a:cxn ang="0">
                  <a:pos x="1124" y="811"/>
                </a:cxn>
                <a:cxn ang="0">
                  <a:pos x="1068" y="783"/>
                </a:cxn>
                <a:cxn ang="0">
                  <a:pos x="999" y="755"/>
                </a:cxn>
                <a:cxn ang="0">
                  <a:pos x="936" y="735"/>
                </a:cxn>
                <a:cxn ang="0">
                  <a:pos x="864" y="715"/>
                </a:cxn>
                <a:cxn ang="0">
                  <a:pos x="791" y="696"/>
                </a:cxn>
                <a:cxn ang="0">
                  <a:pos x="720" y="681"/>
                </a:cxn>
                <a:cxn ang="0">
                  <a:pos x="652" y="666"/>
                </a:cxn>
                <a:cxn ang="0">
                  <a:pos x="560" y="652"/>
                </a:cxn>
                <a:cxn ang="0">
                  <a:pos x="896" y="542"/>
                </a:cxn>
                <a:cxn ang="0">
                  <a:pos x="817" y="439"/>
                </a:cxn>
                <a:cxn ang="0">
                  <a:pos x="757" y="379"/>
                </a:cxn>
                <a:cxn ang="0">
                  <a:pos x="670" y="298"/>
                </a:cxn>
                <a:cxn ang="0">
                  <a:pos x="595" y="235"/>
                </a:cxn>
                <a:cxn ang="0">
                  <a:pos x="535" y="188"/>
                </a:cxn>
                <a:cxn ang="0">
                  <a:pos x="460" y="141"/>
                </a:cxn>
                <a:cxn ang="0">
                  <a:pos x="383" y="102"/>
                </a:cxn>
                <a:cxn ang="0">
                  <a:pos x="291" y="69"/>
                </a:cxn>
                <a:cxn ang="0">
                  <a:pos x="192" y="45"/>
                </a:cxn>
                <a:cxn ang="0">
                  <a:pos x="87" y="24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 rot="9519034">
            <a:off x="4865688" y="4143375"/>
            <a:ext cx="2611437" cy="1466850"/>
            <a:chOff x="1109" y="1171"/>
            <a:chExt cx="1645" cy="924"/>
          </a:xfrm>
        </p:grpSpPr>
        <p:sp>
          <p:nvSpPr>
            <p:cNvPr id="29729" name="Freeform 33"/>
            <p:cNvSpPr>
              <a:spLocks/>
            </p:cNvSpPr>
            <p:nvPr/>
          </p:nvSpPr>
          <p:spPr bwMode="auto">
            <a:xfrm>
              <a:off x="1110" y="1174"/>
              <a:ext cx="952" cy="6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5"/>
                </a:cxn>
                <a:cxn ang="0">
                  <a:pos x="69" y="57"/>
                </a:cxn>
                <a:cxn ang="0">
                  <a:pos x="132" y="72"/>
                </a:cxn>
                <a:cxn ang="0">
                  <a:pos x="189" y="90"/>
                </a:cxn>
                <a:cxn ang="0">
                  <a:pos x="248" y="108"/>
                </a:cxn>
                <a:cxn ang="0">
                  <a:pos x="298" y="126"/>
                </a:cxn>
                <a:cxn ang="0">
                  <a:pos x="340" y="144"/>
                </a:cxn>
                <a:cxn ang="0">
                  <a:pos x="379" y="160"/>
                </a:cxn>
                <a:cxn ang="0">
                  <a:pos x="424" y="181"/>
                </a:cxn>
                <a:cxn ang="0">
                  <a:pos x="463" y="205"/>
                </a:cxn>
                <a:cxn ang="0">
                  <a:pos x="508" y="235"/>
                </a:cxn>
                <a:cxn ang="0">
                  <a:pos x="544" y="262"/>
                </a:cxn>
                <a:cxn ang="0">
                  <a:pos x="580" y="289"/>
                </a:cxn>
                <a:cxn ang="0">
                  <a:pos x="613" y="319"/>
                </a:cxn>
                <a:cxn ang="0">
                  <a:pos x="655" y="355"/>
                </a:cxn>
                <a:cxn ang="0">
                  <a:pos x="700" y="397"/>
                </a:cxn>
                <a:cxn ang="0">
                  <a:pos x="726" y="427"/>
                </a:cxn>
                <a:cxn ang="0">
                  <a:pos x="753" y="459"/>
                </a:cxn>
                <a:cxn ang="0">
                  <a:pos x="780" y="490"/>
                </a:cxn>
                <a:cxn ang="0">
                  <a:pos x="804" y="520"/>
                </a:cxn>
                <a:cxn ang="0">
                  <a:pos x="834" y="568"/>
                </a:cxn>
                <a:cxn ang="0">
                  <a:pos x="852" y="607"/>
                </a:cxn>
                <a:cxn ang="0">
                  <a:pos x="952" y="595"/>
                </a:cxn>
                <a:cxn ang="0">
                  <a:pos x="919" y="529"/>
                </a:cxn>
                <a:cxn ang="0">
                  <a:pos x="870" y="459"/>
                </a:cxn>
                <a:cxn ang="0">
                  <a:pos x="819" y="400"/>
                </a:cxn>
                <a:cxn ang="0">
                  <a:pos x="753" y="337"/>
                </a:cxn>
                <a:cxn ang="0">
                  <a:pos x="664" y="247"/>
                </a:cxn>
                <a:cxn ang="0">
                  <a:pos x="565" y="172"/>
                </a:cxn>
                <a:cxn ang="0">
                  <a:pos x="460" y="108"/>
                </a:cxn>
                <a:cxn ang="0">
                  <a:pos x="367" y="69"/>
                </a:cxn>
                <a:cxn ang="0">
                  <a:pos x="251" y="30"/>
                </a:cxn>
                <a:cxn ang="0">
                  <a:pos x="156" y="15"/>
                </a:cxn>
                <a:cxn ang="0">
                  <a:pos x="0" y="0"/>
                </a:cxn>
              </a:cxnLst>
              <a:rect l="0" t="0" r="r" b="b"/>
              <a:pathLst>
                <a:path w="952" h="607">
                  <a:moveTo>
                    <a:pt x="0" y="0"/>
                  </a:moveTo>
                  <a:lnTo>
                    <a:pt x="0" y="45"/>
                  </a:lnTo>
                  <a:lnTo>
                    <a:pt x="69" y="57"/>
                  </a:lnTo>
                  <a:lnTo>
                    <a:pt x="132" y="72"/>
                  </a:lnTo>
                  <a:lnTo>
                    <a:pt x="189" y="90"/>
                  </a:lnTo>
                  <a:lnTo>
                    <a:pt x="248" y="108"/>
                  </a:lnTo>
                  <a:lnTo>
                    <a:pt x="298" y="126"/>
                  </a:lnTo>
                  <a:lnTo>
                    <a:pt x="340" y="144"/>
                  </a:lnTo>
                  <a:lnTo>
                    <a:pt x="379" y="160"/>
                  </a:lnTo>
                  <a:lnTo>
                    <a:pt x="424" y="181"/>
                  </a:lnTo>
                  <a:lnTo>
                    <a:pt x="463" y="205"/>
                  </a:lnTo>
                  <a:lnTo>
                    <a:pt x="508" y="235"/>
                  </a:lnTo>
                  <a:lnTo>
                    <a:pt x="544" y="262"/>
                  </a:lnTo>
                  <a:lnTo>
                    <a:pt x="580" y="289"/>
                  </a:lnTo>
                  <a:lnTo>
                    <a:pt x="613" y="319"/>
                  </a:lnTo>
                  <a:lnTo>
                    <a:pt x="655" y="355"/>
                  </a:lnTo>
                  <a:lnTo>
                    <a:pt x="700" y="397"/>
                  </a:lnTo>
                  <a:lnTo>
                    <a:pt x="726" y="427"/>
                  </a:lnTo>
                  <a:lnTo>
                    <a:pt x="753" y="459"/>
                  </a:lnTo>
                  <a:lnTo>
                    <a:pt x="780" y="490"/>
                  </a:lnTo>
                  <a:lnTo>
                    <a:pt x="804" y="520"/>
                  </a:lnTo>
                  <a:lnTo>
                    <a:pt x="834" y="568"/>
                  </a:lnTo>
                  <a:lnTo>
                    <a:pt x="852" y="607"/>
                  </a:lnTo>
                  <a:lnTo>
                    <a:pt x="952" y="595"/>
                  </a:lnTo>
                  <a:lnTo>
                    <a:pt x="919" y="529"/>
                  </a:lnTo>
                  <a:lnTo>
                    <a:pt x="870" y="459"/>
                  </a:lnTo>
                  <a:lnTo>
                    <a:pt x="819" y="400"/>
                  </a:lnTo>
                  <a:lnTo>
                    <a:pt x="753" y="337"/>
                  </a:lnTo>
                  <a:lnTo>
                    <a:pt x="664" y="247"/>
                  </a:lnTo>
                  <a:lnTo>
                    <a:pt x="565" y="172"/>
                  </a:lnTo>
                  <a:lnTo>
                    <a:pt x="460" y="108"/>
                  </a:lnTo>
                  <a:lnTo>
                    <a:pt x="367" y="69"/>
                  </a:lnTo>
                  <a:lnTo>
                    <a:pt x="251" y="30"/>
                  </a:lnTo>
                  <a:lnTo>
                    <a:pt x="156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0" name="Freeform 34"/>
            <p:cNvSpPr>
              <a:spLocks/>
            </p:cNvSpPr>
            <p:nvPr/>
          </p:nvSpPr>
          <p:spPr bwMode="auto">
            <a:xfrm>
              <a:off x="2261" y="1661"/>
              <a:ext cx="493" cy="434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0" y="434"/>
                </a:cxn>
                <a:cxn ang="0">
                  <a:pos x="20" y="409"/>
                </a:cxn>
                <a:cxn ang="0">
                  <a:pos x="42" y="383"/>
                </a:cxn>
                <a:cxn ang="0">
                  <a:pos x="71" y="356"/>
                </a:cxn>
                <a:cxn ang="0">
                  <a:pos x="107" y="325"/>
                </a:cxn>
                <a:cxn ang="0">
                  <a:pos x="142" y="291"/>
                </a:cxn>
                <a:cxn ang="0">
                  <a:pos x="178" y="259"/>
                </a:cxn>
                <a:cxn ang="0">
                  <a:pos x="211" y="232"/>
                </a:cxn>
                <a:cxn ang="0">
                  <a:pos x="241" y="208"/>
                </a:cxn>
                <a:cxn ang="0">
                  <a:pos x="274" y="186"/>
                </a:cxn>
                <a:cxn ang="0">
                  <a:pos x="308" y="164"/>
                </a:cxn>
                <a:cxn ang="0">
                  <a:pos x="348" y="141"/>
                </a:cxn>
                <a:cxn ang="0">
                  <a:pos x="385" y="123"/>
                </a:cxn>
                <a:cxn ang="0">
                  <a:pos x="423" y="107"/>
                </a:cxn>
                <a:cxn ang="0">
                  <a:pos x="463" y="90"/>
                </a:cxn>
                <a:cxn ang="0">
                  <a:pos x="493" y="76"/>
                </a:cxn>
                <a:cxn ang="0">
                  <a:pos x="493" y="0"/>
                </a:cxn>
                <a:cxn ang="0">
                  <a:pos x="439" y="15"/>
                </a:cxn>
                <a:cxn ang="0">
                  <a:pos x="360" y="49"/>
                </a:cxn>
                <a:cxn ang="0">
                  <a:pos x="259" y="92"/>
                </a:cxn>
                <a:cxn ang="0">
                  <a:pos x="185" y="138"/>
                </a:cxn>
                <a:cxn ang="0">
                  <a:pos x="117" y="204"/>
                </a:cxn>
                <a:cxn ang="0">
                  <a:pos x="50" y="259"/>
                </a:cxn>
                <a:cxn ang="0">
                  <a:pos x="0" y="312"/>
                </a:cxn>
                <a:cxn ang="0">
                  <a:pos x="0" y="433"/>
                </a:cxn>
                <a:cxn ang="0">
                  <a:pos x="0" y="431"/>
                </a:cxn>
                <a:cxn ang="0">
                  <a:pos x="0" y="335"/>
                </a:cxn>
              </a:cxnLst>
              <a:rect l="0" t="0" r="r" b="b"/>
              <a:pathLst>
                <a:path w="493" h="434">
                  <a:moveTo>
                    <a:pt x="0" y="335"/>
                  </a:moveTo>
                  <a:lnTo>
                    <a:pt x="0" y="434"/>
                  </a:lnTo>
                  <a:lnTo>
                    <a:pt x="20" y="409"/>
                  </a:lnTo>
                  <a:lnTo>
                    <a:pt x="42" y="383"/>
                  </a:lnTo>
                  <a:lnTo>
                    <a:pt x="71" y="356"/>
                  </a:lnTo>
                  <a:lnTo>
                    <a:pt x="107" y="325"/>
                  </a:lnTo>
                  <a:lnTo>
                    <a:pt x="142" y="291"/>
                  </a:lnTo>
                  <a:lnTo>
                    <a:pt x="178" y="259"/>
                  </a:lnTo>
                  <a:lnTo>
                    <a:pt x="211" y="232"/>
                  </a:lnTo>
                  <a:lnTo>
                    <a:pt x="241" y="208"/>
                  </a:lnTo>
                  <a:lnTo>
                    <a:pt x="274" y="186"/>
                  </a:lnTo>
                  <a:lnTo>
                    <a:pt x="308" y="164"/>
                  </a:lnTo>
                  <a:lnTo>
                    <a:pt x="348" y="141"/>
                  </a:lnTo>
                  <a:lnTo>
                    <a:pt x="385" y="123"/>
                  </a:lnTo>
                  <a:lnTo>
                    <a:pt x="423" y="107"/>
                  </a:lnTo>
                  <a:lnTo>
                    <a:pt x="463" y="90"/>
                  </a:lnTo>
                  <a:lnTo>
                    <a:pt x="493" y="76"/>
                  </a:lnTo>
                  <a:lnTo>
                    <a:pt x="493" y="0"/>
                  </a:lnTo>
                  <a:lnTo>
                    <a:pt x="439" y="15"/>
                  </a:lnTo>
                  <a:lnTo>
                    <a:pt x="360" y="49"/>
                  </a:lnTo>
                  <a:lnTo>
                    <a:pt x="259" y="92"/>
                  </a:lnTo>
                  <a:lnTo>
                    <a:pt x="185" y="138"/>
                  </a:lnTo>
                  <a:lnTo>
                    <a:pt x="117" y="204"/>
                  </a:lnTo>
                  <a:lnTo>
                    <a:pt x="50" y="259"/>
                  </a:lnTo>
                  <a:lnTo>
                    <a:pt x="0" y="312"/>
                  </a:lnTo>
                  <a:lnTo>
                    <a:pt x="0" y="433"/>
                  </a:lnTo>
                  <a:lnTo>
                    <a:pt x="0" y="431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1" name="Freeform 35"/>
            <p:cNvSpPr>
              <a:spLocks/>
            </p:cNvSpPr>
            <p:nvPr/>
          </p:nvSpPr>
          <p:spPr bwMode="auto">
            <a:xfrm>
              <a:off x="1670" y="1824"/>
              <a:ext cx="589" cy="2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3"/>
                </a:cxn>
                <a:cxn ang="0">
                  <a:pos x="38" y="90"/>
                </a:cxn>
                <a:cxn ang="0">
                  <a:pos x="77" y="97"/>
                </a:cxn>
                <a:cxn ang="0">
                  <a:pos x="114" y="106"/>
                </a:cxn>
                <a:cxn ang="0">
                  <a:pos x="152" y="115"/>
                </a:cxn>
                <a:cxn ang="0">
                  <a:pos x="196" y="126"/>
                </a:cxn>
                <a:cxn ang="0">
                  <a:pos x="244" y="138"/>
                </a:cxn>
                <a:cxn ang="0">
                  <a:pos x="304" y="156"/>
                </a:cxn>
                <a:cxn ang="0">
                  <a:pos x="362" y="172"/>
                </a:cxn>
                <a:cxn ang="0">
                  <a:pos x="400" y="185"/>
                </a:cxn>
                <a:cxn ang="0">
                  <a:pos x="445" y="203"/>
                </a:cxn>
                <a:cxn ang="0">
                  <a:pos x="494" y="223"/>
                </a:cxn>
                <a:cxn ang="0">
                  <a:pos x="538" y="243"/>
                </a:cxn>
                <a:cxn ang="0">
                  <a:pos x="570" y="259"/>
                </a:cxn>
                <a:cxn ang="0">
                  <a:pos x="589" y="270"/>
                </a:cxn>
                <a:cxn ang="0">
                  <a:pos x="589" y="167"/>
                </a:cxn>
                <a:cxn ang="0">
                  <a:pos x="552" y="141"/>
                </a:cxn>
                <a:cxn ang="0">
                  <a:pos x="478" y="105"/>
                </a:cxn>
                <a:cxn ang="0">
                  <a:pos x="392" y="69"/>
                </a:cxn>
                <a:cxn ang="0">
                  <a:pos x="315" y="49"/>
                </a:cxn>
                <a:cxn ang="0">
                  <a:pos x="226" y="24"/>
                </a:cxn>
                <a:cxn ang="0">
                  <a:pos x="137" y="7"/>
                </a:cxn>
                <a:cxn ang="0">
                  <a:pos x="74" y="1"/>
                </a:cxn>
                <a:cxn ang="0">
                  <a:pos x="0" y="0"/>
                </a:cxn>
              </a:cxnLst>
              <a:rect l="0" t="0" r="r" b="b"/>
              <a:pathLst>
                <a:path w="589" h="270">
                  <a:moveTo>
                    <a:pt x="0" y="0"/>
                  </a:moveTo>
                  <a:lnTo>
                    <a:pt x="0" y="83"/>
                  </a:lnTo>
                  <a:lnTo>
                    <a:pt x="38" y="90"/>
                  </a:lnTo>
                  <a:lnTo>
                    <a:pt x="77" y="97"/>
                  </a:lnTo>
                  <a:lnTo>
                    <a:pt x="114" y="106"/>
                  </a:lnTo>
                  <a:lnTo>
                    <a:pt x="152" y="115"/>
                  </a:lnTo>
                  <a:lnTo>
                    <a:pt x="196" y="126"/>
                  </a:lnTo>
                  <a:lnTo>
                    <a:pt x="244" y="138"/>
                  </a:lnTo>
                  <a:lnTo>
                    <a:pt x="304" y="156"/>
                  </a:lnTo>
                  <a:lnTo>
                    <a:pt x="362" y="172"/>
                  </a:lnTo>
                  <a:lnTo>
                    <a:pt x="400" y="185"/>
                  </a:lnTo>
                  <a:lnTo>
                    <a:pt x="445" y="203"/>
                  </a:lnTo>
                  <a:lnTo>
                    <a:pt x="494" y="223"/>
                  </a:lnTo>
                  <a:lnTo>
                    <a:pt x="538" y="243"/>
                  </a:lnTo>
                  <a:lnTo>
                    <a:pt x="570" y="259"/>
                  </a:lnTo>
                  <a:lnTo>
                    <a:pt x="589" y="270"/>
                  </a:lnTo>
                  <a:lnTo>
                    <a:pt x="589" y="167"/>
                  </a:lnTo>
                  <a:lnTo>
                    <a:pt x="552" y="141"/>
                  </a:lnTo>
                  <a:lnTo>
                    <a:pt x="478" y="105"/>
                  </a:lnTo>
                  <a:lnTo>
                    <a:pt x="392" y="69"/>
                  </a:lnTo>
                  <a:lnTo>
                    <a:pt x="315" y="49"/>
                  </a:lnTo>
                  <a:lnTo>
                    <a:pt x="226" y="24"/>
                  </a:lnTo>
                  <a:lnTo>
                    <a:pt x="137" y="7"/>
                  </a:lnTo>
                  <a:lnTo>
                    <a:pt x="7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2" name="Freeform 36"/>
            <p:cNvSpPr>
              <a:spLocks/>
            </p:cNvSpPr>
            <p:nvPr/>
          </p:nvSpPr>
          <p:spPr bwMode="auto">
            <a:xfrm>
              <a:off x="1109" y="1171"/>
              <a:ext cx="1645" cy="823"/>
            </a:xfrm>
            <a:custGeom>
              <a:avLst/>
              <a:gdLst/>
              <a:ahLst/>
              <a:cxnLst>
                <a:cxn ang="0">
                  <a:pos x="90" y="0"/>
                </a:cxn>
                <a:cxn ang="0">
                  <a:pos x="189" y="0"/>
                </a:cxn>
                <a:cxn ang="0">
                  <a:pos x="291" y="6"/>
                </a:cxn>
                <a:cxn ang="0">
                  <a:pos x="386" y="21"/>
                </a:cxn>
                <a:cxn ang="0">
                  <a:pos x="496" y="45"/>
                </a:cxn>
                <a:cxn ang="0">
                  <a:pos x="601" y="78"/>
                </a:cxn>
                <a:cxn ang="0">
                  <a:pos x="712" y="123"/>
                </a:cxn>
                <a:cxn ang="0">
                  <a:pos x="811" y="170"/>
                </a:cxn>
                <a:cxn ang="0">
                  <a:pos x="905" y="217"/>
                </a:cxn>
                <a:cxn ang="0">
                  <a:pos x="1001" y="271"/>
                </a:cxn>
                <a:cxn ang="0">
                  <a:pos x="1091" y="331"/>
                </a:cxn>
                <a:cxn ang="0">
                  <a:pos x="1178" y="400"/>
                </a:cxn>
                <a:cxn ang="0">
                  <a:pos x="1249" y="469"/>
                </a:cxn>
                <a:cxn ang="0">
                  <a:pos x="1297" y="533"/>
                </a:cxn>
                <a:cxn ang="0">
                  <a:pos x="1596" y="512"/>
                </a:cxn>
                <a:cxn ang="0">
                  <a:pos x="1494" y="557"/>
                </a:cxn>
                <a:cxn ang="0">
                  <a:pos x="1423" y="593"/>
                </a:cxn>
                <a:cxn ang="0">
                  <a:pos x="1364" y="630"/>
                </a:cxn>
                <a:cxn ang="0">
                  <a:pos x="1307" y="676"/>
                </a:cxn>
                <a:cxn ang="0">
                  <a:pos x="1240" y="736"/>
                </a:cxn>
                <a:cxn ang="0">
                  <a:pos x="1178" y="796"/>
                </a:cxn>
                <a:cxn ang="0">
                  <a:pos x="1124" y="811"/>
                </a:cxn>
                <a:cxn ang="0">
                  <a:pos x="1068" y="783"/>
                </a:cxn>
                <a:cxn ang="0">
                  <a:pos x="999" y="755"/>
                </a:cxn>
                <a:cxn ang="0">
                  <a:pos x="936" y="735"/>
                </a:cxn>
                <a:cxn ang="0">
                  <a:pos x="864" y="715"/>
                </a:cxn>
                <a:cxn ang="0">
                  <a:pos x="791" y="696"/>
                </a:cxn>
                <a:cxn ang="0">
                  <a:pos x="720" y="681"/>
                </a:cxn>
                <a:cxn ang="0">
                  <a:pos x="652" y="666"/>
                </a:cxn>
                <a:cxn ang="0">
                  <a:pos x="560" y="652"/>
                </a:cxn>
                <a:cxn ang="0">
                  <a:pos x="896" y="542"/>
                </a:cxn>
                <a:cxn ang="0">
                  <a:pos x="817" y="439"/>
                </a:cxn>
                <a:cxn ang="0">
                  <a:pos x="757" y="379"/>
                </a:cxn>
                <a:cxn ang="0">
                  <a:pos x="670" y="298"/>
                </a:cxn>
                <a:cxn ang="0">
                  <a:pos x="595" y="235"/>
                </a:cxn>
                <a:cxn ang="0">
                  <a:pos x="535" y="188"/>
                </a:cxn>
                <a:cxn ang="0">
                  <a:pos x="460" y="141"/>
                </a:cxn>
                <a:cxn ang="0">
                  <a:pos x="383" y="102"/>
                </a:cxn>
                <a:cxn ang="0">
                  <a:pos x="291" y="69"/>
                </a:cxn>
                <a:cxn ang="0">
                  <a:pos x="192" y="45"/>
                </a:cxn>
                <a:cxn ang="0">
                  <a:pos x="87" y="24"/>
                </a:cxn>
              </a:cxnLst>
              <a:rect l="0" t="0" r="r" b="b"/>
              <a:pathLst>
                <a:path w="1645" h="823">
                  <a:moveTo>
                    <a:pt x="0" y="6"/>
                  </a:moveTo>
                  <a:lnTo>
                    <a:pt x="90" y="0"/>
                  </a:lnTo>
                  <a:lnTo>
                    <a:pt x="135" y="0"/>
                  </a:lnTo>
                  <a:lnTo>
                    <a:pt x="189" y="0"/>
                  </a:lnTo>
                  <a:lnTo>
                    <a:pt x="240" y="3"/>
                  </a:lnTo>
                  <a:lnTo>
                    <a:pt x="291" y="6"/>
                  </a:lnTo>
                  <a:lnTo>
                    <a:pt x="341" y="12"/>
                  </a:lnTo>
                  <a:lnTo>
                    <a:pt x="386" y="21"/>
                  </a:lnTo>
                  <a:lnTo>
                    <a:pt x="436" y="30"/>
                  </a:lnTo>
                  <a:lnTo>
                    <a:pt x="496" y="45"/>
                  </a:lnTo>
                  <a:lnTo>
                    <a:pt x="550" y="63"/>
                  </a:lnTo>
                  <a:lnTo>
                    <a:pt x="601" y="78"/>
                  </a:lnTo>
                  <a:lnTo>
                    <a:pt x="658" y="99"/>
                  </a:lnTo>
                  <a:lnTo>
                    <a:pt x="712" y="123"/>
                  </a:lnTo>
                  <a:lnTo>
                    <a:pt x="766" y="147"/>
                  </a:lnTo>
                  <a:lnTo>
                    <a:pt x="811" y="170"/>
                  </a:lnTo>
                  <a:lnTo>
                    <a:pt x="862" y="194"/>
                  </a:lnTo>
                  <a:lnTo>
                    <a:pt x="905" y="217"/>
                  </a:lnTo>
                  <a:lnTo>
                    <a:pt x="953" y="244"/>
                  </a:lnTo>
                  <a:lnTo>
                    <a:pt x="1001" y="271"/>
                  </a:lnTo>
                  <a:lnTo>
                    <a:pt x="1049" y="304"/>
                  </a:lnTo>
                  <a:lnTo>
                    <a:pt x="1091" y="331"/>
                  </a:lnTo>
                  <a:lnTo>
                    <a:pt x="1136" y="367"/>
                  </a:lnTo>
                  <a:lnTo>
                    <a:pt x="1178" y="400"/>
                  </a:lnTo>
                  <a:lnTo>
                    <a:pt x="1217" y="433"/>
                  </a:lnTo>
                  <a:lnTo>
                    <a:pt x="1249" y="469"/>
                  </a:lnTo>
                  <a:lnTo>
                    <a:pt x="1276" y="500"/>
                  </a:lnTo>
                  <a:lnTo>
                    <a:pt x="1297" y="533"/>
                  </a:lnTo>
                  <a:lnTo>
                    <a:pt x="1645" y="489"/>
                  </a:lnTo>
                  <a:lnTo>
                    <a:pt x="1596" y="512"/>
                  </a:lnTo>
                  <a:lnTo>
                    <a:pt x="1539" y="536"/>
                  </a:lnTo>
                  <a:lnTo>
                    <a:pt x="1494" y="557"/>
                  </a:lnTo>
                  <a:lnTo>
                    <a:pt x="1460" y="573"/>
                  </a:lnTo>
                  <a:lnTo>
                    <a:pt x="1423" y="593"/>
                  </a:lnTo>
                  <a:lnTo>
                    <a:pt x="1393" y="611"/>
                  </a:lnTo>
                  <a:lnTo>
                    <a:pt x="1364" y="630"/>
                  </a:lnTo>
                  <a:lnTo>
                    <a:pt x="1335" y="653"/>
                  </a:lnTo>
                  <a:lnTo>
                    <a:pt x="1307" y="676"/>
                  </a:lnTo>
                  <a:lnTo>
                    <a:pt x="1273" y="705"/>
                  </a:lnTo>
                  <a:lnTo>
                    <a:pt x="1240" y="736"/>
                  </a:lnTo>
                  <a:lnTo>
                    <a:pt x="1211" y="762"/>
                  </a:lnTo>
                  <a:lnTo>
                    <a:pt x="1178" y="796"/>
                  </a:lnTo>
                  <a:lnTo>
                    <a:pt x="1151" y="823"/>
                  </a:lnTo>
                  <a:lnTo>
                    <a:pt x="1124" y="811"/>
                  </a:lnTo>
                  <a:lnTo>
                    <a:pt x="1097" y="796"/>
                  </a:lnTo>
                  <a:lnTo>
                    <a:pt x="1068" y="783"/>
                  </a:lnTo>
                  <a:lnTo>
                    <a:pt x="1034" y="769"/>
                  </a:lnTo>
                  <a:lnTo>
                    <a:pt x="999" y="755"/>
                  </a:lnTo>
                  <a:lnTo>
                    <a:pt x="967" y="744"/>
                  </a:lnTo>
                  <a:lnTo>
                    <a:pt x="936" y="735"/>
                  </a:lnTo>
                  <a:lnTo>
                    <a:pt x="901" y="724"/>
                  </a:lnTo>
                  <a:lnTo>
                    <a:pt x="864" y="715"/>
                  </a:lnTo>
                  <a:lnTo>
                    <a:pt x="826" y="705"/>
                  </a:lnTo>
                  <a:lnTo>
                    <a:pt x="791" y="696"/>
                  </a:lnTo>
                  <a:lnTo>
                    <a:pt x="757" y="687"/>
                  </a:lnTo>
                  <a:lnTo>
                    <a:pt x="720" y="681"/>
                  </a:lnTo>
                  <a:lnTo>
                    <a:pt x="685" y="673"/>
                  </a:lnTo>
                  <a:lnTo>
                    <a:pt x="652" y="666"/>
                  </a:lnTo>
                  <a:lnTo>
                    <a:pt x="613" y="658"/>
                  </a:lnTo>
                  <a:lnTo>
                    <a:pt x="560" y="652"/>
                  </a:lnTo>
                  <a:lnTo>
                    <a:pt x="920" y="590"/>
                  </a:lnTo>
                  <a:lnTo>
                    <a:pt x="896" y="542"/>
                  </a:lnTo>
                  <a:lnTo>
                    <a:pt x="868" y="506"/>
                  </a:lnTo>
                  <a:lnTo>
                    <a:pt x="817" y="439"/>
                  </a:lnTo>
                  <a:lnTo>
                    <a:pt x="787" y="409"/>
                  </a:lnTo>
                  <a:lnTo>
                    <a:pt x="757" y="379"/>
                  </a:lnTo>
                  <a:lnTo>
                    <a:pt x="703" y="328"/>
                  </a:lnTo>
                  <a:lnTo>
                    <a:pt x="670" y="298"/>
                  </a:lnTo>
                  <a:lnTo>
                    <a:pt x="631" y="262"/>
                  </a:lnTo>
                  <a:lnTo>
                    <a:pt x="595" y="235"/>
                  </a:lnTo>
                  <a:lnTo>
                    <a:pt x="565" y="211"/>
                  </a:lnTo>
                  <a:lnTo>
                    <a:pt x="535" y="188"/>
                  </a:lnTo>
                  <a:lnTo>
                    <a:pt x="499" y="164"/>
                  </a:lnTo>
                  <a:lnTo>
                    <a:pt x="460" y="141"/>
                  </a:lnTo>
                  <a:lnTo>
                    <a:pt x="421" y="123"/>
                  </a:lnTo>
                  <a:lnTo>
                    <a:pt x="383" y="102"/>
                  </a:lnTo>
                  <a:lnTo>
                    <a:pt x="335" y="84"/>
                  </a:lnTo>
                  <a:lnTo>
                    <a:pt x="291" y="69"/>
                  </a:lnTo>
                  <a:lnTo>
                    <a:pt x="240" y="57"/>
                  </a:lnTo>
                  <a:lnTo>
                    <a:pt x="192" y="45"/>
                  </a:lnTo>
                  <a:lnTo>
                    <a:pt x="141" y="33"/>
                  </a:lnTo>
                  <a:lnTo>
                    <a:pt x="87" y="2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733" name="AutoShape 37"/>
          <p:cNvSpPr>
            <a:spLocks noChangeArrowheads="1"/>
          </p:cNvSpPr>
          <p:nvPr/>
        </p:nvSpPr>
        <p:spPr bwMode="auto">
          <a:xfrm>
            <a:off x="1428728" y="0"/>
            <a:ext cx="3303590" cy="1464231"/>
          </a:xfrm>
          <a:prstGeom prst="roundRect">
            <a:avLst>
              <a:gd name="adj" fmla="val 16667"/>
            </a:avLst>
          </a:prstGeom>
          <a:solidFill>
            <a:srgbClr val="FFFF99">
              <a:alpha val="50000"/>
            </a:srgbClr>
          </a:solidFill>
          <a:ln w="9525">
            <a:solidFill>
              <a:srgbClr val="996633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600" dirty="0"/>
              <a:t> </a:t>
            </a:r>
            <a:r>
              <a:rPr lang="ru-RU" sz="1600" dirty="0" smtClean="0">
                <a:cs typeface="Times New Roman" pitchFamily="18" charset="0"/>
              </a:rPr>
              <a:t> Я люблю физику. Мне очень нравится решать задачи.  Особенно нравится, придумывать к задачам разные истории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29735" name="AutoShape 39"/>
          <p:cNvSpPr>
            <a:spLocks noChangeArrowheads="1"/>
          </p:cNvSpPr>
          <p:nvPr/>
        </p:nvSpPr>
        <p:spPr bwMode="auto">
          <a:xfrm>
            <a:off x="6143636" y="1214422"/>
            <a:ext cx="2708264" cy="3415367"/>
          </a:xfrm>
          <a:prstGeom prst="roundRect">
            <a:avLst>
              <a:gd name="adj" fmla="val 16667"/>
            </a:avLst>
          </a:prstGeom>
          <a:solidFill>
            <a:srgbClr val="FFFF99">
              <a:alpha val="50000"/>
            </a:srgbClr>
          </a:solidFill>
          <a:ln w="9525">
            <a:solidFill>
              <a:srgbClr val="996633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Clr>
                <a:srgbClr val="FF0000"/>
              </a:buClr>
            </a:pPr>
            <a:r>
              <a:rPr lang="ru-RU" sz="2000" dirty="0"/>
              <a:t> </a:t>
            </a:r>
            <a:r>
              <a:rPr lang="ru-RU" sz="2000" dirty="0" smtClean="0">
                <a:cs typeface="Times New Roman" pitchFamily="18" charset="0"/>
              </a:rPr>
              <a:t> Надежда Михайловна- творчески работающий учитель. Ее уроки отличаются инновационным  подходом.  Она щедро делится со мной опытом.</a:t>
            </a:r>
            <a:endParaRPr lang="ru-RU" sz="2000" dirty="0"/>
          </a:p>
        </p:txBody>
      </p:sp>
      <p:sp>
        <p:nvSpPr>
          <p:cNvPr id="29737" name="AutoShape 41"/>
          <p:cNvSpPr>
            <a:spLocks noChangeArrowheads="1"/>
          </p:cNvSpPr>
          <p:nvPr/>
        </p:nvSpPr>
        <p:spPr bwMode="auto">
          <a:xfrm>
            <a:off x="3376613" y="5429250"/>
            <a:ext cx="4624411" cy="919401"/>
          </a:xfrm>
          <a:prstGeom prst="roundRect">
            <a:avLst>
              <a:gd name="adj" fmla="val 16667"/>
            </a:avLst>
          </a:prstGeom>
          <a:solidFill>
            <a:srgbClr val="FFFF99">
              <a:alpha val="50000"/>
            </a:srgbClr>
          </a:solidFill>
          <a:ln w="9525">
            <a:solidFill>
              <a:srgbClr val="996633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600" dirty="0"/>
              <a:t> </a:t>
            </a:r>
            <a:r>
              <a:rPr lang="ru-RU" sz="1600" dirty="0" smtClean="0">
                <a:cs typeface="Times New Roman" pitchFamily="18" charset="0"/>
              </a:rPr>
              <a:t>Больше всего люблю на уроках  опыты и лабораторные. Надежда Михайловна- классный учитель!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29738" name="AutoShape 42"/>
          <p:cNvSpPr>
            <a:spLocks noChangeArrowheads="1"/>
          </p:cNvSpPr>
          <p:nvPr/>
        </p:nvSpPr>
        <p:spPr bwMode="auto">
          <a:xfrm>
            <a:off x="127000" y="2143116"/>
            <a:ext cx="3098800" cy="1191816"/>
          </a:xfrm>
          <a:prstGeom prst="roundRect">
            <a:avLst>
              <a:gd name="adj" fmla="val 16667"/>
            </a:avLst>
          </a:prstGeom>
          <a:solidFill>
            <a:srgbClr val="FFFF99">
              <a:alpha val="50000"/>
            </a:srgbClr>
          </a:solidFill>
          <a:ln w="9525">
            <a:solidFill>
              <a:srgbClr val="996633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1600" dirty="0"/>
              <a:t> </a:t>
            </a:r>
            <a:r>
              <a:rPr lang="ru-RU" sz="1600" dirty="0" smtClean="0">
                <a:cs typeface="Times New Roman" pitchFamily="18" charset="0"/>
              </a:rPr>
              <a:t> Я люблю , когда в расписании физика. Знаю, что обязательно будет что - </a:t>
            </a:r>
            <a:r>
              <a:rPr lang="ru-RU" sz="1600" dirty="0" err="1" smtClean="0">
                <a:cs typeface="Times New Roman" pitchFamily="18" charset="0"/>
              </a:rPr>
              <a:t>нибудь</a:t>
            </a:r>
            <a:r>
              <a:rPr lang="ru-RU" sz="1600" dirty="0" smtClean="0">
                <a:cs typeface="Times New Roman" pitchFamily="18" charset="0"/>
              </a:rPr>
              <a:t> интересное</a:t>
            </a:r>
            <a:endParaRPr lang="ru-RU" sz="1600" dirty="0">
              <a:cs typeface="Times New Roman" pitchFamily="18" charset="0"/>
            </a:endParaRPr>
          </a:p>
        </p:txBody>
      </p:sp>
      <p:sp>
        <p:nvSpPr>
          <p:cNvPr id="29740" name="Oval 44"/>
          <p:cNvSpPr>
            <a:spLocks noChangeArrowheads="1"/>
          </p:cNvSpPr>
          <p:nvPr/>
        </p:nvSpPr>
        <p:spPr bwMode="auto">
          <a:xfrm>
            <a:off x="2714612" y="2571745"/>
            <a:ext cx="3429024" cy="1947565"/>
          </a:xfrm>
          <a:prstGeom prst="ellipse">
            <a:avLst/>
          </a:prstGeom>
          <a:gradFill rotWithShape="0">
            <a:gsLst>
              <a:gs pos="0">
                <a:srgbClr val="66FF66"/>
              </a:gs>
              <a:gs pos="50000">
                <a:schemeClr val="bg1"/>
              </a:gs>
              <a:gs pos="100000">
                <a:srgbClr val="66FF66"/>
              </a:gs>
            </a:gsLst>
            <a:lin ang="5400000" scaled="1"/>
          </a:gradFill>
          <a:ln w="127000">
            <a:pattFill prst="sphere">
              <a:fgClr>
                <a:schemeClr val="tx1"/>
              </a:fgClr>
              <a:bgClr>
                <a:srgbClr val="FFFF00"/>
              </a:bgClr>
            </a:patt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 smtClean="0">
                <a:solidFill>
                  <a:srgbClr val="FF0000"/>
                </a:solidFill>
              </a:rPr>
              <a:t>Что говорят дети и  родители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sp>
        <p:nvSpPr>
          <p:cNvPr id="29743" name="Text Box 47"/>
          <p:cNvSpPr txBox="1"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17</a:t>
            </a:r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3" cstate="print"/>
          <a:srcRect t="4805" b="20707"/>
          <a:stretch>
            <a:fillRect/>
          </a:stretch>
        </p:blipFill>
        <p:spPr bwMode="auto">
          <a:xfrm>
            <a:off x="0" y="0"/>
            <a:ext cx="128426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2" name="Picture 4" descr="F:\фото -презентация\x_36ab86ed.jpg"/>
          <p:cNvPicPr>
            <a:picLocks noChangeAspect="1" noChangeArrowheads="1"/>
          </p:cNvPicPr>
          <p:nvPr/>
        </p:nvPicPr>
        <p:blipFill>
          <a:blip r:embed="rId4" cstate="print"/>
          <a:srcRect l="16474" t="25165" r="68626" b="51656"/>
          <a:stretch>
            <a:fillRect/>
          </a:stretch>
        </p:blipFill>
        <p:spPr bwMode="auto">
          <a:xfrm>
            <a:off x="5572132" y="642918"/>
            <a:ext cx="857256" cy="1000132"/>
          </a:xfrm>
          <a:prstGeom prst="rect">
            <a:avLst/>
          </a:prstGeom>
          <a:noFill/>
        </p:spPr>
      </p:pic>
      <p:pic>
        <p:nvPicPr>
          <p:cNvPr id="53254" name="Picture 6" descr="F:\фото -презентация\005.JPG"/>
          <p:cNvPicPr>
            <a:picLocks noChangeAspect="1" noChangeArrowheads="1"/>
          </p:cNvPicPr>
          <p:nvPr/>
        </p:nvPicPr>
        <p:blipFill>
          <a:blip r:embed="rId5" cstate="print"/>
          <a:srcRect l="36719" t="26041" r="21094" b="36458"/>
          <a:stretch>
            <a:fillRect/>
          </a:stretch>
        </p:blipFill>
        <p:spPr bwMode="auto">
          <a:xfrm>
            <a:off x="0" y="3786190"/>
            <a:ext cx="3428992" cy="2571768"/>
          </a:xfrm>
          <a:prstGeom prst="rect">
            <a:avLst/>
          </a:prstGeom>
          <a:noFill/>
        </p:spPr>
      </p:pic>
      <p:sp>
        <p:nvSpPr>
          <p:cNvPr id="46" name="Прямоугольник 45"/>
          <p:cNvSpPr/>
          <p:nvPr/>
        </p:nvSpPr>
        <p:spPr>
          <a:xfrm>
            <a:off x="4355976" y="188641"/>
            <a:ext cx="446449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Классное руководство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9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9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33" grpId="0" animBg="1" autoUpdateAnimBg="0"/>
      <p:bldP spid="29735" grpId="0" animBg="1" autoUpdateAnimBg="0"/>
      <p:bldP spid="29737" grpId="0" animBg="1" autoUpdateAnimBg="0"/>
      <p:bldP spid="29738" grpId="0" animBg="1" autoUpdateAnimBg="0"/>
      <p:bldP spid="29740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9" y="908721"/>
          <a:ext cx="8280919" cy="5650730"/>
        </p:xfrm>
        <a:graphic>
          <a:graphicData uri="http://schemas.openxmlformats.org/drawingml/2006/table">
            <a:tbl>
              <a:tblPr/>
              <a:tblGrid>
                <a:gridCol w="4333616"/>
                <a:gridCol w="3947303"/>
              </a:tblGrid>
              <a:tr h="7452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Проблемы, которые я вижу в своей работе: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Пути их решения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0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/>
                          <a:ea typeface="Calibri"/>
                          <a:cs typeface="Times New Roman"/>
                        </a:rPr>
                        <a:t>Уровень школьной мотивации  отдельных обучающихся остается ниже среднего</a:t>
                      </a:r>
                      <a:endParaRPr lang="ru-RU" sz="20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Calibri"/>
                          <a:cs typeface="Times New Roman"/>
                        </a:rPr>
                        <a:t>Выстраивание индивидуальных маршрутов 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0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/>
                          <a:ea typeface="Calibri"/>
                          <a:cs typeface="Times New Roman"/>
                        </a:rPr>
                        <a:t>Повышение качества знаний обучающихся, качественная подготовка к итоговой аттестации</a:t>
                      </a:r>
                      <a:endParaRPr lang="ru-RU" sz="20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Calibri"/>
                          <a:cs typeface="Times New Roman"/>
                        </a:rPr>
                        <a:t> Разработка программы элективного курса,  индивидуализация обучения.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/>
                          <a:ea typeface="Calibri"/>
                          <a:cs typeface="Times New Roman"/>
                        </a:rPr>
                        <a:t> Повышение познавательного интереса к предмету отдельных обучающихся</a:t>
                      </a:r>
                      <a:endParaRPr lang="ru-RU" sz="20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Calibri"/>
                          <a:cs typeface="Times New Roman"/>
                        </a:rPr>
                        <a:t>Поиски новых методических приемов;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Calibri"/>
                          <a:cs typeface="Times New Roman"/>
                        </a:rPr>
                        <a:t>Внеклассная работа;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Calibri"/>
                          <a:cs typeface="Times New Roman"/>
                        </a:rPr>
                        <a:t>Связь с родителями.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01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/>
                          <a:ea typeface="Calibri"/>
                          <a:cs typeface="Times New Roman"/>
                        </a:rPr>
                        <a:t>Формирование ключевых компетенций в свете новых стандартов</a:t>
                      </a:r>
                      <a:endParaRPr lang="ru-RU" sz="20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Calibri"/>
                          <a:cs typeface="Times New Roman"/>
                        </a:rPr>
                        <a:t>Изучение  ФГОС. Работа над компетенциями  учащихся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23728" y="260648"/>
            <a:ext cx="33666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Перспективы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260648"/>
            <a:ext cx="41764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Проблемное поле</a:t>
            </a:r>
            <a:endParaRPr lang="ru-RU" sz="3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556792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                      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772816"/>
            <a:ext cx="84969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2800" dirty="0" smtClean="0"/>
              <a:t>недостаточно высокий уровень мотивации   и нестандартные задания итоговой аттестации;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 smtClean="0"/>
              <a:t>усложнение материала и уменьшение количества часов учебного плана;</a:t>
            </a:r>
          </a:p>
          <a:p>
            <a:pPr lvl="0">
              <a:buFont typeface="Wingdings" pitchFamily="2" charset="2"/>
              <a:buChar char="v"/>
            </a:pPr>
            <a:r>
              <a:rPr lang="ru-RU" sz="2800" dirty="0" smtClean="0"/>
              <a:t>огромное количество информации и неумение работать с ней.</a:t>
            </a:r>
          </a:p>
          <a:p>
            <a:pPr lvl="0">
              <a:buFont typeface="Wingdings" pitchFamily="2" charset="2"/>
              <a:buChar char="v"/>
            </a:pPr>
            <a:r>
              <a:rPr lang="ru-RU" sz="2800" dirty="0" err="1" smtClean="0"/>
              <a:t>востребованность</a:t>
            </a:r>
            <a:r>
              <a:rPr lang="ru-RU" sz="2800" dirty="0" smtClean="0"/>
              <a:t> предмета в вузах и  устаревшее лабораторное оборудование;</a:t>
            </a:r>
          </a:p>
          <a:p>
            <a:pPr lvl="0"/>
            <a:endParaRPr lang="ru-RU" sz="2000" dirty="0" smtClean="0"/>
          </a:p>
          <a:p>
            <a:pPr>
              <a:buFont typeface="Wingdings" pitchFamily="2" charset="2"/>
              <a:buChar char="v"/>
            </a:pPr>
            <a:endParaRPr lang="ru-RU" sz="2000" dirty="0" smtClean="0"/>
          </a:p>
          <a:p>
            <a:pPr lvl="0">
              <a:buFont typeface="Wingdings" pitchFamily="2" charset="2"/>
              <a:buChar char="v"/>
            </a:pPr>
            <a:endParaRPr lang="ru-RU" sz="2000" dirty="0" smtClean="0"/>
          </a:p>
          <a:p>
            <a:endParaRPr lang="ru-RU" dirty="0"/>
          </a:p>
        </p:txBody>
      </p:sp>
      <p:grpSp>
        <p:nvGrpSpPr>
          <p:cNvPr id="7" name="Group 376"/>
          <p:cNvGrpSpPr>
            <a:grpSpLocks/>
          </p:cNvGrpSpPr>
          <p:nvPr/>
        </p:nvGrpSpPr>
        <p:grpSpPr bwMode="auto">
          <a:xfrm>
            <a:off x="6444208" y="260648"/>
            <a:ext cx="2448272" cy="1656184"/>
            <a:chOff x="3328" y="1200"/>
            <a:chExt cx="2432" cy="1543"/>
          </a:xfrm>
        </p:grpSpPr>
        <p:sp>
          <p:nvSpPr>
            <p:cNvPr id="8" name="AutoShape 374" descr="Дуб"/>
            <p:cNvSpPr>
              <a:spLocks noChangeArrowheads="1"/>
            </p:cNvSpPr>
            <p:nvPr/>
          </p:nvSpPr>
          <p:spPr bwMode="auto">
            <a:xfrm>
              <a:off x="3456" y="2496"/>
              <a:ext cx="2304" cy="240"/>
            </a:xfrm>
            <a:prstGeom prst="parallelogram">
              <a:avLst>
                <a:gd name="adj" fmla="val 186667"/>
              </a:avLst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" name="Group 375"/>
            <p:cNvGrpSpPr>
              <a:grpSpLocks/>
            </p:cNvGrpSpPr>
            <p:nvPr/>
          </p:nvGrpSpPr>
          <p:grpSpPr bwMode="auto">
            <a:xfrm>
              <a:off x="3328" y="1200"/>
              <a:ext cx="2352" cy="1543"/>
              <a:chOff x="3408" y="1200"/>
              <a:chExt cx="2352" cy="1543"/>
            </a:xfrm>
          </p:grpSpPr>
          <p:grpSp>
            <p:nvGrpSpPr>
              <p:cNvPr id="10" name="Group 329"/>
              <p:cNvGrpSpPr>
                <a:grpSpLocks/>
              </p:cNvGrpSpPr>
              <p:nvPr/>
            </p:nvGrpSpPr>
            <p:grpSpPr bwMode="auto">
              <a:xfrm flipH="1">
                <a:off x="3937" y="1200"/>
                <a:ext cx="1214" cy="1296"/>
                <a:chOff x="3937" y="1344"/>
                <a:chExt cx="1214" cy="1296"/>
              </a:xfrm>
            </p:grpSpPr>
            <p:grpSp>
              <p:nvGrpSpPr>
                <p:cNvPr id="25" name="Group 126"/>
                <p:cNvGrpSpPr>
                  <a:grpSpLocks/>
                </p:cNvGrpSpPr>
                <p:nvPr/>
              </p:nvGrpSpPr>
              <p:grpSpPr bwMode="auto">
                <a:xfrm>
                  <a:off x="4546" y="1344"/>
                  <a:ext cx="605" cy="1296"/>
                  <a:chOff x="4546" y="1344"/>
                  <a:chExt cx="605" cy="1296"/>
                </a:xfrm>
              </p:grpSpPr>
              <p:grpSp>
                <p:nvGrpSpPr>
                  <p:cNvPr id="228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4603" y="1344"/>
                    <a:ext cx="321" cy="534"/>
                    <a:chOff x="4603" y="1344"/>
                    <a:chExt cx="321" cy="534"/>
                  </a:xfrm>
                </p:grpSpPr>
                <p:grpSp>
                  <p:nvGrpSpPr>
                    <p:cNvPr id="278" name="Group 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03" y="1344"/>
                      <a:ext cx="321" cy="534"/>
                      <a:chOff x="4603" y="1344"/>
                      <a:chExt cx="321" cy="534"/>
                    </a:xfrm>
                  </p:grpSpPr>
                  <p:grpSp>
                    <p:nvGrpSpPr>
                      <p:cNvPr id="287" name="Group 5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606" y="1407"/>
                        <a:ext cx="280" cy="471"/>
                        <a:chOff x="4606" y="1407"/>
                        <a:chExt cx="280" cy="471"/>
                      </a:xfrm>
                    </p:grpSpPr>
                    <p:grpSp>
                      <p:nvGrpSpPr>
                        <p:cNvPr id="296" name="Group 2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606" y="1407"/>
                          <a:ext cx="280" cy="471"/>
                          <a:chOff x="4606" y="1407"/>
                          <a:chExt cx="280" cy="471"/>
                        </a:xfrm>
                      </p:grpSpPr>
                      <p:sp>
                        <p:nvSpPr>
                          <p:cNvPr id="332" name="Freeform 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606" y="1407"/>
                            <a:ext cx="280" cy="47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404" y="0"/>
                              </a:cxn>
                              <a:cxn ang="0">
                                <a:pos x="476" y="7"/>
                              </a:cxn>
                              <a:cxn ang="0">
                                <a:pos x="518" y="42"/>
                              </a:cxn>
                              <a:cxn ang="0">
                                <a:pos x="539" y="87"/>
                              </a:cxn>
                              <a:cxn ang="0">
                                <a:pos x="546" y="131"/>
                              </a:cxn>
                              <a:cxn ang="0">
                                <a:pos x="546" y="228"/>
                              </a:cxn>
                              <a:cxn ang="0">
                                <a:pos x="546" y="262"/>
                              </a:cxn>
                              <a:cxn ang="0">
                                <a:pos x="550" y="290"/>
                              </a:cxn>
                              <a:cxn ang="0">
                                <a:pos x="556" y="321"/>
                              </a:cxn>
                              <a:cxn ang="0">
                                <a:pos x="560" y="349"/>
                              </a:cxn>
                              <a:cxn ang="0">
                                <a:pos x="559" y="371"/>
                              </a:cxn>
                              <a:cxn ang="0">
                                <a:pos x="553" y="393"/>
                              </a:cxn>
                              <a:cxn ang="0">
                                <a:pos x="545" y="414"/>
                              </a:cxn>
                              <a:cxn ang="0">
                                <a:pos x="535" y="432"/>
                              </a:cxn>
                              <a:cxn ang="0">
                                <a:pos x="522" y="455"/>
                              </a:cxn>
                              <a:cxn ang="0">
                                <a:pos x="508" y="490"/>
                              </a:cxn>
                              <a:cxn ang="0">
                                <a:pos x="497" y="522"/>
                              </a:cxn>
                              <a:cxn ang="0">
                                <a:pos x="483" y="543"/>
                              </a:cxn>
                              <a:cxn ang="0">
                                <a:pos x="471" y="559"/>
                              </a:cxn>
                              <a:cxn ang="0">
                                <a:pos x="459" y="569"/>
                              </a:cxn>
                              <a:cxn ang="0">
                                <a:pos x="446" y="576"/>
                              </a:cxn>
                              <a:cxn ang="0">
                                <a:pos x="435" y="581"/>
                              </a:cxn>
                              <a:cxn ang="0">
                                <a:pos x="429" y="600"/>
                              </a:cxn>
                              <a:cxn ang="0">
                                <a:pos x="430" y="624"/>
                              </a:cxn>
                              <a:cxn ang="0">
                                <a:pos x="435" y="643"/>
                              </a:cxn>
                              <a:cxn ang="0">
                                <a:pos x="532" y="694"/>
                              </a:cxn>
                              <a:cxn ang="0">
                                <a:pos x="494" y="849"/>
                              </a:cxn>
                              <a:cxn ang="0">
                                <a:pos x="159" y="943"/>
                              </a:cxn>
                              <a:cxn ang="0">
                                <a:pos x="0" y="781"/>
                              </a:cxn>
                              <a:cxn ang="0">
                                <a:pos x="7" y="712"/>
                              </a:cxn>
                              <a:cxn ang="0">
                                <a:pos x="29" y="690"/>
                              </a:cxn>
                              <a:cxn ang="0">
                                <a:pos x="50" y="675"/>
                              </a:cxn>
                              <a:cxn ang="0">
                                <a:pos x="83" y="650"/>
                              </a:cxn>
                              <a:cxn ang="0">
                                <a:pos x="111" y="629"/>
                              </a:cxn>
                              <a:cxn ang="0">
                                <a:pos x="114" y="619"/>
                              </a:cxn>
                              <a:cxn ang="0">
                                <a:pos x="118" y="598"/>
                              </a:cxn>
                              <a:cxn ang="0">
                                <a:pos x="130" y="508"/>
                              </a:cxn>
                              <a:cxn ang="0">
                                <a:pos x="131" y="482"/>
                              </a:cxn>
                              <a:cxn ang="0">
                                <a:pos x="126" y="450"/>
                              </a:cxn>
                              <a:cxn ang="0">
                                <a:pos x="114" y="443"/>
                              </a:cxn>
                              <a:cxn ang="0">
                                <a:pos x="104" y="434"/>
                              </a:cxn>
                              <a:cxn ang="0">
                                <a:pos x="93" y="417"/>
                              </a:cxn>
                              <a:cxn ang="0">
                                <a:pos x="64" y="368"/>
                              </a:cxn>
                              <a:cxn ang="0">
                                <a:pos x="51" y="346"/>
                              </a:cxn>
                              <a:cxn ang="0">
                                <a:pos x="42" y="327"/>
                              </a:cxn>
                              <a:cxn ang="0">
                                <a:pos x="35" y="311"/>
                              </a:cxn>
                              <a:cxn ang="0">
                                <a:pos x="29" y="289"/>
                              </a:cxn>
                              <a:cxn ang="0">
                                <a:pos x="28" y="267"/>
                              </a:cxn>
                              <a:cxn ang="0">
                                <a:pos x="35" y="249"/>
                              </a:cxn>
                              <a:cxn ang="0">
                                <a:pos x="56" y="245"/>
                              </a:cxn>
                              <a:cxn ang="0">
                                <a:pos x="87" y="266"/>
                              </a:cxn>
                              <a:cxn ang="0">
                                <a:pos x="100" y="283"/>
                              </a:cxn>
                              <a:cxn ang="0">
                                <a:pos x="135" y="273"/>
                              </a:cxn>
                              <a:cxn ang="0">
                                <a:pos x="142" y="221"/>
                              </a:cxn>
                              <a:cxn ang="0">
                                <a:pos x="156" y="155"/>
                              </a:cxn>
                              <a:cxn ang="0">
                                <a:pos x="187" y="100"/>
                              </a:cxn>
                              <a:cxn ang="0">
                                <a:pos x="238" y="52"/>
                              </a:cxn>
                              <a:cxn ang="0">
                                <a:pos x="293" y="25"/>
                              </a:cxn>
                              <a:cxn ang="0">
                                <a:pos x="404" y="0"/>
                              </a:cxn>
                            </a:cxnLst>
                            <a:rect l="0" t="0" r="r" b="b"/>
                            <a:pathLst>
                              <a:path w="560" h="943">
                                <a:moveTo>
                                  <a:pt x="404" y="0"/>
                                </a:moveTo>
                                <a:lnTo>
                                  <a:pt x="476" y="7"/>
                                </a:lnTo>
                                <a:lnTo>
                                  <a:pt x="518" y="42"/>
                                </a:lnTo>
                                <a:lnTo>
                                  <a:pt x="539" y="87"/>
                                </a:lnTo>
                                <a:lnTo>
                                  <a:pt x="546" y="131"/>
                                </a:lnTo>
                                <a:lnTo>
                                  <a:pt x="546" y="228"/>
                                </a:lnTo>
                                <a:lnTo>
                                  <a:pt x="546" y="262"/>
                                </a:lnTo>
                                <a:lnTo>
                                  <a:pt x="550" y="290"/>
                                </a:lnTo>
                                <a:lnTo>
                                  <a:pt x="556" y="321"/>
                                </a:lnTo>
                                <a:lnTo>
                                  <a:pt x="560" y="349"/>
                                </a:lnTo>
                                <a:lnTo>
                                  <a:pt x="559" y="371"/>
                                </a:lnTo>
                                <a:lnTo>
                                  <a:pt x="553" y="393"/>
                                </a:lnTo>
                                <a:lnTo>
                                  <a:pt x="545" y="414"/>
                                </a:lnTo>
                                <a:lnTo>
                                  <a:pt x="535" y="432"/>
                                </a:lnTo>
                                <a:lnTo>
                                  <a:pt x="522" y="455"/>
                                </a:lnTo>
                                <a:lnTo>
                                  <a:pt x="508" y="490"/>
                                </a:lnTo>
                                <a:lnTo>
                                  <a:pt x="497" y="522"/>
                                </a:lnTo>
                                <a:lnTo>
                                  <a:pt x="483" y="543"/>
                                </a:lnTo>
                                <a:lnTo>
                                  <a:pt x="471" y="559"/>
                                </a:lnTo>
                                <a:lnTo>
                                  <a:pt x="459" y="569"/>
                                </a:lnTo>
                                <a:lnTo>
                                  <a:pt x="446" y="576"/>
                                </a:lnTo>
                                <a:lnTo>
                                  <a:pt x="435" y="581"/>
                                </a:lnTo>
                                <a:lnTo>
                                  <a:pt x="429" y="600"/>
                                </a:lnTo>
                                <a:lnTo>
                                  <a:pt x="430" y="624"/>
                                </a:lnTo>
                                <a:lnTo>
                                  <a:pt x="435" y="643"/>
                                </a:lnTo>
                                <a:lnTo>
                                  <a:pt x="532" y="694"/>
                                </a:lnTo>
                                <a:lnTo>
                                  <a:pt x="494" y="849"/>
                                </a:lnTo>
                                <a:lnTo>
                                  <a:pt x="159" y="943"/>
                                </a:lnTo>
                                <a:lnTo>
                                  <a:pt x="0" y="781"/>
                                </a:lnTo>
                                <a:lnTo>
                                  <a:pt x="7" y="712"/>
                                </a:lnTo>
                                <a:lnTo>
                                  <a:pt x="29" y="690"/>
                                </a:lnTo>
                                <a:lnTo>
                                  <a:pt x="50" y="675"/>
                                </a:lnTo>
                                <a:lnTo>
                                  <a:pt x="83" y="650"/>
                                </a:lnTo>
                                <a:lnTo>
                                  <a:pt x="111" y="629"/>
                                </a:lnTo>
                                <a:lnTo>
                                  <a:pt x="114" y="619"/>
                                </a:lnTo>
                                <a:lnTo>
                                  <a:pt x="118" y="598"/>
                                </a:lnTo>
                                <a:lnTo>
                                  <a:pt x="130" y="508"/>
                                </a:lnTo>
                                <a:lnTo>
                                  <a:pt x="131" y="482"/>
                                </a:lnTo>
                                <a:lnTo>
                                  <a:pt x="126" y="450"/>
                                </a:lnTo>
                                <a:lnTo>
                                  <a:pt x="114" y="443"/>
                                </a:lnTo>
                                <a:lnTo>
                                  <a:pt x="104" y="434"/>
                                </a:lnTo>
                                <a:lnTo>
                                  <a:pt x="93" y="417"/>
                                </a:lnTo>
                                <a:lnTo>
                                  <a:pt x="64" y="368"/>
                                </a:lnTo>
                                <a:lnTo>
                                  <a:pt x="51" y="346"/>
                                </a:lnTo>
                                <a:lnTo>
                                  <a:pt x="42" y="327"/>
                                </a:lnTo>
                                <a:lnTo>
                                  <a:pt x="35" y="311"/>
                                </a:lnTo>
                                <a:lnTo>
                                  <a:pt x="29" y="289"/>
                                </a:lnTo>
                                <a:lnTo>
                                  <a:pt x="28" y="267"/>
                                </a:lnTo>
                                <a:lnTo>
                                  <a:pt x="35" y="249"/>
                                </a:lnTo>
                                <a:lnTo>
                                  <a:pt x="56" y="245"/>
                                </a:lnTo>
                                <a:lnTo>
                                  <a:pt x="87" y="266"/>
                                </a:lnTo>
                                <a:lnTo>
                                  <a:pt x="100" y="283"/>
                                </a:lnTo>
                                <a:lnTo>
                                  <a:pt x="135" y="273"/>
                                </a:lnTo>
                                <a:lnTo>
                                  <a:pt x="142" y="221"/>
                                </a:lnTo>
                                <a:lnTo>
                                  <a:pt x="156" y="155"/>
                                </a:lnTo>
                                <a:lnTo>
                                  <a:pt x="187" y="100"/>
                                </a:lnTo>
                                <a:lnTo>
                                  <a:pt x="238" y="52"/>
                                </a:lnTo>
                                <a:lnTo>
                                  <a:pt x="293" y="25"/>
                                </a:lnTo>
                                <a:lnTo>
                                  <a:pt x="404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9F7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grpSp>
                        <p:nvGrpSpPr>
                          <p:cNvPr id="333" name="Group 2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630" y="1523"/>
                            <a:ext cx="252" cy="347"/>
                            <a:chOff x="4630" y="1523"/>
                            <a:chExt cx="252" cy="347"/>
                          </a:xfrm>
                        </p:grpSpPr>
                        <p:grpSp>
                          <p:nvGrpSpPr>
                            <p:cNvPr id="334" name="Group 1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630" y="1523"/>
                              <a:ext cx="252" cy="109"/>
                              <a:chOff x="4630" y="1523"/>
                              <a:chExt cx="252" cy="109"/>
                            </a:xfrm>
                          </p:grpSpPr>
                          <p:sp>
                            <p:nvSpPr>
                              <p:cNvPr id="340" name="Freeform 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824" y="1525"/>
                                <a:ext cx="57" cy="41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24" y="0"/>
                                  </a:cxn>
                                  <a:cxn ang="0">
                                    <a:pos x="11" y="13"/>
                                  </a:cxn>
                                  <a:cxn ang="0">
                                    <a:pos x="3" y="30"/>
                                  </a:cxn>
                                  <a:cxn ang="0">
                                    <a:pos x="0" y="44"/>
                                  </a:cxn>
                                  <a:cxn ang="0">
                                    <a:pos x="2" y="59"/>
                                  </a:cxn>
                                  <a:cxn ang="0">
                                    <a:pos x="4" y="71"/>
                                  </a:cxn>
                                  <a:cxn ang="0">
                                    <a:pos x="9" y="83"/>
                                  </a:cxn>
                                  <a:cxn ang="0">
                                    <a:pos x="17" y="72"/>
                                  </a:cxn>
                                  <a:cxn ang="0">
                                    <a:pos x="30" y="68"/>
                                  </a:cxn>
                                  <a:cxn ang="0">
                                    <a:pos x="42" y="69"/>
                                  </a:cxn>
                                  <a:cxn ang="0">
                                    <a:pos x="61" y="72"/>
                                  </a:cxn>
                                  <a:cxn ang="0">
                                    <a:pos x="77" y="71"/>
                                  </a:cxn>
                                  <a:cxn ang="0">
                                    <a:pos x="94" y="65"/>
                                  </a:cxn>
                                  <a:cxn ang="0">
                                    <a:pos x="105" y="61"/>
                                  </a:cxn>
                                  <a:cxn ang="0">
                                    <a:pos x="115" y="57"/>
                                  </a:cxn>
                                  <a:cxn ang="0">
                                    <a:pos x="105" y="41"/>
                                  </a:cxn>
                                  <a:cxn ang="0">
                                    <a:pos x="97" y="31"/>
                                  </a:cxn>
                                  <a:cxn ang="0">
                                    <a:pos x="82" y="21"/>
                                  </a:cxn>
                                  <a:cxn ang="0">
                                    <a:pos x="65" y="11"/>
                                  </a:cxn>
                                  <a:cxn ang="0">
                                    <a:pos x="47" y="6"/>
                                  </a:cxn>
                                  <a:cxn ang="0">
                                    <a:pos x="24" y="0"/>
                                  </a:cxn>
                                </a:cxnLst>
                                <a:rect l="0" t="0" r="r" b="b"/>
                                <a:pathLst>
                                  <a:path w="115" h="83">
                                    <a:moveTo>
                                      <a:pt x="24" y="0"/>
                                    </a:moveTo>
                                    <a:lnTo>
                                      <a:pt x="11" y="13"/>
                                    </a:lnTo>
                                    <a:lnTo>
                                      <a:pt x="3" y="30"/>
                                    </a:lnTo>
                                    <a:lnTo>
                                      <a:pt x="0" y="44"/>
                                    </a:lnTo>
                                    <a:lnTo>
                                      <a:pt x="2" y="59"/>
                                    </a:lnTo>
                                    <a:lnTo>
                                      <a:pt x="4" y="71"/>
                                    </a:lnTo>
                                    <a:lnTo>
                                      <a:pt x="9" y="83"/>
                                    </a:lnTo>
                                    <a:lnTo>
                                      <a:pt x="17" y="72"/>
                                    </a:lnTo>
                                    <a:lnTo>
                                      <a:pt x="30" y="68"/>
                                    </a:lnTo>
                                    <a:lnTo>
                                      <a:pt x="42" y="69"/>
                                    </a:lnTo>
                                    <a:lnTo>
                                      <a:pt x="61" y="72"/>
                                    </a:lnTo>
                                    <a:lnTo>
                                      <a:pt x="77" y="71"/>
                                    </a:lnTo>
                                    <a:lnTo>
                                      <a:pt x="94" y="65"/>
                                    </a:lnTo>
                                    <a:lnTo>
                                      <a:pt x="105" y="61"/>
                                    </a:lnTo>
                                    <a:lnTo>
                                      <a:pt x="115" y="57"/>
                                    </a:lnTo>
                                    <a:lnTo>
                                      <a:pt x="105" y="41"/>
                                    </a:lnTo>
                                    <a:lnTo>
                                      <a:pt x="97" y="31"/>
                                    </a:lnTo>
                                    <a:lnTo>
                                      <a:pt x="82" y="21"/>
                                    </a:lnTo>
                                    <a:lnTo>
                                      <a:pt x="65" y="11"/>
                                    </a:lnTo>
                                    <a:lnTo>
                                      <a:pt x="47" y="6"/>
                                    </a:lnTo>
                                    <a:lnTo>
                                      <a:pt x="24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8F6A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grpSp>
                            <p:nvGrpSpPr>
                              <p:cNvPr id="341" name="Group 14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4630" y="1523"/>
                                <a:ext cx="252" cy="109"/>
                                <a:chOff x="4630" y="1523"/>
                                <a:chExt cx="252" cy="109"/>
                              </a:xfrm>
                            </p:grpSpPr>
                            <p:sp>
                              <p:nvSpPr>
                                <p:cNvPr id="342" name="Freeform 10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769" y="1523"/>
                                  <a:ext cx="38" cy="53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43" y="0"/>
                                    </a:cxn>
                                    <a:cxn ang="0">
                                      <a:pos x="60" y="18"/>
                                    </a:cxn>
                                    <a:cxn ang="0">
                                      <a:pos x="70" y="33"/>
                                    </a:cxn>
                                    <a:cxn ang="0">
                                      <a:pos x="74" y="52"/>
                                    </a:cxn>
                                    <a:cxn ang="0">
                                      <a:pos x="76" y="72"/>
                                    </a:cxn>
                                    <a:cxn ang="0">
                                      <a:pos x="73" y="89"/>
                                    </a:cxn>
                                    <a:cxn ang="0">
                                      <a:pos x="66" y="106"/>
                                    </a:cxn>
                                    <a:cxn ang="0">
                                      <a:pos x="54" y="97"/>
                                    </a:cxn>
                                    <a:cxn ang="0">
                                      <a:pos x="37" y="85"/>
                                    </a:cxn>
                                    <a:cxn ang="0">
                                      <a:pos x="21" y="80"/>
                                    </a:cxn>
                                    <a:cxn ang="0">
                                      <a:pos x="0" y="75"/>
                                    </a:cxn>
                                    <a:cxn ang="0">
                                      <a:pos x="17" y="72"/>
                                    </a:cxn>
                                    <a:cxn ang="0">
                                      <a:pos x="29" y="66"/>
                                    </a:cxn>
                                    <a:cxn ang="0">
                                      <a:pos x="42" y="59"/>
                                    </a:cxn>
                                    <a:cxn ang="0">
                                      <a:pos x="49" y="48"/>
                                    </a:cxn>
                                    <a:cxn ang="0">
                                      <a:pos x="51" y="34"/>
                                    </a:cxn>
                                    <a:cxn ang="0">
                                      <a:pos x="50" y="20"/>
                                    </a:cxn>
                                    <a:cxn ang="0">
                                      <a:pos x="43" y="0"/>
                                    </a:cxn>
                                  </a:cxnLst>
                                  <a:rect l="0" t="0" r="r" b="b"/>
                                  <a:pathLst>
                                    <a:path w="76" h="106">
                                      <a:moveTo>
                                        <a:pt x="43" y="0"/>
                                      </a:moveTo>
                                      <a:lnTo>
                                        <a:pt x="60" y="18"/>
                                      </a:lnTo>
                                      <a:lnTo>
                                        <a:pt x="70" y="33"/>
                                      </a:lnTo>
                                      <a:lnTo>
                                        <a:pt x="74" y="52"/>
                                      </a:lnTo>
                                      <a:lnTo>
                                        <a:pt x="76" y="72"/>
                                      </a:lnTo>
                                      <a:lnTo>
                                        <a:pt x="73" y="89"/>
                                      </a:lnTo>
                                      <a:lnTo>
                                        <a:pt x="66" y="106"/>
                                      </a:lnTo>
                                      <a:lnTo>
                                        <a:pt x="54" y="97"/>
                                      </a:lnTo>
                                      <a:lnTo>
                                        <a:pt x="37" y="85"/>
                                      </a:lnTo>
                                      <a:lnTo>
                                        <a:pt x="21" y="80"/>
                                      </a:lnTo>
                                      <a:lnTo>
                                        <a:pt x="0" y="75"/>
                                      </a:lnTo>
                                      <a:lnTo>
                                        <a:pt x="17" y="72"/>
                                      </a:lnTo>
                                      <a:lnTo>
                                        <a:pt x="29" y="66"/>
                                      </a:lnTo>
                                      <a:lnTo>
                                        <a:pt x="42" y="59"/>
                                      </a:lnTo>
                                      <a:lnTo>
                                        <a:pt x="49" y="48"/>
                                      </a:lnTo>
                                      <a:lnTo>
                                        <a:pt x="51" y="34"/>
                                      </a:lnTo>
                                      <a:lnTo>
                                        <a:pt x="50" y="20"/>
                                      </a:lnTo>
                                      <a:lnTo>
                                        <a:pt x="43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8F6A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343" name="Freeform 11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766" y="1584"/>
                                  <a:ext cx="51" cy="39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66" y="7"/>
                                    </a:cxn>
                                    <a:cxn ang="0">
                                      <a:pos x="57" y="14"/>
                                    </a:cxn>
                                    <a:cxn ang="0">
                                      <a:pos x="47" y="18"/>
                                    </a:cxn>
                                    <a:cxn ang="0">
                                      <a:pos x="42" y="29"/>
                                    </a:cxn>
                                    <a:cxn ang="0">
                                      <a:pos x="41" y="39"/>
                                    </a:cxn>
                                    <a:cxn ang="0">
                                      <a:pos x="45" y="45"/>
                                    </a:cxn>
                                    <a:cxn ang="0">
                                      <a:pos x="54" y="51"/>
                                    </a:cxn>
                                    <a:cxn ang="0">
                                      <a:pos x="64" y="47"/>
                                    </a:cxn>
                                    <a:cxn ang="0">
                                      <a:pos x="74" y="41"/>
                                    </a:cxn>
                                    <a:cxn ang="0">
                                      <a:pos x="87" y="38"/>
                                    </a:cxn>
                                    <a:cxn ang="0">
                                      <a:pos x="100" y="44"/>
                                    </a:cxn>
                                    <a:cxn ang="0">
                                      <a:pos x="102" y="52"/>
                                    </a:cxn>
                                    <a:cxn ang="0">
                                      <a:pos x="96" y="59"/>
                                    </a:cxn>
                                    <a:cxn ang="0">
                                      <a:pos x="87" y="54"/>
                                    </a:cxn>
                                    <a:cxn ang="0">
                                      <a:pos x="79" y="52"/>
                                    </a:cxn>
                                    <a:cxn ang="0">
                                      <a:pos x="66" y="53"/>
                                    </a:cxn>
                                    <a:cxn ang="0">
                                      <a:pos x="57" y="58"/>
                                    </a:cxn>
                                    <a:cxn ang="0">
                                      <a:pos x="46" y="54"/>
                                    </a:cxn>
                                    <a:cxn ang="0">
                                      <a:pos x="40" y="48"/>
                                    </a:cxn>
                                    <a:cxn ang="0">
                                      <a:pos x="37" y="40"/>
                                    </a:cxn>
                                    <a:cxn ang="0">
                                      <a:pos x="24" y="44"/>
                                    </a:cxn>
                                    <a:cxn ang="0">
                                      <a:pos x="16" y="52"/>
                                    </a:cxn>
                                    <a:cxn ang="0">
                                      <a:pos x="9" y="62"/>
                                    </a:cxn>
                                    <a:cxn ang="0">
                                      <a:pos x="0" y="78"/>
                                    </a:cxn>
                                    <a:cxn ang="0">
                                      <a:pos x="4" y="63"/>
                                    </a:cxn>
                                    <a:cxn ang="0">
                                      <a:pos x="11" y="51"/>
                                    </a:cxn>
                                    <a:cxn ang="0">
                                      <a:pos x="23" y="37"/>
                                    </a:cxn>
                                    <a:cxn ang="0">
                                      <a:pos x="31" y="31"/>
                                    </a:cxn>
                                    <a:cxn ang="0">
                                      <a:pos x="34" y="17"/>
                                    </a:cxn>
                                    <a:cxn ang="0">
                                      <a:pos x="40" y="8"/>
                                    </a:cxn>
                                    <a:cxn ang="0">
                                      <a:pos x="49" y="4"/>
                                    </a:cxn>
                                    <a:cxn ang="0">
                                      <a:pos x="57" y="0"/>
                                    </a:cxn>
                                    <a:cxn ang="0">
                                      <a:pos x="66" y="7"/>
                                    </a:cxn>
                                  </a:cxnLst>
                                  <a:rect l="0" t="0" r="r" b="b"/>
                                  <a:pathLst>
                                    <a:path w="102" h="78">
                                      <a:moveTo>
                                        <a:pt x="66" y="7"/>
                                      </a:moveTo>
                                      <a:lnTo>
                                        <a:pt x="57" y="14"/>
                                      </a:lnTo>
                                      <a:lnTo>
                                        <a:pt x="47" y="18"/>
                                      </a:lnTo>
                                      <a:lnTo>
                                        <a:pt x="42" y="29"/>
                                      </a:lnTo>
                                      <a:lnTo>
                                        <a:pt x="41" y="39"/>
                                      </a:lnTo>
                                      <a:lnTo>
                                        <a:pt x="45" y="45"/>
                                      </a:lnTo>
                                      <a:lnTo>
                                        <a:pt x="54" y="51"/>
                                      </a:lnTo>
                                      <a:lnTo>
                                        <a:pt x="64" y="47"/>
                                      </a:lnTo>
                                      <a:lnTo>
                                        <a:pt x="74" y="41"/>
                                      </a:lnTo>
                                      <a:lnTo>
                                        <a:pt x="87" y="38"/>
                                      </a:lnTo>
                                      <a:lnTo>
                                        <a:pt x="100" y="44"/>
                                      </a:lnTo>
                                      <a:lnTo>
                                        <a:pt x="102" y="52"/>
                                      </a:lnTo>
                                      <a:lnTo>
                                        <a:pt x="96" y="59"/>
                                      </a:lnTo>
                                      <a:lnTo>
                                        <a:pt x="87" y="54"/>
                                      </a:lnTo>
                                      <a:lnTo>
                                        <a:pt x="79" y="52"/>
                                      </a:lnTo>
                                      <a:lnTo>
                                        <a:pt x="66" y="53"/>
                                      </a:lnTo>
                                      <a:lnTo>
                                        <a:pt x="57" y="58"/>
                                      </a:lnTo>
                                      <a:lnTo>
                                        <a:pt x="46" y="54"/>
                                      </a:lnTo>
                                      <a:lnTo>
                                        <a:pt x="40" y="48"/>
                                      </a:lnTo>
                                      <a:lnTo>
                                        <a:pt x="37" y="40"/>
                                      </a:lnTo>
                                      <a:lnTo>
                                        <a:pt x="24" y="44"/>
                                      </a:lnTo>
                                      <a:lnTo>
                                        <a:pt x="16" y="52"/>
                                      </a:lnTo>
                                      <a:lnTo>
                                        <a:pt x="9" y="62"/>
                                      </a:lnTo>
                                      <a:lnTo>
                                        <a:pt x="0" y="78"/>
                                      </a:lnTo>
                                      <a:lnTo>
                                        <a:pt x="4" y="63"/>
                                      </a:lnTo>
                                      <a:lnTo>
                                        <a:pt x="11" y="51"/>
                                      </a:lnTo>
                                      <a:lnTo>
                                        <a:pt x="23" y="37"/>
                                      </a:lnTo>
                                      <a:lnTo>
                                        <a:pt x="31" y="31"/>
                                      </a:lnTo>
                                      <a:lnTo>
                                        <a:pt x="34" y="17"/>
                                      </a:lnTo>
                                      <a:lnTo>
                                        <a:pt x="40" y="8"/>
                                      </a:lnTo>
                                      <a:lnTo>
                                        <a:pt x="49" y="4"/>
                                      </a:lnTo>
                                      <a:lnTo>
                                        <a:pt x="57" y="0"/>
                                      </a:lnTo>
                                      <a:lnTo>
                                        <a:pt x="66" y="7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8055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344" name="Freeform 12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828" y="1569"/>
                                  <a:ext cx="54" cy="63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1" y="0"/>
                                    </a:cxn>
                                    <a:cxn ang="0">
                                      <a:pos x="0" y="20"/>
                                    </a:cxn>
                                    <a:cxn ang="0">
                                      <a:pos x="3" y="36"/>
                                    </a:cxn>
                                    <a:cxn ang="0">
                                      <a:pos x="10" y="53"/>
                                    </a:cxn>
                                    <a:cxn ang="0">
                                      <a:pos x="15" y="67"/>
                                    </a:cxn>
                                    <a:cxn ang="0">
                                      <a:pos x="10" y="81"/>
                                    </a:cxn>
                                    <a:cxn ang="0">
                                      <a:pos x="21" y="85"/>
                                    </a:cxn>
                                    <a:cxn ang="0">
                                      <a:pos x="33" y="92"/>
                                    </a:cxn>
                                    <a:cxn ang="0">
                                      <a:pos x="40" y="101"/>
                                    </a:cxn>
                                    <a:cxn ang="0">
                                      <a:pos x="48" y="113"/>
                                    </a:cxn>
                                    <a:cxn ang="0">
                                      <a:pos x="49" y="126"/>
                                    </a:cxn>
                                    <a:cxn ang="0">
                                      <a:pos x="52" y="119"/>
                                    </a:cxn>
                                    <a:cxn ang="0">
                                      <a:pos x="56" y="106"/>
                                    </a:cxn>
                                    <a:cxn ang="0">
                                      <a:pos x="60" y="96"/>
                                    </a:cxn>
                                    <a:cxn ang="0">
                                      <a:pos x="75" y="95"/>
                                    </a:cxn>
                                    <a:cxn ang="0">
                                      <a:pos x="87" y="90"/>
                                    </a:cxn>
                                    <a:cxn ang="0">
                                      <a:pos x="96" y="82"/>
                                    </a:cxn>
                                    <a:cxn ang="0">
                                      <a:pos x="107" y="66"/>
                                    </a:cxn>
                                    <a:cxn ang="0">
                                      <a:pos x="91" y="76"/>
                                    </a:cxn>
                                    <a:cxn ang="0">
                                      <a:pos x="80" y="82"/>
                                    </a:cxn>
                                    <a:cxn ang="0">
                                      <a:pos x="68" y="85"/>
                                    </a:cxn>
                                    <a:cxn ang="0">
                                      <a:pos x="53" y="84"/>
                                    </a:cxn>
                                    <a:cxn ang="0">
                                      <a:pos x="39" y="80"/>
                                    </a:cxn>
                                    <a:cxn ang="0">
                                      <a:pos x="28" y="72"/>
                                    </a:cxn>
                                    <a:cxn ang="0">
                                      <a:pos x="20" y="64"/>
                                    </a:cxn>
                                    <a:cxn ang="0">
                                      <a:pos x="16" y="53"/>
                                    </a:cxn>
                                    <a:cxn ang="0">
                                      <a:pos x="10" y="42"/>
                                    </a:cxn>
                                    <a:cxn ang="0">
                                      <a:pos x="7" y="33"/>
                                    </a:cxn>
                                    <a:cxn ang="0">
                                      <a:pos x="3" y="18"/>
                                    </a:cxn>
                                    <a:cxn ang="0">
                                      <a:pos x="1" y="0"/>
                                    </a:cxn>
                                  </a:cxnLst>
                                  <a:rect l="0" t="0" r="r" b="b"/>
                                  <a:pathLst>
                                    <a:path w="107" h="126">
                                      <a:moveTo>
                                        <a:pt x="1" y="0"/>
                                      </a:moveTo>
                                      <a:lnTo>
                                        <a:pt x="0" y="20"/>
                                      </a:lnTo>
                                      <a:lnTo>
                                        <a:pt x="3" y="36"/>
                                      </a:lnTo>
                                      <a:lnTo>
                                        <a:pt x="10" y="53"/>
                                      </a:lnTo>
                                      <a:lnTo>
                                        <a:pt x="15" y="67"/>
                                      </a:lnTo>
                                      <a:lnTo>
                                        <a:pt x="10" y="81"/>
                                      </a:lnTo>
                                      <a:lnTo>
                                        <a:pt x="21" y="85"/>
                                      </a:lnTo>
                                      <a:lnTo>
                                        <a:pt x="33" y="92"/>
                                      </a:lnTo>
                                      <a:lnTo>
                                        <a:pt x="40" y="101"/>
                                      </a:lnTo>
                                      <a:lnTo>
                                        <a:pt x="48" y="113"/>
                                      </a:lnTo>
                                      <a:lnTo>
                                        <a:pt x="49" y="126"/>
                                      </a:lnTo>
                                      <a:lnTo>
                                        <a:pt x="52" y="119"/>
                                      </a:lnTo>
                                      <a:lnTo>
                                        <a:pt x="56" y="106"/>
                                      </a:lnTo>
                                      <a:lnTo>
                                        <a:pt x="60" y="96"/>
                                      </a:lnTo>
                                      <a:lnTo>
                                        <a:pt x="75" y="95"/>
                                      </a:lnTo>
                                      <a:lnTo>
                                        <a:pt x="87" y="90"/>
                                      </a:lnTo>
                                      <a:lnTo>
                                        <a:pt x="96" y="82"/>
                                      </a:lnTo>
                                      <a:lnTo>
                                        <a:pt x="107" y="66"/>
                                      </a:lnTo>
                                      <a:lnTo>
                                        <a:pt x="91" y="76"/>
                                      </a:lnTo>
                                      <a:lnTo>
                                        <a:pt x="80" y="82"/>
                                      </a:lnTo>
                                      <a:lnTo>
                                        <a:pt x="68" y="85"/>
                                      </a:lnTo>
                                      <a:lnTo>
                                        <a:pt x="53" y="84"/>
                                      </a:lnTo>
                                      <a:lnTo>
                                        <a:pt x="39" y="80"/>
                                      </a:lnTo>
                                      <a:lnTo>
                                        <a:pt x="28" y="72"/>
                                      </a:lnTo>
                                      <a:lnTo>
                                        <a:pt x="20" y="64"/>
                                      </a:lnTo>
                                      <a:lnTo>
                                        <a:pt x="16" y="53"/>
                                      </a:lnTo>
                                      <a:lnTo>
                                        <a:pt x="10" y="42"/>
                                      </a:lnTo>
                                      <a:lnTo>
                                        <a:pt x="7" y="33"/>
                                      </a:lnTo>
                                      <a:lnTo>
                                        <a:pt x="3" y="18"/>
                                      </a:lnTo>
                                      <a:lnTo>
                                        <a:pt x="1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8F6A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345" name="Freeform 13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630" y="1535"/>
                                  <a:ext cx="33" cy="39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17" y="0"/>
                                    </a:cxn>
                                    <a:cxn ang="0">
                                      <a:pos x="17" y="18"/>
                                    </a:cxn>
                                    <a:cxn ang="0">
                                      <a:pos x="5" y="27"/>
                                    </a:cxn>
                                    <a:cxn ang="0">
                                      <a:pos x="0" y="40"/>
                                    </a:cxn>
                                    <a:cxn ang="0">
                                      <a:pos x="0" y="49"/>
                                    </a:cxn>
                                    <a:cxn ang="0">
                                      <a:pos x="8" y="54"/>
                                    </a:cxn>
                                    <a:cxn ang="0">
                                      <a:pos x="24" y="57"/>
                                    </a:cxn>
                                    <a:cxn ang="0">
                                      <a:pos x="37" y="56"/>
                                    </a:cxn>
                                    <a:cxn ang="0">
                                      <a:pos x="41" y="66"/>
                                    </a:cxn>
                                    <a:cxn ang="0">
                                      <a:pos x="48" y="73"/>
                                    </a:cxn>
                                    <a:cxn ang="0">
                                      <a:pos x="65" y="80"/>
                                    </a:cxn>
                                    <a:cxn ang="0">
                                      <a:pos x="56" y="66"/>
                                    </a:cxn>
                                    <a:cxn ang="0">
                                      <a:pos x="55" y="56"/>
                                    </a:cxn>
                                    <a:cxn ang="0">
                                      <a:pos x="45" y="52"/>
                                    </a:cxn>
                                    <a:cxn ang="0">
                                      <a:pos x="35" y="45"/>
                                    </a:cxn>
                                    <a:cxn ang="0">
                                      <a:pos x="29" y="36"/>
                                    </a:cxn>
                                    <a:cxn ang="0">
                                      <a:pos x="17" y="0"/>
                                    </a:cxn>
                                  </a:cxnLst>
                                  <a:rect l="0" t="0" r="r" b="b"/>
                                  <a:pathLst>
                                    <a:path w="65" h="80">
                                      <a:moveTo>
                                        <a:pt x="17" y="0"/>
                                      </a:moveTo>
                                      <a:lnTo>
                                        <a:pt x="17" y="18"/>
                                      </a:lnTo>
                                      <a:lnTo>
                                        <a:pt x="5" y="27"/>
                                      </a:lnTo>
                                      <a:lnTo>
                                        <a:pt x="0" y="40"/>
                                      </a:lnTo>
                                      <a:lnTo>
                                        <a:pt x="0" y="49"/>
                                      </a:lnTo>
                                      <a:lnTo>
                                        <a:pt x="8" y="54"/>
                                      </a:lnTo>
                                      <a:lnTo>
                                        <a:pt x="24" y="57"/>
                                      </a:lnTo>
                                      <a:lnTo>
                                        <a:pt x="37" y="56"/>
                                      </a:lnTo>
                                      <a:lnTo>
                                        <a:pt x="41" y="66"/>
                                      </a:lnTo>
                                      <a:lnTo>
                                        <a:pt x="48" y="73"/>
                                      </a:lnTo>
                                      <a:lnTo>
                                        <a:pt x="65" y="80"/>
                                      </a:lnTo>
                                      <a:lnTo>
                                        <a:pt x="56" y="66"/>
                                      </a:lnTo>
                                      <a:lnTo>
                                        <a:pt x="55" y="56"/>
                                      </a:lnTo>
                                      <a:lnTo>
                                        <a:pt x="45" y="52"/>
                                      </a:lnTo>
                                      <a:lnTo>
                                        <a:pt x="35" y="45"/>
                                      </a:lnTo>
                                      <a:lnTo>
                                        <a:pt x="29" y="36"/>
                                      </a:lnTo>
                                      <a:lnTo>
                                        <a:pt x="17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7F3F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335" name="Group 2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658" y="1612"/>
                              <a:ext cx="187" cy="258"/>
                              <a:chOff x="4658" y="1612"/>
                              <a:chExt cx="187" cy="258"/>
                            </a:xfrm>
                          </p:grpSpPr>
                          <p:sp>
                            <p:nvSpPr>
                              <p:cNvPr id="336" name="Freeform 1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658" y="1645"/>
                                <a:ext cx="106" cy="201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23" y="310"/>
                                  </a:cxn>
                                  <a:cxn ang="0">
                                    <a:pos x="7" y="270"/>
                                  </a:cxn>
                                  <a:cxn ang="0">
                                    <a:pos x="0" y="221"/>
                                  </a:cxn>
                                  <a:cxn ang="0">
                                    <a:pos x="16" y="171"/>
                                  </a:cxn>
                                  <a:cxn ang="0">
                                    <a:pos x="11" y="125"/>
                                  </a:cxn>
                                  <a:cxn ang="0">
                                    <a:pos x="25" y="26"/>
                                  </a:cxn>
                                  <a:cxn ang="0">
                                    <a:pos x="42" y="23"/>
                                  </a:cxn>
                                  <a:cxn ang="0">
                                    <a:pos x="101" y="62"/>
                                  </a:cxn>
                                  <a:cxn ang="0">
                                    <a:pos x="155" y="78"/>
                                  </a:cxn>
                                  <a:cxn ang="0">
                                    <a:pos x="187" y="91"/>
                                  </a:cxn>
                                  <a:cxn ang="0">
                                    <a:pos x="188" y="126"/>
                                  </a:cxn>
                                  <a:cxn ang="0">
                                    <a:pos x="191" y="169"/>
                                  </a:cxn>
                                  <a:cxn ang="0">
                                    <a:pos x="211" y="216"/>
                                  </a:cxn>
                                  <a:cxn ang="0">
                                    <a:pos x="184" y="239"/>
                                  </a:cxn>
                                  <a:cxn ang="0">
                                    <a:pos x="175" y="271"/>
                                  </a:cxn>
                                  <a:cxn ang="0">
                                    <a:pos x="187" y="309"/>
                                  </a:cxn>
                                  <a:cxn ang="0">
                                    <a:pos x="160" y="295"/>
                                  </a:cxn>
                                  <a:cxn ang="0">
                                    <a:pos x="140" y="253"/>
                                  </a:cxn>
                                  <a:cxn ang="0">
                                    <a:pos x="139" y="201"/>
                                  </a:cxn>
                                  <a:cxn ang="0">
                                    <a:pos x="139" y="176"/>
                                  </a:cxn>
                                  <a:cxn ang="0">
                                    <a:pos x="129" y="145"/>
                                  </a:cxn>
                                  <a:cxn ang="0">
                                    <a:pos x="93" y="108"/>
                                  </a:cxn>
                                  <a:cxn ang="0">
                                    <a:pos x="68" y="80"/>
                                  </a:cxn>
                                  <a:cxn ang="0">
                                    <a:pos x="48" y="78"/>
                                  </a:cxn>
                                  <a:cxn ang="0">
                                    <a:pos x="52" y="98"/>
                                  </a:cxn>
                                  <a:cxn ang="0">
                                    <a:pos x="80" y="120"/>
                                  </a:cxn>
                                  <a:cxn ang="0">
                                    <a:pos x="108" y="160"/>
                                  </a:cxn>
                                  <a:cxn ang="0">
                                    <a:pos x="114" y="202"/>
                                  </a:cxn>
                                  <a:cxn ang="0">
                                    <a:pos x="123" y="253"/>
                                  </a:cxn>
                                  <a:cxn ang="0">
                                    <a:pos x="139" y="303"/>
                                  </a:cxn>
                                  <a:cxn ang="0">
                                    <a:pos x="149" y="352"/>
                                  </a:cxn>
                                  <a:cxn ang="0">
                                    <a:pos x="147" y="396"/>
                                  </a:cxn>
                                  <a:cxn ang="0">
                                    <a:pos x="134" y="381"/>
                                  </a:cxn>
                                  <a:cxn ang="0">
                                    <a:pos x="124" y="342"/>
                                  </a:cxn>
                                  <a:cxn ang="0">
                                    <a:pos x="98" y="303"/>
                                  </a:cxn>
                                  <a:cxn ang="0">
                                    <a:pos x="72" y="278"/>
                                  </a:cxn>
                                  <a:cxn ang="0">
                                    <a:pos x="47" y="276"/>
                                  </a:cxn>
                                  <a:cxn ang="0">
                                    <a:pos x="36" y="299"/>
                                  </a:cxn>
                                  <a:cxn ang="0">
                                    <a:pos x="38" y="336"/>
                                  </a:cxn>
                                </a:cxnLst>
                                <a:rect l="0" t="0" r="r" b="b"/>
                                <a:pathLst>
                                  <a:path w="211" h="401">
                                    <a:moveTo>
                                      <a:pt x="38" y="336"/>
                                    </a:moveTo>
                                    <a:lnTo>
                                      <a:pt x="23" y="310"/>
                                    </a:lnTo>
                                    <a:lnTo>
                                      <a:pt x="13" y="291"/>
                                    </a:lnTo>
                                    <a:lnTo>
                                      <a:pt x="7" y="270"/>
                                    </a:lnTo>
                                    <a:lnTo>
                                      <a:pt x="1" y="245"/>
                                    </a:lnTo>
                                    <a:lnTo>
                                      <a:pt x="0" y="221"/>
                                    </a:lnTo>
                                    <a:lnTo>
                                      <a:pt x="5" y="197"/>
                                    </a:lnTo>
                                    <a:lnTo>
                                      <a:pt x="16" y="171"/>
                                    </a:lnTo>
                                    <a:lnTo>
                                      <a:pt x="17" y="148"/>
                                    </a:lnTo>
                                    <a:lnTo>
                                      <a:pt x="11" y="125"/>
                                    </a:lnTo>
                                    <a:lnTo>
                                      <a:pt x="17" y="79"/>
                                    </a:lnTo>
                                    <a:lnTo>
                                      <a:pt x="25" y="26"/>
                                    </a:lnTo>
                                    <a:lnTo>
                                      <a:pt x="28" y="0"/>
                                    </a:lnTo>
                                    <a:lnTo>
                                      <a:pt x="42" y="23"/>
                                    </a:lnTo>
                                    <a:lnTo>
                                      <a:pt x="68" y="40"/>
                                    </a:lnTo>
                                    <a:lnTo>
                                      <a:pt x="101" y="62"/>
                                    </a:lnTo>
                                    <a:lnTo>
                                      <a:pt x="134" y="72"/>
                                    </a:lnTo>
                                    <a:lnTo>
                                      <a:pt x="155" y="78"/>
                                    </a:lnTo>
                                    <a:lnTo>
                                      <a:pt x="177" y="85"/>
                                    </a:lnTo>
                                    <a:lnTo>
                                      <a:pt x="187" y="91"/>
                                    </a:lnTo>
                                    <a:lnTo>
                                      <a:pt x="193" y="101"/>
                                    </a:lnTo>
                                    <a:lnTo>
                                      <a:pt x="188" y="126"/>
                                    </a:lnTo>
                                    <a:lnTo>
                                      <a:pt x="187" y="146"/>
                                    </a:lnTo>
                                    <a:lnTo>
                                      <a:pt x="191" y="169"/>
                                    </a:lnTo>
                                    <a:lnTo>
                                      <a:pt x="198" y="192"/>
                                    </a:lnTo>
                                    <a:lnTo>
                                      <a:pt x="211" y="216"/>
                                    </a:lnTo>
                                    <a:lnTo>
                                      <a:pt x="195" y="224"/>
                                    </a:lnTo>
                                    <a:lnTo>
                                      <a:pt x="184" y="239"/>
                                    </a:lnTo>
                                    <a:lnTo>
                                      <a:pt x="178" y="254"/>
                                    </a:lnTo>
                                    <a:lnTo>
                                      <a:pt x="175" y="271"/>
                                    </a:lnTo>
                                    <a:lnTo>
                                      <a:pt x="178" y="291"/>
                                    </a:lnTo>
                                    <a:lnTo>
                                      <a:pt x="187" y="309"/>
                                    </a:lnTo>
                                    <a:lnTo>
                                      <a:pt x="171" y="299"/>
                                    </a:lnTo>
                                    <a:lnTo>
                                      <a:pt x="160" y="295"/>
                                    </a:lnTo>
                                    <a:lnTo>
                                      <a:pt x="148" y="276"/>
                                    </a:lnTo>
                                    <a:lnTo>
                                      <a:pt x="140" y="253"/>
                                    </a:lnTo>
                                    <a:lnTo>
                                      <a:pt x="136" y="225"/>
                                    </a:lnTo>
                                    <a:lnTo>
                                      <a:pt x="139" y="201"/>
                                    </a:lnTo>
                                    <a:lnTo>
                                      <a:pt x="132" y="188"/>
                                    </a:lnTo>
                                    <a:lnTo>
                                      <a:pt x="139" y="176"/>
                                    </a:lnTo>
                                    <a:lnTo>
                                      <a:pt x="141" y="160"/>
                                    </a:lnTo>
                                    <a:lnTo>
                                      <a:pt x="129" y="145"/>
                                    </a:lnTo>
                                    <a:lnTo>
                                      <a:pt x="111" y="129"/>
                                    </a:lnTo>
                                    <a:lnTo>
                                      <a:pt x="93" y="108"/>
                                    </a:lnTo>
                                    <a:lnTo>
                                      <a:pt x="79" y="91"/>
                                    </a:lnTo>
                                    <a:lnTo>
                                      <a:pt x="68" y="80"/>
                                    </a:lnTo>
                                    <a:lnTo>
                                      <a:pt x="56" y="76"/>
                                    </a:lnTo>
                                    <a:lnTo>
                                      <a:pt x="48" y="78"/>
                                    </a:lnTo>
                                    <a:lnTo>
                                      <a:pt x="46" y="87"/>
                                    </a:lnTo>
                                    <a:lnTo>
                                      <a:pt x="52" y="98"/>
                                    </a:lnTo>
                                    <a:lnTo>
                                      <a:pt x="64" y="107"/>
                                    </a:lnTo>
                                    <a:lnTo>
                                      <a:pt x="80" y="120"/>
                                    </a:lnTo>
                                    <a:lnTo>
                                      <a:pt x="98" y="140"/>
                                    </a:lnTo>
                                    <a:lnTo>
                                      <a:pt x="108" y="160"/>
                                    </a:lnTo>
                                    <a:lnTo>
                                      <a:pt x="113" y="178"/>
                                    </a:lnTo>
                                    <a:lnTo>
                                      <a:pt x="114" y="202"/>
                                    </a:lnTo>
                                    <a:lnTo>
                                      <a:pt x="111" y="226"/>
                                    </a:lnTo>
                                    <a:lnTo>
                                      <a:pt x="123" y="253"/>
                                    </a:lnTo>
                                    <a:lnTo>
                                      <a:pt x="132" y="278"/>
                                    </a:lnTo>
                                    <a:lnTo>
                                      <a:pt x="139" y="303"/>
                                    </a:lnTo>
                                    <a:lnTo>
                                      <a:pt x="144" y="332"/>
                                    </a:lnTo>
                                    <a:lnTo>
                                      <a:pt x="149" y="352"/>
                                    </a:lnTo>
                                    <a:lnTo>
                                      <a:pt x="153" y="378"/>
                                    </a:lnTo>
                                    <a:lnTo>
                                      <a:pt x="147" y="396"/>
                                    </a:lnTo>
                                    <a:lnTo>
                                      <a:pt x="129" y="401"/>
                                    </a:lnTo>
                                    <a:lnTo>
                                      <a:pt x="134" y="381"/>
                                    </a:lnTo>
                                    <a:lnTo>
                                      <a:pt x="132" y="361"/>
                                    </a:lnTo>
                                    <a:lnTo>
                                      <a:pt x="124" y="342"/>
                                    </a:lnTo>
                                    <a:lnTo>
                                      <a:pt x="113" y="324"/>
                                    </a:lnTo>
                                    <a:lnTo>
                                      <a:pt x="98" y="303"/>
                                    </a:lnTo>
                                    <a:lnTo>
                                      <a:pt x="85" y="288"/>
                                    </a:lnTo>
                                    <a:lnTo>
                                      <a:pt x="72" y="278"/>
                                    </a:lnTo>
                                    <a:lnTo>
                                      <a:pt x="59" y="275"/>
                                    </a:lnTo>
                                    <a:lnTo>
                                      <a:pt x="47" y="276"/>
                                    </a:lnTo>
                                    <a:lnTo>
                                      <a:pt x="39" y="282"/>
                                    </a:lnTo>
                                    <a:lnTo>
                                      <a:pt x="36" y="299"/>
                                    </a:lnTo>
                                    <a:lnTo>
                                      <a:pt x="34" y="314"/>
                                    </a:lnTo>
                                    <a:lnTo>
                                      <a:pt x="38" y="336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8F6A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337" name="Freeform 1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808" y="1697"/>
                                <a:ext cx="37" cy="111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28" y="0"/>
                                  </a:cxn>
                                  <a:cxn ang="0">
                                    <a:pos x="26" y="29"/>
                                  </a:cxn>
                                  <a:cxn ang="0">
                                    <a:pos x="28" y="60"/>
                                  </a:cxn>
                                  <a:cxn ang="0">
                                    <a:pos x="66" y="102"/>
                                  </a:cxn>
                                  <a:cxn ang="0">
                                    <a:pos x="73" y="153"/>
                                  </a:cxn>
                                  <a:cxn ang="0">
                                    <a:pos x="51" y="199"/>
                                  </a:cxn>
                                  <a:cxn ang="0">
                                    <a:pos x="18" y="222"/>
                                  </a:cxn>
                                  <a:cxn ang="0">
                                    <a:pos x="25" y="197"/>
                                  </a:cxn>
                                  <a:cxn ang="0">
                                    <a:pos x="32" y="179"/>
                                  </a:cxn>
                                  <a:cxn ang="0">
                                    <a:pos x="40" y="167"/>
                                  </a:cxn>
                                  <a:cxn ang="0">
                                    <a:pos x="31" y="153"/>
                                  </a:cxn>
                                  <a:cxn ang="0">
                                    <a:pos x="19" y="134"/>
                                  </a:cxn>
                                  <a:cxn ang="0">
                                    <a:pos x="15" y="119"/>
                                  </a:cxn>
                                  <a:cxn ang="0">
                                    <a:pos x="14" y="102"/>
                                  </a:cxn>
                                  <a:cxn ang="0">
                                    <a:pos x="17" y="75"/>
                                  </a:cxn>
                                  <a:cxn ang="0">
                                    <a:pos x="20" y="53"/>
                                  </a:cxn>
                                  <a:cxn ang="0">
                                    <a:pos x="11" y="30"/>
                                  </a:cxn>
                                  <a:cxn ang="0">
                                    <a:pos x="0" y="13"/>
                                  </a:cxn>
                                  <a:cxn ang="0">
                                    <a:pos x="28" y="0"/>
                                  </a:cxn>
                                </a:cxnLst>
                                <a:rect l="0" t="0" r="r" b="b"/>
                                <a:pathLst>
                                  <a:path w="73" h="222">
                                    <a:moveTo>
                                      <a:pt x="28" y="0"/>
                                    </a:moveTo>
                                    <a:lnTo>
                                      <a:pt x="26" y="29"/>
                                    </a:lnTo>
                                    <a:lnTo>
                                      <a:pt x="28" y="60"/>
                                    </a:lnTo>
                                    <a:lnTo>
                                      <a:pt x="66" y="102"/>
                                    </a:lnTo>
                                    <a:lnTo>
                                      <a:pt x="73" y="153"/>
                                    </a:lnTo>
                                    <a:lnTo>
                                      <a:pt x="51" y="199"/>
                                    </a:lnTo>
                                    <a:lnTo>
                                      <a:pt x="18" y="222"/>
                                    </a:lnTo>
                                    <a:lnTo>
                                      <a:pt x="25" y="197"/>
                                    </a:lnTo>
                                    <a:lnTo>
                                      <a:pt x="32" y="179"/>
                                    </a:lnTo>
                                    <a:lnTo>
                                      <a:pt x="40" y="167"/>
                                    </a:lnTo>
                                    <a:lnTo>
                                      <a:pt x="31" y="153"/>
                                    </a:lnTo>
                                    <a:lnTo>
                                      <a:pt x="19" y="134"/>
                                    </a:lnTo>
                                    <a:lnTo>
                                      <a:pt x="15" y="119"/>
                                    </a:lnTo>
                                    <a:lnTo>
                                      <a:pt x="14" y="102"/>
                                    </a:lnTo>
                                    <a:lnTo>
                                      <a:pt x="17" y="75"/>
                                    </a:lnTo>
                                    <a:lnTo>
                                      <a:pt x="20" y="53"/>
                                    </a:lnTo>
                                    <a:lnTo>
                                      <a:pt x="11" y="30"/>
                                    </a:lnTo>
                                    <a:lnTo>
                                      <a:pt x="0" y="13"/>
                                    </a:lnTo>
                                    <a:lnTo>
                                      <a:pt x="28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8F6A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338" name="Freeform 1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658" y="1796"/>
                                <a:ext cx="181" cy="74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0" y="86"/>
                                  </a:cxn>
                                  <a:cxn ang="0">
                                    <a:pos x="26" y="80"/>
                                  </a:cxn>
                                  <a:cxn ang="0">
                                    <a:pos x="56" y="82"/>
                                  </a:cxn>
                                  <a:cxn ang="0">
                                    <a:pos x="85" y="85"/>
                                  </a:cxn>
                                  <a:cxn ang="0">
                                    <a:pos x="129" y="94"/>
                                  </a:cxn>
                                  <a:cxn ang="0">
                                    <a:pos x="153" y="94"/>
                                  </a:cxn>
                                  <a:cxn ang="0">
                                    <a:pos x="160" y="86"/>
                                  </a:cxn>
                                  <a:cxn ang="0">
                                    <a:pos x="177" y="75"/>
                                  </a:cxn>
                                  <a:cxn ang="0">
                                    <a:pos x="199" y="69"/>
                                  </a:cxn>
                                  <a:cxn ang="0">
                                    <a:pos x="222" y="67"/>
                                  </a:cxn>
                                  <a:cxn ang="0">
                                    <a:pos x="241" y="66"/>
                                  </a:cxn>
                                  <a:cxn ang="0">
                                    <a:pos x="255" y="55"/>
                                  </a:cxn>
                                  <a:cxn ang="0">
                                    <a:pos x="269" y="43"/>
                                  </a:cxn>
                                  <a:cxn ang="0">
                                    <a:pos x="286" y="32"/>
                                  </a:cxn>
                                  <a:cxn ang="0">
                                    <a:pos x="302" y="26"/>
                                  </a:cxn>
                                  <a:cxn ang="0">
                                    <a:pos x="315" y="20"/>
                                  </a:cxn>
                                  <a:cxn ang="0">
                                    <a:pos x="333" y="9"/>
                                  </a:cxn>
                                  <a:cxn ang="0">
                                    <a:pos x="362" y="0"/>
                                  </a:cxn>
                                  <a:cxn ang="0">
                                    <a:pos x="283" y="107"/>
                                  </a:cxn>
                                  <a:cxn ang="0">
                                    <a:pos x="136" y="149"/>
                                  </a:cxn>
                                  <a:cxn ang="0">
                                    <a:pos x="29" y="148"/>
                                  </a:cxn>
                                  <a:cxn ang="0">
                                    <a:pos x="0" y="86"/>
                                  </a:cxn>
                                </a:cxnLst>
                                <a:rect l="0" t="0" r="r" b="b"/>
                                <a:pathLst>
                                  <a:path w="362" h="149">
                                    <a:moveTo>
                                      <a:pt x="0" y="86"/>
                                    </a:moveTo>
                                    <a:lnTo>
                                      <a:pt x="26" y="80"/>
                                    </a:lnTo>
                                    <a:lnTo>
                                      <a:pt x="56" y="82"/>
                                    </a:lnTo>
                                    <a:lnTo>
                                      <a:pt x="85" y="85"/>
                                    </a:lnTo>
                                    <a:lnTo>
                                      <a:pt x="129" y="94"/>
                                    </a:lnTo>
                                    <a:lnTo>
                                      <a:pt x="153" y="94"/>
                                    </a:lnTo>
                                    <a:lnTo>
                                      <a:pt x="160" y="86"/>
                                    </a:lnTo>
                                    <a:lnTo>
                                      <a:pt x="177" y="75"/>
                                    </a:lnTo>
                                    <a:lnTo>
                                      <a:pt x="199" y="69"/>
                                    </a:lnTo>
                                    <a:lnTo>
                                      <a:pt x="222" y="67"/>
                                    </a:lnTo>
                                    <a:lnTo>
                                      <a:pt x="241" y="66"/>
                                    </a:lnTo>
                                    <a:lnTo>
                                      <a:pt x="255" y="55"/>
                                    </a:lnTo>
                                    <a:lnTo>
                                      <a:pt x="269" y="43"/>
                                    </a:lnTo>
                                    <a:lnTo>
                                      <a:pt x="286" y="32"/>
                                    </a:lnTo>
                                    <a:lnTo>
                                      <a:pt x="302" y="26"/>
                                    </a:lnTo>
                                    <a:lnTo>
                                      <a:pt x="315" y="20"/>
                                    </a:lnTo>
                                    <a:lnTo>
                                      <a:pt x="333" y="9"/>
                                    </a:lnTo>
                                    <a:lnTo>
                                      <a:pt x="362" y="0"/>
                                    </a:lnTo>
                                    <a:lnTo>
                                      <a:pt x="283" y="107"/>
                                    </a:lnTo>
                                    <a:lnTo>
                                      <a:pt x="136" y="149"/>
                                    </a:lnTo>
                                    <a:lnTo>
                                      <a:pt x="29" y="148"/>
                                    </a:lnTo>
                                    <a:lnTo>
                                      <a:pt x="0" y="86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7F3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339" name="Freeform 1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667" y="1612"/>
                                <a:ext cx="157" cy="92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" y="0"/>
                                  </a:cxn>
                                  <a:cxn ang="0">
                                    <a:pos x="5" y="23"/>
                                  </a:cxn>
                                  <a:cxn ang="0">
                                    <a:pos x="9" y="46"/>
                                  </a:cxn>
                                  <a:cxn ang="0">
                                    <a:pos x="15" y="66"/>
                                  </a:cxn>
                                  <a:cxn ang="0">
                                    <a:pos x="27" y="82"/>
                                  </a:cxn>
                                  <a:cxn ang="0">
                                    <a:pos x="42" y="92"/>
                                  </a:cxn>
                                  <a:cxn ang="0">
                                    <a:pos x="68" y="107"/>
                                  </a:cxn>
                                  <a:cxn ang="0">
                                    <a:pos x="94" y="120"/>
                                  </a:cxn>
                                  <a:cxn ang="0">
                                    <a:pos x="120" y="129"/>
                                  </a:cxn>
                                  <a:cxn ang="0">
                                    <a:pos x="152" y="139"/>
                                  </a:cxn>
                                  <a:cxn ang="0">
                                    <a:pos x="182" y="154"/>
                                  </a:cxn>
                                  <a:cxn ang="0">
                                    <a:pos x="210" y="168"/>
                                  </a:cxn>
                                  <a:cxn ang="0">
                                    <a:pos x="239" y="174"/>
                                  </a:cxn>
                                  <a:cxn ang="0">
                                    <a:pos x="266" y="176"/>
                                  </a:cxn>
                                  <a:cxn ang="0">
                                    <a:pos x="291" y="174"/>
                                  </a:cxn>
                                  <a:cxn ang="0">
                                    <a:pos x="315" y="170"/>
                                  </a:cxn>
                                  <a:cxn ang="0">
                                    <a:pos x="292" y="178"/>
                                  </a:cxn>
                                  <a:cxn ang="0">
                                    <a:pos x="262" y="184"/>
                                  </a:cxn>
                                  <a:cxn ang="0">
                                    <a:pos x="233" y="185"/>
                                  </a:cxn>
                                  <a:cxn ang="0">
                                    <a:pos x="207" y="182"/>
                                  </a:cxn>
                                  <a:cxn ang="0">
                                    <a:pos x="187" y="175"/>
                                  </a:cxn>
                                  <a:cxn ang="0">
                                    <a:pos x="167" y="162"/>
                                  </a:cxn>
                                  <a:cxn ang="0">
                                    <a:pos x="153" y="154"/>
                                  </a:cxn>
                                  <a:cxn ang="0">
                                    <a:pos x="135" y="149"/>
                                  </a:cxn>
                                  <a:cxn ang="0">
                                    <a:pos x="113" y="141"/>
                                  </a:cxn>
                                  <a:cxn ang="0">
                                    <a:pos x="96" y="135"/>
                                  </a:cxn>
                                  <a:cxn ang="0">
                                    <a:pos x="78" y="127"/>
                                  </a:cxn>
                                  <a:cxn ang="0">
                                    <a:pos x="56" y="114"/>
                                  </a:cxn>
                                  <a:cxn ang="0">
                                    <a:pos x="40" y="103"/>
                                  </a:cxn>
                                  <a:cxn ang="0">
                                    <a:pos x="28" y="93"/>
                                  </a:cxn>
                                  <a:cxn ang="0">
                                    <a:pos x="15" y="83"/>
                                  </a:cxn>
                                  <a:cxn ang="0">
                                    <a:pos x="7" y="67"/>
                                  </a:cxn>
                                  <a:cxn ang="0">
                                    <a:pos x="4" y="45"/>
                                  </a:cxn>
                                  <a:cxn ang="0">
                                    <a:pos x="0" y="22"/>
                                  </a:cxn>
                                  <a:cxn ang="0">
                                    <a:pos x="1" y="0"/>
                                  </a:cxn>
                                </a:cxnLst>
                                <a:rect l="0" t="0" r="r" b="b"/>
                                <a:pathLst>
                                  <a:path w="315" h="185">
                                    <a:moveTo>
                                      <a:pt x="1" y="0"/>
                                    </a:moveTo>
                                    <a:lnTo>
                                      <a:pt x="5" y="23"/>
                                    </a:lnTo>
                                    <a:lnTo>
                                      <a:pt x="9" y="46"/>
                                    </a:lnTo>
                                    <a:lnTo>
                                      <a:pt x="15" y="66"/>
                                    </a:lnTo>
                                    <a:lnTo>
                                      <a:pt x="27" y="82"/>
                                    </a:lnTo>
                                    <a:lnTo>
                                      <a:pt x="42" y="92"/>
                                    </a:lnTo>
                                    <a:lnTo>
                                      <a:pt x="68" y="107"/>
                                    </a:lnTo>
                                    <a:lnTo>
                                      <a:pt x="94" y="120"/>
                                    </a:lnTo>
                                    <a:lnTo>
                                      <a:pt x="120" y="129"/>
                                    </a:lnTo>
                                    <a:lnTo>
                                      <a:pt x="152" y="139"/>
                                    </a:lnTo>
                                    <a:lnTo>
                                      <a:pt x="182" y="154"/>
                                    </a:lnTo>
                                    <a:lnTo>
                                      <a:pt x="210" y="168"/>
                                    </a:lnTo>
                                    <a:lnTo>
                                      <a:pt x="239" y="174"/>
                                    </a:lnTo>
                                    <a:lnTo>
                                      <a:pt x="266" y="176"/>
                                    </a:lnTo>
                                    <a:lnTo>
                                      <a:pt x="291" y="174"/>
                                    </a:lnTo>
                                    <a:lnTo>
                                      <a:pt x="315" y="170"/>
                                    </a:lnTo>
                                    <a:lnTo>
                                      <a:pt x="292" y="178"/>
                                    </a:lnTo>
                                    <a:lnTo>
                                      <a:pt x="262" y="184"/>
                                    </a:lnTo>
                                    <a:lnTo>
                                      <a:pt x="233" y="185"/>
                                    </a:lnTo>
                                    <a:lnTo>
                                      <a:pt x="207" y="182"/>
                                    </a:lnTo>
                                    <a:lnTo>
                                      <a:pt x="187" y="175"/>
                                    </a:lnTo>
                                    <a:lnTo>
                                      <a:pt x="167" y="162"/>
                                    </a:lnTo>
                                    <a:lnTo>
                                      <a:pt x="153" y="154"/>
                                    </a:lnTo>
                                    <a:lnTo>
                                      <a:pt x="135" y="149"/>
                                    </a:lnTo>
                                    <a:lnTo>
                                      <a:pt x="113" y="141"/>
                                    </a:lnTo>
                                    <a:lnTo>
                                      <a:pt x="96" y="135"/>
                                    </a:lnTo>
                                    <a:lnTo>
                                      <a:pt x="78" y="127"/>
                                    </a:lnTo>
                                    <a:lnTo>
                                      <a:pt x="56" y="114"/>
                                    </a:lnTo>
                                    <a:lnTo>
                                      <a:pt x="40" y="103"/>
                                    </a:lnTo>
                                    <a:lnTo>
                                      <a:pt x="28" y="93"/>
                                    </a:lnTo>
                                    <a:lnTo>
                                      <a:pt x="15" y="83"/>
                                    </a:lnTo>
                                    <a:lnTo>
                                      <a:pt x="7" y="67"/>
                                    </a:lnTo>
                                    <a:lnTo>
                                      <a:pt x="4" y="45"/>
                                    </a:lnTo>
                                    <a:lnTo>
                                      <a:pt x="0" y="22"/>
                                    </a:lnTo>
                                    <a:lnTo>
                                      <a:pt x="1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7F3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</p:grpSp>
                    </p:grpSp>
                    <p:grpSp>
                      <p:nvGrpSpPr>
                        <p:cNvPr id="297" name="Group 5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727" y="1516"/>
                          <a:ext cx="154" cy="140"/>
                          <a:chOff x="4727" y="1516"/>
                          <a:chExt cx="154" cy="140"/>
                        </a:xfrm>
                      </p:grpSpPr>
                      <p:grpSp>
                        <p:nvGrpSpPr>
                          <p:cNvPr id="298" name="Group 4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727" y="1516"/>
                            <a:ext cx="154" cy="42"/>
                            <a:chOff x="4727" y="1516"/>
                            <a:chExt cx="154" cy="42"/>
                          </a:xfrm>
                        </p:grpSpPr>
                        <p:grpSp>
                          <p:nvGrpSpPr>
                            <p:cNvPr id="306" name="Group 3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727" y="1516"/>
                              <a:ext cx="70" cy="38"/>
                              <a:chOff x="4727" y="1516"/>
                              <a:chExt cx="70" cy="38"/>
                            </a:xfrm>
                          </p:grpSpPr>
                          <p:sp>
                            <p:nvSpPr>
                              <p:cNvPr id="320" name="Freeform 23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733" y="1516"/>
                                <a:ext cx="64" cy="16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0" y="23"/>
                                  </a:cxn>
                                  <a:cxn ang="0">
                                    <a:pos x="20" y="9"/>
                                  </a:cxn>
                                  <a:cxn ang="0">
                                    <a:pos x="36" y="2"/>
                                  </a:cxn>
                                  <a:cxn ang="0">
                                    <a:pos x="54" y="0"/>
                                  </a:cxn>
                                  <a:cxn ang="0">
                                    <a:pos x="68" y="2"/>
                                  </a:cxn>
                                  <a:cxn ang="0">
                                    <a:pos x="91" y="7"/>
                                  </a:cxn>
                                  <a:cxn ang="0">
                                    <a:pos x="111" y="9"/>
                                  </a:cxn>
                                  <a:cxn ang="0">
                                    <a:pos x="121" y="16"/>
                                  </a:cxn>
                                  <a:cxn ang="0">
                                    <a:pos x="128" y="30"/>
                                  </a:cxn>
                                  <a:cxn ang="0">
                                    <a:pos x="117" y="32"/>
                                  </a:cxn>
                                  <a:cxn ang="0">
                                    <a:pos x="103" y="27"/>
                                  </a:cxn>
                                  <a:cxn ang="0">
                                    <a:pos x="93" y="30"/>
                                  </a:cxn>
                                  <a:cxn ang="0">
                                    <a:pos x="82" y="24"/>
                                  </a:cxn>
                                  <a:cxn ang="0">
                                    <a:pos x="70" y="18"/>
                                  </a:cxn>
                                  <a:cxn ang="0">
                                    <a:pos x="52" y="16"/>
                                  </a:cxn>
                                  <a:cxn ang="0">
                                    <a:pos x="35" y="17"/>
                                  </a:cxn>
                                  <a:cxn ang="0">
                                    <a:pos x="16" y="22"/>
                                  </a:cxn>
                                  <a:cxn ang="0">
                                    <a:pos x="0" y="23"/>
                                  </a:cxn>
                                </a:cxnLst>
                                <a:rect l="0" t="0" r="r" b="b"/>
                                <a:pathLst>
                                  <a:path w="128" h="32">
                                    <a:moveTo>
                                      <a:pt x="0" y="23"/>
                                    </a:moveTo>
                                    <a:lnTo>
                                      <a:pt x="20" y="9"/>
                                    </a:lnTo>
                                    <a:lnTo>
                                      <a:pt x="36" y="2"/>
                                    </a:lnTo>
                                    <a:lnTo>
                                      <a:pt x="54" y="0"/>
                                    </a:lnTo>
                                    <a:lnTo>
                                      <a:pt x="68" y="2"/>
                                    </a:lnTo>
                                    <a:lnTo>
                                      <a:pt x="91" y="7"/>
                                    </a:lnTo>
                                    <a:lnTo>
                                      <a:pt x="111" y="9"/>
                                    </a:lnTo>
                                    <a:lnTo>
                                      <a:pt x="121" y="16"/>
                                    </a:lnTo>
                                    <a:lnTo>
                                      <a:pt x="128" y="30"/>
                                    </a:lnTo>
                                    <a:lnTo>
                                      <a:pt x="117" y="32"/>
                                    </a:lnTo>
                                    <a:lnTo>
                                      <a:pt x="103" y="27"/>
                                    </a:lnTo>
                                    <a:lnTo>
                                      <a:pt x="93" y="30"/>
                                    </a:lnTo>
                                    <a:lnTo>
                                      <a:pt x="82" y="24"/>
                                    </a:lnTo>
                                    <a:lnTo>
                                      <a:pt x="70" y="18"/>
                                    </a:lnTo>
                                    <a:lnTo>
                                      <a:pt x="52" y="16"/>
                                    </a:lnTo>
                                    <a:lnTo>
                                      <a:pt x="35" y="17"/>
                                    </a:lnTo>
                                    <a:lnTo>
                                      <a:pt x="16" y="22"/>
                                    </a:lnTo>
                                    <a:lnTo>
                                      <a:pt x="0" y="23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7F3F0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grpSp>
                            <p:nvGrpSpPr>
                              <p:cNvPr id="321" name="Group 34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4727" y="1528"/>
                                <a:ext cx="65" cy="26"/>
                                <a:chOff x="4727" y="1528"/>
                                <a:chExt cx="65" cy="26"/>
                              </a:xfrm>
                            </p:grpSpPr>
                            <p:sp>
                              <p:nvSpPr>
                                <p:cNvPr id="322" name="Freeform 24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727" y="1528"/>
                                  <a:ext cx="65" cy="26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128" y="41"/>
                                    </a:cxn>
                                    <a:cxn ang="0">
                                      <a:pos x="119" y="27"/>
                                    </a:cxn>
                                    <a:cxn ang="0">
                                      <a:pos x="104" y="13"/>
                                    </a:cxn>
                                    <a:cxn ang="0">
                                      <a:pos x="85" y="3"/>
                                    </a:cxn>
                                    <a:cxn ang="0">
                                      <a:pos x="69" y="0"/>
                                    </a:cxn>
                                    <a:cxn ang="0">
                                      <a:pos x="53" y="1"/>
                                    </a:cxn>
                                    <a:cxn ang="0">
                                      <a:pos x="38" y="7"/>
                                    </a:cxn>
                                    <a:cxn ang="0">
                                      <a:pos x="22" y="17"/>
                                    </a:cxn>
                                    <a:cxn ang="0">
                                      <a:pos x="0" y="32"/>
                                    </a:cxn>
                                    <a:cxn ang="0">
                                      <a:pos x="19" y="41"/>
                                    </a:cxn>
                                    <a:cxn ang="0">
                                      <a:pos x="39" y="48"/>
                                    </a:cxn>
                                    <a:cxn ang="0">
                                      <a:pos x="57" y="51"/>
                                    </a:cxn>
                                    <a:cxn ang="0">
                                      <a:pos x="77" y="48"/>
                                    </a:cxn>
                                    <a:cxn ang="0">
                                      <a:pos x="99" y="44"/>
                                    </a:cxn>
                                    <a:cxn ang="0">
                                      <a:pos x="128" y="41"/>
                                    </a:cxn>
                                  </a:cxnLst>
                                  <a:rect l="0" t="0" r="r" b="b"/>
                                  <a:pathLst>
                                    <a:path w="128" h="51">
                                      <a:moveTo>
                                        <a:pt x="128" y="41"/>
                                      </a:moveTo>
                                      <a:lnTo>
                                        <a:pt x="119" y="27"/>
                                      </a:lnTo>
                                      <a:lnTo>
                                        <a:pt x="104" y="13"/>
                                      </a:lnTo>
                                      <a:lnTo>
                                        <a:pt x="85" y="3"/>
                                      </a:lnTo>
                                      <a:lnTo>
                                        <a:pt x="69" y="0"/>
                                      </a:lnTo>
                                      <a:lnTo>
                                        <a:pt x="53" y="1"/>
                                      </a:lnTo>
                                      <a:lnTo>
                                        <a:pt x="38" y="7"/>
                                      </a:lnTo>
                                      <a:lnTo>
                                        <a:pt x="22" y="17"/>
                                      </a:lnTo>
                                      <a:lnTo>
                                        <a:pt x="0" y="32"/>
                                      </a:lnTo>
                                      <a:lnTo>
                                        <a:pt x="19" y="41"/>
                                      </a:lnTo>
                                      <a:lnTo>
                                        <a:pt x="39" y="48"/>
                                      </a:lnTo>
                                      <a:lnTo>
                                        <a:pt x="57" y="51"/>
                                      </a:lnTo>
                                      <a:lnTo>
                                        <a:pt x="77" y="48"/>
                                      </a:lnTo>
                                      <a:lnTo>
                                        <a:pt x="99" y="44"/>
                                      </a:lnTo>
                                      <a:lnTo>
                                        <a:pt x="128" y="41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9F3F0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323" name="Freeform 25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736" y="1535"/>
                                  <a:ext cx="51" cy="15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102" y="25"/>
                                    </a:cxn>
                                    <a:cxn ang="0">
                                      <a:pos x="91" y="14"/>
                                    </a:cxn>
                                    <a:cxn ang="0">
                                      <a:pos x="74" y="3"/>
                                    </a:cxn>
                                    <a:cxn ang="0">
                                      <a:pos x="49" y="0"/>
                                    </a:cxn>
                                    <a:cxn ang="0">
                                      <a:pos x="25" y="7"/>
                                    </a:cxn>
                                    <a:cxn ang="0">
                                      <a:pos x="0" y="18"/>
                                    </a:cxn>
                                    <a:cxn ang="0">
                                      <a:pos x="18" y="26"/>
                                    </a:cxn>
                                    <a:cxn ang="0">
                                      <a:pos x="35" y="30"/>
                                    </a:cxn>
                                    <a:cxn ang="0">
                                      <a:pos x="55" y="29"/>
                                    </a:cxn>
                                    <a:cxn ang="0">
                                      <a:pos x="82" y="28"/>
                                    </a:cxn>
                                    <a:cxn ang="0">
                                      <a:pos x="102" y="25"/>
                                    </a:cxn>
                                  </a:cxnLst>
                                  <a:rect l="0" t="0" r="r" b="b"/>
                                  <a:pathLst>
                                    <a:path w="102" h="30">
                                      <a:moveTo>
                                        <a:pt x="102" y="25"/>
                                      </a:moveTo>
                                      <a:lnTo>
                                        <a:pt x="91" y="14"/>
                                      </a:lnTo>
                                      <a:lnTo>
                                        <a:pt x="74" y="3"/>
                                      </a:lnTo>
                                      <a:lnTo>
                                        <a:pt x="49" y="0"/>
                                      </a:lnTo>
                                      <a:lnTo>
                                        <a:pt x="25" y="7"/>
                                      </a:lnTo>
                                      <a:lnTo>
                                        <a:pt x="0" y="18"/>
                                      </a:lnTo>
                                      <a:lnTo>
                                        <a:pt x="18" y="26"/>
                                      </a:lnTo>
                                      <a:lnTo>
                                        <a:pt x="35" y="30"/>
                                      </a:lnTo>
                                      <a:lnTo>
                                        <a:pt x="55" y="29"/>
                                      </a:lnTo>
                                      <a:lnTo>
                                        <a:pt x="82" y="28"/>
                                      </a:lnTo>
                                      <a:lnTo>
                                        <a:pt x="102" y="25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FFFF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grpSp>
                              <p:nvGrpSpPr>
                                <p:cNvPr id="324" name="Group 31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4743" y="1535"/>
                                  <a:ext cx="24" cy="17"/>
                                  <a:chOff x="4743" y="1535"/>
                                  <a:chExt cx="24" cy="17"/>
                                </a:xfrm>
                              </p:grpSpPr>
                              <p:sp>
                                <p:nvSpPr>
                                  <p:cNvPr id="327" name="Oval 26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743" y="1535"/>
                                    <a:ext cx="24" cy="16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0000FF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328" name="Oval 27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745" y="1538"/>
                                    <a:ext cx="18" cy="14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00008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329" name="Oval 28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747" y="1535"/>
                                    <a:ext cx="17" cy="14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5F7FFF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330" name="Oval 29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749" y="1536"/>
                                    <a:ext cx="11" cy="10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00000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331" name="Oval 30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758" y="1539"/>
                                    <a:ext cx="3" cy="3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FFFFFF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325" name="Freeform 32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727" y="1532"/>
                                  <a:ext cx="62" cy="16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0" y="26"/>
                                    </a:cxn>
                                    <a:cxn ang="0">
                                      <a:pos x="26" y="20"/>
                                    </a:cxn>
                                    <a:cxn ang="0">
                                      <a:pos x="43" y="13"/>
                                    </a:cxn>
                                    <a:cxn ang="0">
                                      <a:pos x="64" y="7"/>
                                    </a:cxn>
                                    <a:cxn ang="0">
                                      <a:pos x="80" y="8"/>
                                    </a:cxn>
                                    <a:cxn ang="0">
                                      <a:pos x="95" y="12"/>
                                    </a:cxn>
                                    <a:cxn ang="0">
                                      <a:pos x="106" y="20"/>
                                    </a:cxn>
                                    <a:cxn ang="0">
                                      <a:pos x="125" y="32"/>
                                    </a:cxn>
                                    <a:cxn ang="0">
                                      <a:pos x="117" y="23"/>
                                    </a:cxn>
                                    <a:cxn ang="0">
                                      <a:pos x="103" y="11"/>
                                    </a:cxn>
                                    <a:cxn ang="0">
                                      <a:pos x="89" y="3"/>
                                    </a:cxn>
                                    <a:cxn ang="0">
                                      <a:pos x="74" y="0"/>
                                    </a:cxn>
                                    <a:cxn ang="0">
                                      <a:pos x="58" y="2"/>
                                    </a:cxn>
                                    <a:cxn ang="0">
                                      <a:pos x="39" y="9"/>
                                    </a:cxn>
                                    <a:cxn ang="0">
                                      <a:pos x="19" y="17"/>
                                    </a:cxn>
                                    <a:cxn ang="0">
                                      <a:pos x="0" y="26"/>
                                    </a:cxn>
                                  </a:cxnLst>
                                  <a:rect l="0" t="0" r="r" b="b"/>
                                  <a:pathLst>
                                    <a:path w="125" h="32">
                                      <a:moveTo>
                                        <a:pt x="0" y="26"/>
                                      </a:moveTo>
                                      <a:lnTo>
                                        <a:pt x="26" y="20"/>
                                      </a:lnTo>
                                      <a:lnTo>
                                        <a:pt x="43" y="13"/>
                                      </a:lnTo>
                                      <a:lnTo>
                                        <a:pt x="64" y="7"/>
                                      </a:lnTo>
                                      <a:lnTo>
                                        <a:pt x="80" y="8"/>
                                      </a:lnTo>
                                      <a:lnTo>
                                        <a:pt x="95" y="12"/>
                                      </a:lnTo>
                                      <a:lnTo>
                                        <a:pt x="106" y="20"/>
                                      </a:lnTo>
                                      <a:lnTo>
                                        <a:pt x="125" y="32"/>
                                      </a:lnTo>
                                      <a:lnTo>
                                        <a:pt x="117" y="23"/>
                                      </a:lnTo>
                                      <a:lnTo>
                                        <a:pt x="103" y="11"/>
                                      </a:lnTo>
                                      <a:lnTo>
                                        <a:pt x="89" y="3"/>
                                      </a:lnTo>
                                      <a:lnTo>
                                        <a:pt x="74" y="0"/>
                                      </a:lnTo>
                                      <a:lnTo>
                                        <a:pt x="58" y="2"/>
                                      </a:lnTo>
                                      <a:lnTo>
                                        <a:pt x="39" y="9"/>
                                      </a:lnTo>
                                      <a:lnTo>
                                        <a:pt x="19" y="17"/>
                                      </a:lnTo>
                                      <a:lnTo>
                                        <a:pt x="0" y="26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3F1F0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326" name="Freeform 33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732" y="1544"/>
                                  <a:ext cx="57" cy="8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114" y="6"/>
                                    </a:cxn>
                                    <a:cxn ang="0">
                                      <a:pos x="98" y="7"/>
                                    </a:cxn>
                                    <a:cxn ang="0">
                                      <a:pos x="78" y="9"/>
                                    </a:cxn>
                                    <a:cxn ang="0">
                                      <a:pos x="54" y="11"/>
                                    </a:cxn>
                                    <a:cxn ang="0">
                                      <a:pos x="34" y="10"/>
                                    </a:cxn>
                                    <a:cxn ang="0">
                                      <a:pos x="21" y="6"/>
                                    </a:cxn>
                                    <a:cxn ang="0">
                                      <a:pos x="14" y="0"/>
                                    </a:cxn>
                                    <a:cxn ang="0">
                                      <a:pos x="0" y="0"/>
                                    </a:cxn>
                                    <a:cxn ang="0">
                                      <a:pos x="13" y="4"/>
                                    </a:cxn>
                                    <a:cxn ang="0">
                                      <a:pos x="30" y="12"/>
                                    </a:cxn>
                                    <a:cxn ang="0">
                                      <a:pos x="49" y="16"/>
                                    </a:cxn>
                                    <a:cxn ang="0">
                                      <a:pos x="79" y="12"/>
                                    </a:cxn>
                                    <a:cxn ang="0">
                                      <a:pos x="99" y="9"/>
                                    </a:cxn>
                                    <a:cxn ang="0">
                                      <a:pos x="114" y="6"/>
                                    </a:cxn>
                                  </a:cxnLst>
                                  <a:rect l="0" t="0" r="r" b="b"/>
                                  <a:pathLst>
                                    <a:path w="114" h="16">
                                      <a:moveTo>
                                        <a:pt x="114" y="6"/>
                                      </a:moveTo>
                                      <a:lnTo>
                                        <a:pt x="98" y="7"/>
                                      </a:lnTo>
                                      <a:lnTo>
                                        <a:pt x="78" y="9"/>
                                      </a:lnTo>
                                      <a:lnTo>
                                        <a:pt x="54" y="11"/>
                                      </a:lnTo>
                                      <a:lnTo>
                                        <a:pt x="34" y="10"/>
                                      </a:lnTo>
                                      <a:lnTo>
                                        <a:pt x="21" y="6"/>
                                      </a:lnTo>
                                      <a:lnTo>
                                        <a:pt x="14" y="0"/>
                                      </a:lnTo>
                                      <a:lnTo>
                                        <a:pt x="0" y="0"/>
                                      </a:lnTo>
                                      <a:lnTo>
                                        <a:pt x="13" y="4"/>
                                      </a:lnTo>
                                      <a:lnTo>
                                        <a:pt x="30" y="12"/>
                                      </a:lnTo>
                                      <a:lnTo>
                                        <a:pt x="49" y="16"/>
                                      </a:lnTo>
                                      <a:lnTo>
                                        <a:pt x="79" y="12"/>
                                      </a:lnTo>
                                      <a:lnTo>
                                        <a:pt x="99" y="9"/>
                                      </a:lnTo>
                                      <a:lnTo>
                                        <a:pt x="114" y="6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3F1F0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307" name="Group 4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824" y="1520"/>
                              <a:ext cx="57" cy="38"/>
                              <a:chOff x="4824" y="1520"/>
                              <a:chExt cx="57" cy="38"/>
                            </a:xfrm>
                          </p:grpSpPr>
                          <p:sp>
                            <p:nvSpPr>
                              <p:cNvPr id="308" name="Freeform 3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826" y="1520"/>
                                <a:ext cx="53" cy="15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0" y="28"/>
                                  </a:cxn>
                                  <a:cxn ang="0">
                                    <a:pos x="7" y="18"/>
                                  </a:cxn>
                                  <a:cxn ang="0">
                                    <a:pos x="13" y="9"/>
                                  </a:cxn>
                                  <a:cxn ang="0">
                                    <a:pos x="26" y="2"/>
                                  </a:cxn>
                                  <a:cxn ang="0">
                                    <a:pos x="41" y="3"/>
                                  </a:cxn>
                                  <a:cxn ang="0">
                                    <a:pos x="60" y="0"/>
                                  </a:cxn>
                                  <a:cxn ang="0">
                                    <a:pos x="80" y="1"/>
                                  </a:cxn>
                                  <a:cxn ang="0">
                                    <a:pos x="95" y="8"/>
                                  </a:cxn>
                                  <a:cxn ang="0">
                                    <a:pos x="106" y="18"/>
                                  </a:cxn>
                                  <a:cxn ang="0">
                                    <a:pos x="106" y="28"/>
                                  </a:cxn>
                                  <a:cxn ang="0">
                                    <a:pos x="91" y="20"/>
                                  </a:cxn>
                                  <a:cxn ang="0">
                                    <a:pos x="76" y="17"/>
                                  </a:cxn>
                                  <a:cxn ang="0">
                                    <a:pos x="59" y="15"/>
                                  </a:cxn>
                                  <a:cxn ang="0">
                                    <a:pos x="43" y="17"/>
                                  </a:cxn>
                                  <a:cxn ang="0">
                                    <a:pos x="30" y="22"/>
                                  </a:cxn>
                                  <a:cxn ang="0">
                                    <a:pos x="19" y="28"/>
                                  </a:cxn>
                                  <a:cxn ang="0">
                                    <a:pos x="10" y="26"/>
                                  </a:cxn>
                                  <a:cxn ang="0">
                                    <a:pos x="0" y="28"/>
                                  </a:cxn>
                                </a:cxnLst>
                                <a:rect l="0" t="0" r="r" b="b"/>
                                <a:pathLst>
                                  <a:path w="106" h="28">
                                    <a:moveTo>
                                      <a:pt x="0" y="28"/>
                                    </a:moveTo>
                                    <a:lnTo>
                                      <a:pt x="7" y="18"/>
                                    </a:lnTo>
                                    <a:lnTo>
                                      <a:pt x="13" y="9"/>
                                    </a:lnTo>
                                    <a:lnTo>
                                      <a:pt x="26" y="2"/>
                                    </a:lnTo>
                                    <a:lnTo>
                                      <a:pt x="41" y="3"/>
                                    </a:lnTo>
                                    <a:lnTo>
                                      <a:pt x="60" y="0"/>
                                    </a:lnTo>
                                    <a:lnTo>
                                      <a:pt x="80" y="1"/>
                                    </a:lnTo>
                                    <a:lnTo>
                                      <a:pt x="95" y="8"/>
                                    </a:lnTo>
                                    <a:lnTo>
                                      <a:pt x="106" y="18"/>
                                    </a:lnTo>
                                    <a:lnTo>
                                      <a:pt x="106" y="28"/>
                                    </a:lnTo>
                                    <a:lnTo>
                                      <a:pt x="91" y="20"/>
                                    </a:lnTo>
                                    <a:lnTo>
                                      <a:pt x="76" y="17"/>
                                    </a:lnTo>
                                    <a:lnTo>
                                      <a:pt x="59" y="15"/>
                                    </a:lnTo>
                                    <a:lnTo>
                                      <a:pt x="43" y="17"/>
                                    </a:lnTo>
                                    <a:lnTo>
                                      <a:pt x="30" y="22"/>
                                    </a:lnTo>
                                    <a:lnTo>
                                      <a:pt x="19" y="28"/>
                                    </a:lnTo>
                                    <a:lnTo>
                                      <a:pt x="10" y="26"/>
                                    </a:lnTo>
                                    <a:lnTo>
                                      <a:pt x="0" y="28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7F3F0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grpSp>
                            <p:nvGrpSpPr>
                              <p:cNvPr id="309" name="Group 47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4824" y="1535"/>
                                <a:ext cx="57" cy="23"/>
                                <a:chOff x="4824" y="1535"/>
                                <a:chExt cx="57" cy="23"/>
                              </a:xfrm>
                            </p:grpSpPr>
                            <p:sp>
                              <p:nvSpPr>
                                <p:cNvPr id="310" name="Freeform 37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824" y="1535"/>
                                  <a:ext cx="57" cy="23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0" y="36"/>
                                    </a:cxn>
                                    <a:cxn ang="0">
                                      <a:pos x="10" y="23"/>
                                    </a:cxn>
                                    <a:cxn ang="0">
                                      <a:pos x="25" y="11"/>
                                    </a:cxn>
                                    <a:cxn ang="0">
                                      <a:pos x="40" y="2"/>
                                    </a:cxn>
                                    <a:cxn ang="0">
                                      <a:pos x="61" y="0"/>
                                    </a:cxn>
                                    <a:cxn ang="0">
                                      <a:pos x="80" y="5"/>
                                    </a:cxn>
                                    <a:cxn ang="0">
                                      <a:pos x="93" y="13"/>
                                    </a:cxn>
                                    <a:cxn ang="0">
                                      <a:pos x="102" y="23"/>
                                    </a:cxn>
                                    <a:cxn ang="0">
                                      <a:pos x="113" y="33"/>
                                    </a:cxn>
                                    <a:cxn ang="0">
                                      <a:pos x="101" y="36"/>
                                    </a:cxn>
                                    <a:cxn ang="0">
                                      <a:pos x="87" y="41"/>
                                    </a:cxn>
                                    <a:cxn ang="0">
                                      <a:pos x="69" y="46"/>
                                    </a:cxn>
                                    <a:cxn ang="0">
                                      <a:pos x="54" y="46"/>
                                    </a:cxn>
                                    <a:cxn ang="0">
                                      <a:pos x="36" y="43"/>
                                    </a:cxn>
                                    <a:cxn ang="0">
                                      <a:pos x="22" y="40"/>
                                    </a:cxn>
                                    <a:cxn ang="0">
                                      <a:pos x="0" y="36"/>
                                    </a:cxn>
                                  </a:cxnLst>
                                  <a:rect l="0" t="0" r="r" b="b"/>
                                  <a:pathLst>
                                    <a:path w="113" h="46">
                                      <a:moveTo>
                                        <a:pt x="0" y="36"/>
                                      </a:moveTo>
                                      <a:lnTo>
                                        <a:pt x="10" y="23"/>
                                      </a:lnTo>
                                      <a:lnTo>
                                        <a:pt x="25" y="11"/>
                                      </a:lnTo>
                                      <a:lnTo>
                                        <a:pt x="40" y="2"/>
                                      </a:lnTo>
                                      <a:lnTo>
                                        <a:pt x="61" y="0"/>
                                      </a:lnTo>
                                      <a:lnTo>
                                        <a:pt x="80" y="5"/>
                                      </a:lnTo>
                                      <a:lnTo>
                                        <a:pt x="93" y="13"/>
                                      </a:lnTo>
                                      <a:lnTo>
                                        <a:pt x="102" y="23"/>
                                      </a:lnTo>
                                      <a:lnTo>
                                        <a:pt x="113" y="33"/>
                                      </a:lnTo>
                                      <a:lnTo>
                                        <a:pt x="101" y="36"/>
                                      </a:lnTo>
                                      <a:lnTo>
                                        <a:pt x="87" y="41"/>
                                      </a:lnTo>
                                      <a:lnTo>
                                        <a:pt x="69" y="46"/>
                                      </a:lnTo>
                                      <a:lnTo>
                                        <a:pt x="54" y="46"/>
                                      </a:lnTo>
                                      <a:lnTo>
                                        <a:pt x="36" y="43"/>
                                      </a:lnTo>
                                      <a:lnTo>
                                        <a:pt x="22" y="40"/>
                                      </a:lnTo>
                                      <a:lnTo>
                                        <a:pt x="0" y="36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9F3F0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311" name="Freeform 38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830" y="1541"/>
                                  <a:ext cx="44" cy="15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0" y="21"/>
                                    </a:cxn>
                                    <a:cxn ang="0">
                                      <a:pos x="18" y="7"/>
                                    </a:cxn>
                                    <a:cxn ang="0">
                                      <a:pos x="38" y="0"/>
                                    </a:cxn>
                                    <a:cxn ang="0">
                                      <a:pos x="57" y="0"/>
                                    </a:cxn>
                                    <a:cxn ang="0">
                                      <a:pos x="75" y="13"/>
                                    </a:cxn>
                                    <a:cxn ang="0">
                                      <a:pos x="89" y="20"/>
                                    </a:cxn>
                                    <a:cxn ang="0">
                                      <a:pos x="63" y="28"/>
                                    </a:cxn>
                                    <a:cxn ang="0">
                                      <a:pos x="51" y="30"/>
                                    </a:cxn>
                                    <a:cxn ang="0">
                                      <a:pos x="30" y="27"/>
                                    </a:cxn>
                                    <a:cxn ang="0">
                                      <a:pos x="11" y="23"/>
                                    </a:cxn>
                                    <a:cxn ang="0">
                                      <a:pos x="0" y="21"/>
                                    </a:cxn>
                                  </a:cxnLst>
                                  <a:rect l="0" t="0" r="r" b="b"/>
                                  <a:pathLst>
                                    <a:path w="89" h="30">
                                      <a:moveTo>
                                        <a:pt x="0" y="21"/>
                                      </a:moveTo>
                                      <a:lnTo>
                                        <a:pt x="18" y="7"/>
                                      </a:lnTo>
                                      <a:lnTo>
                                        <a:pt x="38" y="0"/>
                                      </a:lnTo>
                                      <a:lnTo>
                                        <a:pt x="57" y="0"/>
                                      </a:lnTo>
                                      <a:lnTo>
                                        <a:pt x="75" y="13"/>
                                      </a:lnTo>
                                      <a:lnTo>
                                        <a:pt x="89" y="20"/>
                                      </a:lnTo>
                                      <a:lnTo>
                                        <a:pt x="63" y="28"/>
                                      </a:lnTo>
                                      <a:lnTo>
                                        <a:pt x="51" y="30"/>
                                      </a:lnTo>
                                      <a:lnTo>
                                        <a:pt x="30" y="27"/>
                                      </a:lnTo>
                                      <a:lnTo>
                                        <a:pt x="11" y="23"/>
                                      </a:lnTo>
                                      <a:lnTo>
                                        <a:pt x="0" y="21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FFFF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grpSp>
                              <p:nvGrpSpPr>
                                <p:cNvPr id="312" name="Group 44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4836" y="1540"/>
                                  <a:ext cx="24" cy="17"/>
                                  <a:chOff x="4836" y="1540"/>
                                  <a:chExt cx="24" cy="17"/>
                                </a:xfrm>
                              </p:grpSpPr>
                              <p:sp>
                                <p:nvSpPr>
                                  <p:cNvPr id="315" name="Oval 39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836" y="1540"/>
                                    <a:ext cx="24" cy="16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0000FF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316" name="Oval 40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838" y="1543"/>
                                    <a:ext cx="18" cy="14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00008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317" name="Oval 41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839" y="1540"/>
                                    <a:ext cx="18" cy="14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5F7FFF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318" name="Oval 42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842" y="1542"/>
                                    <a:ext cx="11" cy="9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00000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319" name="Oval 43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851" y="1544"/>
                                    <a:ext cx="3" cy="3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FFFFFF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313" name="Freeform 45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827" y="1538"/>
                                  <a:ext cx="52" cy="15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0" y="30"/>
                                    </a:cxn>
                                    <a:cxn ang="0">
                                      <a:pos x="11" y="19"/>
                                    </a:cxn>
                                    <a:cxn ang="0">
                                      <a:pos x="23" y="9"/>
                                    </a:cxn>
                                    <a:cxn ang="0">
                                      <a:pos x="32" y="5"/>
                                    </a:cxn>
                                    <a:cxn ang="0">
                                      <a:pos x="47" y="0"/>
                                    </a:cxn>
                                    <a:cxn ang="0">
                                      <a:pos x="61" y="2"/>
                                    </a:cxn>
                                    <a:cxn ang="0">
                                      <a:pos x="71" y="8"/>
                                    </a:cxn>
                                    <a:cxn ang="0">
                                      <a:pos x="82" y="16"/>
                                    </a:cxn>
                                    <a:cxn ang="0">
                                      <a:pos x="93" y="23"/>
                                    </a:cxn>
                                    <a:cxn ang="0">
                                      <a:pos x="103" y="30"/>
                                    </a:cxn>
                                    <a:cxn ang="0">
                                      <a:pos x="87" y="24"/>
                                    </a:cxn>
                                    <a:cxn ang="0">
                                      <a:pos x="77" y="19"/>
                                    </a:cxn>
                                    <a:cxn ang="0">
                                      <a:pos x="64" y="11"/>
                                    </a:cxn>
                                    <a:cxn ang="0">
                                      <a:pos x="55" y="7"/>
                                    </a:cxn>
                                    <a:cxn ang="0">
                                      <a:pos x="41" y="7"/>
                                    </a:cxn>
                                    <a:cxn ang="0">
                                      <a:pos x="28" y="11"/>
                                    </a:cxn>
                                    <a:cxn ang="0">
                                      <a:pos x="16" y="19"/>
                                    </a:cxn>
                                    <a:cxn ang="0">
                                      <a:pos x="0" y="30"/>
                                    </a:cxn>
                                  </a:cxnLst>
                                  <a:rect l="0" t="0" r="r" b="b"/>
                                  <a:pathLst>
                                    <a:path w="103" h="30">
                                      <a:moveTo>
                                        <a:pt x="0" y="30"/>
                                      </a:moveTo>
                                      <a:lnTo>
                                        <a:pt x="11" y="19"/>
                                      </a:lnTo>
                                      <a:lnTo>
                                        <a:pt x="23" y="9"/>
                                      </a:lnTo>
                                      <a:lnTo>
                                        <a:pt x="32" y="5"/>
                                      </a:lnTo>
                                      <a:lnTo>
                                        <a:pt x="47" y="0"/>
                                      </a:lnTo>
                                      <a:lnTo>
                                        <a:pt x="61" y="2"/>
                                      </a:lnTo>
                                      <a:lnTo>
                                        <a:pt x="71" y="8"/>
                                      </a:lnTo>
                                      <a:lnTo>
                                        <a:pt x="82" y="16"/>
                                      </a:lnTo>
                                      <a:lnTo>
                                        <a:pt x="93" y="23"/>
                                      </a:lnTo>
                                      <a:lnTo>
                                        <a:pt x="103" y="30"/>
                                      </a:lnTo>
                                      <a:lnTo>
                                        <a:pt x="87" y="24"/>
                                      </a:lnTo>
                                      <a:lnTo>
                                        <a:pt x="77" y="19"/>
                                      </a:lnTo>
                                      <a:lnTo>
                                        <a:pt x="64" y="11"/>
                                      </a:lnTo>
                                      <a:lnTo>
                                        <a:pt x="55" y="7"/>
                                      </a:lnTo>
                                      <a:lnTo>
                                        <a:pt x="41" y="7"/>
                                      </a:lnTo>
                                      <a:lnTo>
                                        <a:pt x="28" y="11"/>
                                      </a:lnTo>
                                      <a:lnTo>
                                        <a:pt x="16" y="19"/>
                                      </a:lnTo>
                                      <a:lnTo>
                                        <a:pt x="0" y="3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3F1F0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314" name="Freeform 46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828" y="1551"/>
                                  <a:ext cx="46" cy="7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0" y="0"/>
                                    </a:cxn>
                                    <a:cxn ang="0">
                                      <a:pos x="15" y="3"/>
                                    </a:cxn>
                                    <a:cxn ang="0">
                                      <a:pos x="31" y="7"/>
                                    </a:cxn>
                                    <a:cxn ang="0">
                                      <a:pos x="48" y="9"/>
                                    </a:cxn>
                                    <a:cxn ang="0">
                                      <a:pos x="62" y="7"/>
                                    </a:cxn>
                                    <a:cxn ang="0">
                                      <a:pos x="76" y="3"/>
                                    </a:cxn>
                                    <a:cxn ang="0">
                                      <a:pos x="93" y="0"/>
                                    </a:cxn>
                                    <a:cxn ang="0">
                                      <a:pos x="84" y="4"/>
                                    </a:cxn>
                                    <a:cxn ang="0">
                                      <a:pos x="70" y="10"/>
                                    </a:cxn>
                                    <a:cxn ang="0">
                                      <a:pos x="52" y="14"/>
                                    </a:cxn>
                                    <a:cxn ang="0">
                                      <a:pos x="34" y="11"/>
                                    </a:cxn>
                                    <a:cxn ang="0">
                                      <a:pos x="19" y="8"/>
                                    </a:cxn>
                                    <a:cxn ang="0">
                                      <a:pos x="8" y="4"/>
                                    </a:cxn>
                                    <a:cxn ang="0">
                                      <a:pos x="0" y="0"/>
                                    </a:cxn>
                                  </a:cxnLst>
                                  <a:rect l="0" t="0" r="r" b="b"/>
                                  <a:pathLst>
                                    <a:path w="93" h="14">
                                      <a:moveTo>
                                        <a:pt x="0" y="0"/>
                                      </a:moveTo>
                                      <a:lnTo>
                                        <a:pt x="15" y="3"/>
                                      </a:lnTo>
                                      <a:lnTo>
                                        <a:pt x="31" y="7"/>
                                      </a:lnTo>
                                      <a:lnTo>
                                        <a:pt x="48" y="9"/>
                                      </a:lnTo>
                                      <a:lnTo>
                                        <a:pt x="62" y="7"/>
                                      </a:lnTo>
                                      <a:lnTo>
                                        <a:pt x="76" y="3"/>
                                      </a:lnTo>
                                      <a:lnTo>
                                        <a:pt x="93" y="0"/>
                                      </a:lnTo>
                                      <a:lnTo>
                                        <a:pt x="84" y="4"/>
                                      </a:lnTo>
                                      <a:lnTo>
                                        <a:pt x="70" y="10"/>
                                      </a:lnTo>
                                      <a:lnTo>
                                        <a:pt x="52" y="14"/>
                                      </a:lnTo>
                                      <a:lnTo>
                                        <a:pt x="34" y="11"/>
                                      </a:lnTo>
                                      <a:lnTo>
                                        <a:pt x="19" y="8"/>
                                      </a:lnTo>
                                      <a:lnTo>
                                        <a:pt x="8" y="4"/>
                                      </a:lnTo>
                                      <a:lnTo>
                                        <a:pt x="0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3F1F0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</p:grpSp>
                        </p:grpSp>
                      </p:grpSp>
                      <p:grpSp>
                        <p:nvGrpSpPr>
                          <p:cNvPr id="299" name="Group 5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761" y="1627"/>
                            <a:ext cx="85" cy="29"/>
                            <a:chOff x="4761" y="1627"/>
                            <a:chExt cx="85" cy="29"/>
                          </a:xfrm>
                        </p:grpSpPr>
                        <p:sp>
                          <p:nvSpPr>
                            <p:cNvPr id="300" name="Freeform 5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769" y="1630"/>
                              <a:ext cx="71" cy="17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4"/>
                                </a:cxn>
                                <a:cxn ang="0">
                                  <a:pos x="7" y="17"/>
                                </a:cxn>
                                <a:cxn ang="0">
                                  <a:pos x="55" y="31"/>
                                </a:cxn>
                                <a:cxn ang="0">
                                  <a:pos x="110" y="35"/>
                                </a:cxn>
                                <a:cxn ang="0">
                                  <a:pos x="141" y="14"/>
                                </a:cxn>
                                <a:cxn ang="0">
                                  <a:pos x="141" y="0"/>
                                </a:cxn>
                                <a:cxn ang="0">
                                  <a:pos x="96" y="4"/>
                                </a:cxn>
                                <a:cxn ang="0">
                                  <a:pos x="0" y="4"/>
                                </a:cxn>
                              </a:cxnLst>
                              <a:rect l="0" t="0" r="r" b="b"/>
                              <a:pathLst>
                                <a:path w="141" h="35">
                                  <a:moveTo>
                                    <a:pt x="0" y="4"/>
                                  </a:moveTo>
                                  <a:lnTo>
                                    <a:pt x="7" y="17"/>
                                  </a:lnTo>
                                  <a:lnTo>
                                    <a:pt x="55" y="31"/>
                                  </a:lnTo>
                                  <a:lnTo>
                                    <a:pt x="110" y="35"/>
                                  </a:lnTo>
                                  <a:lnTo>
                                    <a:pt x="141" y="14"/>
                                  </a:lnTo>
                                  <a:lnTo>
                                    <a:pt x="141" y="0"/>
                                  </a:lnTo>
                                  <a:lnTo>
                                    <a:pt x="96" y="4"/>
                                  </a:lnTo>
                                  <a:lnTo>
                                    <a:pt x="0" y="4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301" name="Freeform 5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761" y="1627"/>
                              <a:ext cx="84" cy="12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6"/>
                                </a:cxn>
                                <a:cxn ang="0">
                                  <a:pos x="28" y="17"/>
                                </a:cxn>
                                <a:cxn ang="0">
                                  <a:pos x="48" y="20"/>
                                </a:cxn>
                                <a:cxn ang="0">
                                  <a:pos x="66" y="21"/>
                                </a:cxn>
                                <a:cxn ang="0">
                                  <a:pos x="93" y="25"/>
                                </a:cxn>
                                <a:cxn ang="0">
                                  <a:pos x="123" y="21"/>
                                </a:cxn>
                                <a:cxn ang="0">
                                  <a:pos x="142" y="19"/>
                                </a:cxn>
                                <a:cxn ang="0">
                                  <a:pos x="160" y="13"/>
                                </a:cxn>
                                <a:cxn ang="0">
                                  <a:pos x="169" y="4"/>
                                </a:cxn>
                                <a:cxn ang="0">
                                  <a:pos x="147" y="4"/>
                                </a:cxn>
                                <a:cxn ang="0">
                                  <a:pos x="126" y="0"/>
                                </a:cxn>
                                <a:cxn ang="0">
                                  <a:pos x="114" y="2"/>
                                </a:cxn>
                                <a:cxn ang="0">
                                  <a:pos x="93" y="6"/>
                                </a:cxn>
                                <a:cxn ang="0">
                                  <a:pos x="73" y="2"/>
                                </a:cxn>
                                <a:cxn ang="0">
                                  <a:pos x="60" y="3"/>
                                </a:cxn>
                                <a:cxn ang="0">
                                  <a:pos x="43" y="5"/>
                                </a:cxn>
                                <a:cxn ang="0">
                                  <a:pos x="21" y="7"/>
                                </a:cxn>
                                <a:cxn ang="0">
                                  <a:pos x="0" y="6"/>
                                </a:cxn>
                              </a:cxnLst>
                              <a:rect l="0" t="0" r="r" b="b"/>
                              <a:pathLst>
                                <a:path w="169" h="25">
                                  <a:moveTo>
                                    <a:pt x="0" y="6"/>
                                  </a:moveTo>
                                  <a:lnTo>
                                    <a:pt x="28" y="17"/>
                                  </a:lnTo>
                                  <a:lnTo>
                                    <a:pt x="48" y="20"/>
                                  </a:lnTo>
                                  <a:lnTo>
                                    <a:pt x="66" y="21"/>
                                  </a:lnTo>
                                  <a:lnTo>
                                    <a:pt x="93" y="25"/>
                                  </a:lnTo>
                                  <a:lnTo>
                                    <a:pt x="123" y="21"/>
                                  </a:lnTo>
                                  <a:lnTo>
                                    <a:pt x="142" y="19"/>
                                  </a:lnTo>
                                  <a:lnTo>
                                    <a:pt x="160" y="13"/>
                                  </a:lnTo>
                                  <a:lnTo>
                                    <a:pt x="169" y="4"/>
                                  </a:lnTo>
                                  <a:lnTo>
                                    <a:pt x="147" y="4"/>
                                  </a:lnTo>
                                  <a:lnTo>
                                    <a:pt x="126" y="0"/>
                                  </a:lnTo>
                                  <a:lnTo>
                                    <a:pt x="114" y="2"/>
                                  </a:lnTo>
                                  <a:lnTo>
                                    <a:pt x="93" y="6"/>
                                  </a:lnTo>
                                  <a:lnTo>
                                    <a:pt x="73" y="2"/>
                                  </a:lnTo>
                                  <a:lnTo>
                                    <a:pt x="60" y="3"/>
                                  </a:lnTo>
                                  <a:lnTo>
                                    <a:pt x="43" y="5"/>
                                  </a:lnTo>
                                  <a:lnTo>
                                    <a:pt x="21" y="7"/>
                                  </a:lnTo>
                                  <a:lnTo>
                                    <a:pt x="0" y="6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5F7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302" name="Freeform 5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762" y="1629"/>
                              <a:ext cx="84" cy="26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3"/>
                                </a:cxn>
                                <a:cxn ang="0">
                                  <a:pos x="23" y="13"/>
                                </a:cxn>
                                <a:cxn ang="0">
                                  <a:pos x="38" y="18"/>
                                </a:cxn>
                                <a:cxn ang="0">
                                  <a:pos x="56" y="24"/>
                                </a:cxn>
                                <a:cxn ang="0">
                                  <a:pos x="79" y="27"/>
                                </a:cxn>
                                <a:cxn ang="0">
                                  <a:pos x="96" y="31"/>
                                </a:cxn>
                                <a:cxn ang="0">
                                  <a:pos x="112" y="26"/>
                                </a:cxn>
                                <a:cxn ang="0">
                                  <a:pos x="126" y="19"/>
                                </a:cxn>
                                <a:cxn ang="0">
                                  <a:pos x="143" y="14"/>
                                </a:cxn>
                                <a:cxn ang="0">
                                  <a:pos x="166" y="0"/>
                                </a:cxn>
                                <a:cxn ang="0">
                                  <a:pos x="160" y="14"/>
                                </a:cxn>
                                <a:cxn ang="0">
                                  <a:pos x="148" y="27"/>
                                </a:cxn>
                                <a:cxn ang="0">
                                  <a:pos x="134" y="39"/>
                                </a:cxn>
                                <a:cxn ang="0">
                                  <a:pos x="118" y="49"/>
                                </a:cxn>
                                <a:cxn ang="0">
                                  <a:pos x="96" y="53"/>
                                </a:cxn>
                                <a:cxn ang="0">
                                  <a:pos x="80" y="52"/>
                                </a:cxn>
                                <a:cxn ang="0">
                                  <a:pos x="63" y="48"/>
                                </a:cxn>
                                <a:cxn ang="0">
                                  <a:pos x="47" y="39"/>
                                </a:cxn>
                                <a:cxn ang="0">
                                  <a:pos x="30" y="27"/>
                                </a:cxn>
                                <a:cxn ang="0">
                                  <a:pos x="16" y="18"/>
                                </a:cxn>
                                <a:cxn ang="0">
                                  <a:pos x="0" y="3"/>
                                </a:cxn>
                              </a:cxnLst>
                              <a:rect l="0" t="0" r="r" b="b"/>
                              <a:pathLst>
                                <a:path w="166" h="53">
                                  <a:moveTo>
                                    <a:pt x="0" y="3"/>
                                  </a:moveTo>
                                  <a:lnTo>
                                    <a:pt x="23" y="13"/>
                                  </a:lnTo>
                                  <a:lnTo>
                                    <a:pt x="38" y="18"/>
                                  </a:lnTo>
                                  <a:lnTo>
                                    <a:pt x="56" y="24"/>
                                  </a:lnTo>
                                  <a:lnTo>
                                    <a:pt x="79" y="27"/>
                                  </a:lnTo>
                                  <a:lnTo>
                                    <a:pt x="96" y="31"/>
                                  </a:lnTo>
                                  <a:lnTo>
                                    <a:pt x="112" y="26"/>
                                  </a:lnTo>
                                  <a:lnTo>
                                    <a:pt x="126" y="19"/>
                                  </a:lnTo>
                                  <a:lnTo>
                                    <a:pt x="143" y="14"/>
                                  </a:lnTo>
                                  <a:lnTo>
                                    <a:pt x="166" y="0"/>
                                  </a:lnTo>
                                  <a:lnTo>
                                    <a:pt x="160" y="14"/>
                                  </a:lnTo>
                                  <a:lnTo>
                                    <a:pt x="148" y="27"/>
                                  </a:lnTo>
                                  <a:lnTo>
                                    <a:pt x="134" y="39"/>
                                  </a:lnTo>
                                  <a:lnTo>
                                    <a:pt x="118" y="49"/>
                                  </a:lnTo>
                                  <a:lnTo>
                                    <a:pt x="96" y="53"/>
                                  </a:lnTo>
                                  <a:lnTo>
                                    <a:pt x="80" y="52"/>
                                  </a:lnTo>
                                  <a:lnTo>
                                    <a:pt x="63" y="48"/>
                                  </a:lnTo>
                                  <a:lnTo>
                                    <a:pt x="47" y="39"/>
                                  </a:lnTo>
                                  <a:lnTo>
                                    <a:pt x="30" y="27"/>
                                  </a:lnTo>
                                  <a:lnTo>
                                    <a:pt x="16" y="18"/>
                                  </a:lnTo>
                                  <a:lnTo>
                                    <a:pt x="0" y="3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5F7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303" name="Freeform 5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821" y="1630"/>
                              <a:ext cx="24" cy="11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47" y="0"/>
                                </a:cxn>
                                <a:cxn ang="0">
                                  <a:pos x="38" y="5"/>
                                </a:cxn>
                                <a:cxn ang="0">
                                  <a:pos x="30" y="8"/>
                                </a:cxn>
                                <a:cxn ang="0">
                                  <a:pos x="25" y="12"/>
                                </a:cxn>
                                <a:cxn ang="0">
                                  <a:pos x="22" y="13"/>
                                </a:cxn>
                                <a:cxn ang="0">
                                  <a:pos x="14" y="16"/>
                                </a:cxn>
                                <a:cxn ang="0">
                                  <a:pos x="7" y="20"/>
                                </a:cxn>
                                <a:cxn ang="0">
                                  <a:pos x="0" y="23"/>
                                </a:cxn>
                                <a:cxn ang="0">
                                  <a:pos x="15" y="18"/>
                                </a:cxn>
                                <a:cxn ang="0">
                                  <a:pos x="24" y="15"/>
                                </a:cxn>
                                <a:cxn ang="0">
                                  <a:pos x="37" y="12"/>
                                </a:cxn>
                                <a:cxn ang="0">
                                  <a:pos x="45" y="10"/>
                                </a:cxn>
                                <a:cxn ang="0">
                                  <a:pos x="47" y="0"/>
                                </a:cxn>
                              </a:cxnLst>
                              <a:rect l="0" t="0" r="r" b="b"/>
                              <a:pathLst>
                                <a:path w="47" h="23">
                                  <a:moveTo>
                                    <a:pt x="47" y="0"/>
                                  </a:moveTo>
                                  <a:lnTo>
                                    <a:pt x="38" y="5"/>
                                  </a:lnTo>
                                  <a:lnTo>
                                    <a:pt x="30" y="8"/>
                                  </a:lnTo>
                                  <a:lnTo>
                                    <a:pt x="25" y="12"/>
                                  </a:lnTo>
                                  <a:lnTo>
                                    <a:pt x="22" y="13"/>
                                  </a:lnTo>
                                  <a:lnTo>
                                    <a:pt x="14" y="16"/>
                                  </a:lnTo>
                                  <a:lnTo>
                                    <a:pt x="7" y="20"/>
                                  </a:lnTo>
                                  <a:lnTo>
                                    <a:pt x="0" y="23"/>
                                  </a:lnTo>
                                  <a:lnTo>
                                    <a:pt x="15" y="18"/>
                                  </a:lnTo>
                                  <a:lnTo>
                                    <a:pt x="24" y="15"/>
                                  </a:lnTo>
                                  <a:lnTo>
                                    <a:pt x="37" y="12"/>
                                  </a:lnTo>
                                  <a:lnTo>
                                    <a:pt x="45" y="10"/>
                                  </a:lnTo>
                                  <a:lnTo>
                                    <a:pt x="47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DF3F5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304" name="Freeform 5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762" y="1631"/>
                              <a:ext cx="24" cy="9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0"/>
                                </a:cxn>
                                <a:cxn ang="0">
                                  <a:pos x="11" y="4"/>
                                </a:cxn>
                                <a:cxn ang="0">
                                  <a:pos x="21" y="7"/>
                                </a:cxn>
                                <a:cxn ang="0">
                                  <a:pos x="29" y="12"/>
                                </a:cxn>
                                <a:cxn ang="0">
                                  <a:pos x="37" y="15"/>
                                </a:cxn>
                                <a:cxn ang="0">
                                  <a:pos x="47" y="19"/>
                                </a:cxn>
                                <a:cxn ang="0">
                                  <a:pos x="30" y="16"/>
                                </a:cxn>
                                <a:cxn ang="0">
                                  <a:pos x="24" y="15"/>
                                </a:cxn>
                                <a:cxn ang="0">
                                  <a:pos x="17" y="15"/>
                                </a:cxn>
                                <a:cxn ang="0">
                                  <a:pos x="10" y="11"/>
                                </a:cxn>
                                <a:cxn ang="0">
                                  <a:pos x="0" y="0"/>
                                </a:cxn>
                              </a:cxnLst>
                              <a:rect l="0" t="0" r="r" b="b"/>
                              <a:pathLst>
                                <a:path w="47" h="19">
                                  <a:moveTo>
                                    <a:pt x="0" y="0"/>
                                  </a:moveTo>
                                  <a:lnTo>
                                    <a:pt x="11" y="4"/>
                                  </a:lnTo>
                                  <a:lnTo>
                                    <a:pt x="21" y="7"/>
                                  </a:lnTo>
                                  <a:lnTo>
                                    <a:pt x="29" y="12"/>
                                  </a:lnTo>
                                  <a:lnTo>
                                    <a:pt x="37" y="15"/>
                                  </a:lnTo>
                                  <a:lnTo>
                                    <a:pt x="47" y="19"/>
                                  </a:lnTo>
                                  <a:lnTo>
                                    <a:pt x="30" y="16"/>
                                  </a:lnTo>
                                  <a:lnTo>
                                    <a:pt x="24" y="15"/>
                                  </a:lnTo>
                                  <a:lnTo>
                                    <a:pt x="17" y="15"/>
                                  </a:lnTo>
                                  <a:lnTo>
                                    <a:pt x="10" y="11"/>
                                  </a:lnTo>
                                  <a:lnTo>
                                    <a:pt x="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DF3F5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305" name="Freeform 5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762" y="1631"/>
                              <a:ext cx="55" cy="25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0"/>
                                </a:cxn>
                                <a:cxn ang="0">
                                  <a:pos x="23" y="17"/>
                                </a:cxn>
                                <a:cxn ang="0">
                                  <a:pos x="36" y="22"/>
                                </a:cxn>
                                <a:cxn ang="0">
                                  <a:pos x="50" y="28"/>
                                </a:cxn>
                                <a:cxn ang="0">
                                  <a:pos x="70" y="33"/>
                                </a:cxn>
                                <a:cxn ang="0">
                                  <a:pos x="81" y="38"/>
                                </a:cxn>
                                <a:cxn ang="0">
                                  <a:pos x="93" y="44"/>
                                </a:cxn>
                                <a:cxn ang="0">
                                  <a:pos x="110" y="46"/>
                                </a:cxn>
                                <a:cxn ang="0">
                                  <a:pos x="96" y="50"/>
                                </a:cxn>
                                <a:cxn ang="0">
                                  <a:pos x="80" y="49"/>
                                </a:cxn>
                                <a:cxn ang="0">
                                  <a:pos x="63" y="45"/>
                                </a:cxn>
                                <a:cxn ang="0">
                                  <a:pos x="47" y="36"/>
                                </a:cxn>
                                <a:cxn ang="0">
                                  <a:pos x="30" y="25"/>
                                </a:cxn>
                                <a:cxn ang="0">
                                  <a:pos x="16" y="14"/>
                                </a:cxn>
                                <a:cxn ang="0">
                                  <a:pos x="0" y="0"/>
                                </a:cxn>
                              </a:cxnLst>
                              <a:rect l="0" t="0" r="r" b="b"/>
                              <a:pathLst>
                                <a:path w="110" h="50">
                                  <a:moveTo>
                                    <a:pt x="0" y="0"/>
                                  </a:moveTo>
                                  <a:lnTo>
                                    <a:pt x="23" y="17"/>
                                  </a:lnTo>
                                  <a:lnTo>
                                    <a:pt x="36" y="22"/>
                                  </a:lnTo>
                                  <a:lnTo>
                                    <a:pt x="50" y="28"/>
                                  </a:lnTo>
                                  <a:lnTo>
                                    <a:pt x="70" y="33"/>
                                  </a:lnTo>
                                  <a:lnTo>
                                    <a:pt x="81" y="38"/>
                                  </a:lnTo>
                                  <a:lnTo>
                                    <a:pt x="93" y="44"/>
                                  </a:lnTo>
                                  <a:lnTo>
                                    <a:pt x="110" y="46"/>
                                  </a:lnTo>
                                  <a:lnTo>
                                    <a:pt x="96" y="50"/>
                                  </a:lnTo>
                                  <a:lnTo>
                                    <a:pt x="80" y="49"/>
                                  </a:lnTo>
                                  <a:lnTo>
                                    <a:pt x="63" y="45"/>
                                  </a:lnTo>
                                  <a:lnTo>
                                    <a:pt x="47" y="36"/>
                                  </a:lnTo>
                                  <a:lnTo>
                                    <a:pt x="30" y="25"/>
                                  </a:lnTo>
                                  <a:lnTo>
                                    <a:pt x="16" y="14"/>
                                  </a:lnTo>
                                  <a:lnTo>
                                    <a:pt x="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DF3F5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288" name="Group 6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603" y="1344"/>
                        <a:ext cx="321" cy="213"/>
                        <a:chOff x="4603" y="1344"/>
                        <a:chExt cx="321" cy="213"/>
                      </a:xfrm>
                    </p:grpSpPr>
                    <p:sp>
                      <p:nvSpPr>
                        <p:cNvPr id="289" name="Freeform 5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603" y="1344"/>
                          <a:ext cx="321" cy="213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569" y="357"/>
                            </a:cxn>
                            <a:cxn ang="0">
                              <a:pos x="606" y="310"/>
                            </a:cxn>
                            <a:cxn ang="0">
                              <a:pos x="627" y="261"/>
                            </a:cxn>
                            <a:cxn ang="0">
                              <a:pos x="637" y="202"/>
                            </a:cxn>
                            <a:cxn ang="0">
                              <a:pos x="637" y="137"/>
                            </a:cxn>
                            <a:cxn ang="0">
                              <a:pos x="613" y="78"/>
                            </a:cxn>
                            <a:cxn ang="0">
                              <a:pos x="582" y="33"/>
                            </a:cxn>
                            <a:cxn ang="0">
                              <a:pos x="534" y="6"/>
                            </a:cxn>
                            <a:cxn ang="0">
                              <a:pos x="477" y="0"/>
                            </a:cxn>
                            <a:cxn ang="0">
                              <a:pos x="312" y="9"/>
                            </a:cxn>
                            <a:cxn ang="0">
                              <a:pos x="216" y="22"/>
                            </a:cxn>
                            <a:cxn ang="0">
                              <a:pos x="135" y="49"/>
                            </a:cxn>
                            <a:cxn ang="0">
                              <a:pos x="86" y="83"/>
                            </a:cxn>
                            <a:cxn ang="0">
                              <a:pos x="44" y="125"/>
                            </a:cxn>
                            <a:cxn ang="0">
                              <a:pos x="14" y="178"/>
                            </a:cxn>
                            <a:cxn ang="0">
                              <a:pos x="2" y="238"/>
                            </a:cxn>
                            <a:cxn ang="0">
                              <a:pos x="2" y="295"/>
                            </a:cxn>
                            <a:cxn ang="0">
                              <a:pos x="12" y="342"/>
                            </a:cxn>
                            <a:cxn ang="0">
                              <a:pos x="33" y="388"/>
                            </a:cxn>
                            <a:cxn ang="0">
                              <a:pos x="42" y="392"/>
                            </a:cxn>
                            <a:cxn ang="0">
                              <a:pos x="55" y="388"/>
                            </a:cxn>
                            <a:cxn ang="0">
                              <a:pos x="79" y="407"/>
                            </a:cxn>
                            <a:cxn ang="0">
                              <a:pos x="91" y="403"/>
                            </a:cxn>
                            <a:cxn ang="0">
                              <a:pos x="102" y="408"/>
                            </a:cxn>
                            <a:cxn ang="0">
                              <a:pos x="131" y="425"/>
                            </a:cxn>
                            <a:cxn ang="0">
                              <a:pos x="142" y="404"/>
                            </a:cxn>
                            <a:cxn ang="0">
                              <a:pos x="157" y="393"/>
                            </a:cxn>
                            <a:cxn ang="0">
                              <a:pos x="175" y="394"/>
                            </a:cxn>
                            <a:cxn ang="0">
                              <a:pos x="195" y="364"/>
                            </a:cxn>
                            <a:cxn ang="0">
                              <a:pos x="237" y="339"/>
                            </a:cxn>
                            <a:cxn ang="0">
                              <a:pos x="272" y="310"/>
                            </a:cxn>
                            <a:cxn ang="0">
                              <a:pos x="279" y="315"/>
                            </a:cxn>
                            <a:cxn ang="0">
                              <a:pos x="250" y="357"/>
                            </a:cxn>
                            <a:cxn ang="0">
                              <a:pos x="282" y="332"/>
                            </a:cxn>
                            <a:cxn ang="0">
                              <a:pos x="292" y="330"/>
                            </a:cxn>
                            <a:cxn ang="0">
                              <a:pos x="264" y="368"/>
                            </a:cxn>
                            <a:cxn ang="0">
                              <a:pos x="314" y="325"/>
                            </a:cxn>
                            <a:cxn ang="0">
                              <a:pos x="346" y="285"/>
                            </a:cxn>
                            <a:cxn ang="0">
                              <a:pos x="377" y="238"/>
                            </a:cxn>
                            <a:cxn ang="0">
                              <a:pos x="388" y="230"/>
                            </a:cxn>
                            <a:cxn ang="0">
                              <a:pos x="361" y="281"/>
                            </a:cxn>
                            <a:cxn ang="0">
                              <a:pos x="336" y="322"/>
                            </a:cxn>
                            <a:cxn ang="0">
                              <a:pos x="374" y="287"/>
                            </a:cxn>
                            <a:cxn ang="0">
                              <a:pos x="408" y="238"/>
                            </a:cxn>
                            <a:cxn ang="0">
                              <a:pos x="443" y="185"/>
                            </a:cxn>
                            <a:cxn ang="0">
                              <a:pos x="496" y="153"/>
                            </a:cxn>
                            <a:cxn ang="0">
                              <a:pos x="527" y="171"/>
                            </a:cxn>
                            <a:cxn ang="0">
                              <a:pos x="535" y="198"/>
                            </a:cxn>
                            <a:cxn ang="0">
                              <a:pos x="542" y="227"/>
                            </a:cxn>
                            <a:cxn ang="0">
                              <a:pos x="545" y="257"/>
                            </a:cxn>
                            <a:cxn ang="0">
                              <a:pos x="551" y="292"/>
                            </a:cxn>
                            <a:cxn ang="0">
                              <a:pos x="547" y="334"/>
                            </a:cxn>
                          </a:cxnLst>
                          <a:rect l="0" t="0" r="r" b="b"/>
                          <a:pathLst>
                            <a:path w="642" h="425">
                              <a:moveTo>
                                <a:pt x="552" y="369"/>
                              </a:moveTo>
                              <a:lnTo>
                                <a:pt x="569" y="357"/>
                              </a:lnTo>
                              <a:lnTo>
                                <a:pt x="588" y="337"/>
                              </a:lnTo>
                              <a:lnTo>
                                <a:pt x="606" y="310"/>
                              </a:lnTo>
                              <a:lnTo>
                                <a:pt x="618" y="286"/>
                              </a:lnTo>
                              <a:lnTo>
                                <a:pt x="627" y="261"/>
                              </a:lnTo>
                              <a:lnTo>
                                <a:pt x="632" y="231"/>
                              </a:lnTo>
                              <a:lnTo>
                                <a:pt x="637" y="202"/>
                              </a:lnTo>
                              <a:lnTo>
                                <a:pt x="642" y="167"/>
                              </a:lnTo>
                              <a:lnTo>
                                <a:pt x="637" y="137"/>
                              </a:lnTo>
                              <a:lnTo>
                                <a:pt x="626" y="102"/>
                              </a:lnTo>
                              <a:lnTo>
                                <a:pt x="613" y="78"/>
                              </a:lnTo>
                              <a:lnTo>
                                <a:pt x="598" y="53"/>
                              </a:lnTo>
                              <a:lnTo>
                                <a:pt x="582" y="33"/>
                              </a:lnTo>
                              <a:lnTo>
                                <a:pt x="557" y="16"/>
                              </a:lnTo>
                              <a:lnTo>
                                <a:pt x="534" y="6"/>
                              </a:lnTo>
                              <a:lnTo>
                                <a:pt x="505" y="1"/>
                              </a:lnTo>
                              <a:lnTo>
                                <a:pt x="477" y="0"/>
                              </a:lnTo>
                              <a:lnTo>
                                <a:pt x="405" y="2"/>
                              </a:lnTo>
                              <a:lnTo>
                                <a:pt x="312" y="9"/>
                              </a:lnTo>
                              <a:lnTo>
                                <a:pt x="258" y="15"/>
                              </a:lnTo>
                              <a:lnTo>
                                <a:pt x="216" y="22"/>
                              </a:lnTo>
                              <a:lnTo>
                                <a:pt x="173" y="33"/>
                              </a:lnTo>
                              <a:lnTo>
                                <a:pt x="135" y="49"/>
                              </a:lnTo>
                              <a:lnTo>
                                <a:pt x="105" y="68"/>
                              </a:lnTo>
                              <a:lnTo>
                                <a:pt x="86" y="83"/>
                              </a:lnTo>
                              <a:lnTo>
                                <a:pt x="64" y="102"/>
                              </a:lnTo>
                              <a:lnTo>
                                <a:pt x="44" y="125"/>
                              </a:lnTo>
                              <a:lnTo>
                                <a:pt x="23" y="157"/>
                              </a:lnTo>
                              <a:lnTo>
                                <a:pt x="14" y="178"/>
                              </a:lnTo>
                              <a:lnTo>
                                <a:pt x="6" y="207"/>
                              </a:lnTo>
                              <a:lnTo>
                                <a:pt x="2" y="238"/>
                              </a:lnTo>
                              <a:lnTo>
                                <a:pt x="0" y="264"/>
                              </a:lnTo>
                              <a:lnTo>
                                <a:pt x="2" y="295"/>
                              </a:lnTo>
                              <a:lnTo>
                                <a:pt x="8" y="316"/>
                              </a:lnTo>
                              <a:lnTo>
                                <a:pt x="12" y="342"/>
                              </a:lnTo>
                              <a:lnTo>
                                <a:pt x="23" y="369"/>
                              </a:lnTo>
                              <a:lnTo>
                                <a:pt x="33" y="388"/>
                              </a:lnTo>
                              <a:lnTo>
                                <a:pt x="47" y="412"/>
                              </a:lnTo>
                              <a:lnTo>
                                <a:pt x="42" y="392"/>
                              </a:lnTo>
                              <a:lnTo>
                                <a:pt x="43" y="375"/>
                              </a:lnTo>
                              <a:lnTo>
                                <a:pt x="55" y="388"/>
                              </a:lnTo>
                              <a:lnTo>
                                <a:pt x="67" y="399"/>
                              </a:lnTo>
                              <a:lnTo>
                                <a:pt x="79" y="407"/>
                              </a:lnTo>
                              <a:lnTo>
                                <a:pt x="94" y="414"/>
                              </a:lnTo>
                              <a:lnTo>
                                <a:pt x="91" y="403"/>
                              </a:lnTo>
                              <a:lnTo>
                                <a:pt x="95" y="395"/>
                              </a:lnTo>
                              <a:lnTo>
                                <a:pt x="102" y="408"/>
                              </a:lnTo>
                              <a:lnTo>
                                <a:pt x="113" y="417"/>
                              </a:lnTo>
                              <a:lnTo>
                                <a:pt x="131" y="425"/>
                              </a:lnTo>
                              <a:lnTo>
                                <a:pt x="136" y="416"/>
                              </a:lnTo>
                              <a:lnTo>
                                <a:pt x="142" y="404"/>
                              </a:lnTo>
                              <a:lnTo>
                                <a:pt x="147" y="388"/>
                              </a:lnTo>
                              <a:lnTo>
                                <a:pt x="157" y="393"/>
                              </a:lnTo>
                              <a:lnTo>
                                <a:pt x="164" y="402"/>
                              </a:lnTo>
                              <a:lnTo>
                                <a:pt x="175" y="394"/>
                              </a:lnTo>
                              <a:lnTo>
                                <a:pt x="180" y="383"/>
                              </a:lnTo>
                              <a:lnTo>
                                <a:pt x="195" y="364"/>
                              </a:lnTo>
                              <a:lnTo>
                                <a:pt x="217" y="352"/>
                              </a:lnTo>
                              <a:lnTo>
                                <a:pt x="237" y="339"/>
                              </a:lnTo>
                              <a:lnTo>
                                <a:pt x="256" y="325"/>
                              </a:lnTo>
                              <a:lnTo>
                                <a:pt x="272" y="310"/>
                              </a:lnTo>
                              <a:lnTo>
                                <a:pt x="295" y="285"/>
                              </a:lnTo>
                              <a:lnTo>
                                <a:pt x="279" y="315"/>
                              </a:lnTo>
                              <a:lnTo>
                                <a:pt x="266" y="333"/>
                              </a:lnTo>
                              <a:lnTo>
                                <a:pt x="250" y="357"/>
                              </a:lnTo>
                              <a:lnTo>
                                <a:pt x="269" y="344"/>
                              </a:lnTo>
                              <a:lnTo>
                                <a:pt x="282" y="332"/>
                              </a:lnTo>
                              <a:lnTo>
                                <a:pt x="302" y="306"/>
                              </a:lnTo>
                              <a:lnTo>
                                <a:pt x="292" y="330"/>
                              </a:lnTo>
                              <a:lnTo>
                                <a:pt x="282" y="345"/>
                              </a:lnTo>
                              <a:lnTo>
                                <a:pt x="264" y="368"/>
                              </a:lnTo>
                              <a:lnTo>
                                <a:pt x="297" y="344"/>
                              </a:lnTo>
                              <a:lnTo>
                                <a:pt x="314" y="325"/>
                              </a:lnTo>
                              <a:lnTo>
                                <a:pt x="332" y="307"/>
                              </a:lnTo>
                              <a:lnTo>
                                <a:pt x="346" y="285"/>
                              </a:lnTo>
                              <a:lnTo>
                                <a:pt x="364" y="261"/>
                              </a:lnTo>
                              <a:lnTo>
                                <a:pt x="377" y="238"/>
                              </a:lnTo>
                              <a:lnTo>
                                <a:pt x="395" y="209"/>
                              </a:lnTo>
                              <a:lnTo>
                                <a:pt x="388" y="230"/>
                              </a:lnTo>
                              <a:lnTo>
                                <a:pt x="376" y="252"/>
                              </a:lnTo>
                              <a:lnTo>
                                <a:pt x="361" y="281"/>
                              </a:lnTo>
                              <a:lnTo>
                                <a:pt x="349" y="302"/>
                              </a:lnTo>
                              <a:lnTo>
                                <a:pt x="336" y="322"/>
                              </a:lnTo>
                              <a:lnTo>
                                <a:pt x="359" y="306"/>
                              </a:lnTo>
                              <a:lnTo>
                                <a:pt x="374" y="287"/>
                              </a:lnTo>
                              <a:lnTo>
                                <a:pt x="391" y="263"/>
                              </a:lnTo>
                              <a:lnTo>
                                <a:pt x="408" y="238"/>
                              </a:lnTo>
                              <a:lnTo>
                                <a:pt x="425" y="213"/>
                              </a:lnTo>
                              <a:lnTo>
                                <a:pt x="443" y="185"/>
                              </a:lnTo>
                              <a:lnTo>
                                <a:pt x="467" y="164"/>
                              </a:lnTo>
                              <a:lnTo>
                                <a:pt x="496" y="153"/>
                              </a:lnTo>
                              <a:lnTo>
                                <a:pt x="519" y="161"/>
                              </a:lnTo>
                              <a:lnTo>
                                <a:pt x="527" y="171"/>
                              </a:lnTo>
                              <a:lnTo>
                                <a:pt x="531" y="188"/>
                              </a:lnTo>
                              <a:lnTo>
                                <a:pt x="535" y="198"/>
                              </a:lnTo>
                              <a:lnTo>
                                <a:pt x="539" y="215"/>
                              </a:lnTo>
                              <a:lnTo>
                                <a:pt x="542" y="227"/>
                              </a:lnTo>
                              <a:lnTo>
                                <a:pt x="544" y="240"/>
                              </a:lnTo>
                              <a:lnTo>
                                <a:pt x="545" y="257"/>
                              </a:lnTo>
                              <a:lnTo>
                                <a:pt x="549" y="275"/>
                              </a:lnTo>
                              <a:lnTo>
                                <a:pt x="551" y="292"/>
                              </a:lnTo>
                              <a:lnTo>
                                <a:pt x="550" y="313"/>
                              </a:lnTo>
                              <a:lnTo>
                                <a:pt x="547" y="334"/>
                              </a:lnTo>
                              <a:lnTo>
                                <a:pt x="552" y="36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F7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grpSp>
                      <p:nvGrpSpPr>
                        <p:cNvPr id="290" name="Group 6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660" y="1366"/>
                          <a:ext cx="252" cy="187"/>
                          <a:chOff x="4660" y="1366"/>
                          <a:chExt cx="252" cy="187"/>
                        </a:xfrm>
                      </p:grpSpPr>
                      <p:sp>
                        <p:nvSpPr>
                          <p:cNvPr id="291" name="Freeform 6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76" y="1397"/>
                            <a:ext cx="98" cy="4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88"/>
                              </a:cxn>
                              <a:cxn ang="0">
                                <a:pos x="19" y="66"/>
                              </a:cxn>
                              <a:cxn ang="0">
                                <a:pos x="40" y="49"/>
                              </a:cxn>
                              <a:cxn ang="0">
                                <a:pos x="69" y="26"/>
                              </a:cxn>
                              <a:cxn ang="0">
                                <a:pos x="95" y="12"/>
                              </a:cxn>
                              <a:cxn ang="0">
                                <a:pos x="119" y="3"/>
                              </a:cxn>
                              <a:cxn ang="0">
                                <a:pos x="136" y="0"/>
                              </a:cxn>
                              <a:cxn ang="0">
                                <a:pos x="159" y="3"/>
                              </a:cxn>
                              <a:cxn ang="0">
                                <a:pos x="180" y="12"/>
                              </a:cxn>
                              <a:cxn ang="0">
                                <a:pos x="189" y="24"/>
                              </a:cxn>
                              <a:cxn ang="0">
                                <a:pos x="196" y="45"/>
                              </a:cxn>
                              <a:cxn ang="0">
                                <a:pos x="188" y="68"/>
                              </a:cxn>
                              <a:cxn ang="0">
                                <a:pos x="187" y="88"/>
                              </a:cxn>
                              <a:cxn ang="0">
                                <a:pos x="170" y="78"/>
                              </a:cxn>
                              <a:cxn ang="0">
                                <a:pos x="151" y="73"/>
                              </a:cxn>
                              <a:cxn ang="0">
                                <a:pos x="128" y="76"/>
                              </a:cxn>
                              <a:cxn ang="0">
                                <a:pos x="108" y="81"/>
                              </a:cxn>
                              <a:cxn ang="0">
                                <a:pos x="87" y="91"/>
                              </a:cxn>
                              <a:cxn ang="0">
                                <a:pos x="97" y="78"/>
                              </a:cxn>
                              <a:cxn ang="0">
                                <a:pos x="108" y="65"/>
                              </a:cxn>
                              <a:cxn ang="0">
                                <a:pos x="121" y="57"/>
                              </a:cxn>
                              <a:cxn ang="0">
                                <a:pos x="134" y="52"/>
                              </a:cxn>
                              <a:cxn ang="0">
                                <a:pos x="153" y="45"/>
                              </a:cxn>
                              <a:cxn ang="0">
                                <a:pos x="138" y="42"/>
                              </a:cxn>
                              <a:cxn ang="0">
                                <a:pos x="121" y="49"/>
                              </a:cxn>
                              <a:cxn ang="0">
                                <a:pos x="92" y="65"/>
                              </a:cxn>
                              <a:cxn ang="0">
                                <a:pos x="105" y="50"/>
                              </a:cxn>
                              <a:cxn ang="0">
                                <a:pos x="118" y="40"/>
                              </a:cxn>
                              <a:cxn ang="0">
                                <a:pos x="130" y="33"/>
                              </a:cxn>
                              <a:cxn ang="0">
                                <a:pos x="145" y="30"/>
                              </a:cxn>
                              <a:cxn ang="0">
                                <a:pos x="160" y="39"/>
                              </a:cxn>
                              <a:cxn ang="0">
                                <a:pos x="162" y="27"/>
                              </a:cxn>
                              <a:cxn ang="0">
                                <a:pos x="154" y="21"/>
                              </a:cxn>
                              <a:cxn ang="0">
                                <a:pos x="136" y="18"/>
                              </a:cxn>
                              <a:cxn ang="0">
                                <a:pos x="120" y="23"/>
                              </a:cxn>
                              <a:cxn ang="0">
                                <a:pos x="100" y="35"/>
                              </a:cxn>
                              <a:cxn ang="0">
                                <a:pos x="87" y="46"/>
                              </a:cxn>
                              <a:cxn ang="0">
                                <a:pos x="79" y="58"/>
                              </a:cxn>
                              <a:cxn ang="0">
                                <a:pos x="69" y="75"/>
                              </a:cxn>
                              <a:cxn ang="0">
                                <a:pos x="59" y="79"/>
                              </a:cxn>
                              <a:cxn ang="0">
                                <a:pos x="49" y="81"/>
                              </a:cxn>
                              <a:cxn ang="0">
                                <a:pos x="53" y="66"/>
                              </a:cxn>
                              <a:cxn ang="0">
                                <a:pos x="56" y="54"/>
                              </a:cxn>
                              <a:cxn ang="0">
                                <a:pos x="35" y="66"/>
                              </a:cxn>
                              <a:cxn ang="0">
                                <a:pos x="0" y="88"/>
                              </a:cxn>
                            </a:cxnLst>
                            <a:rect l="0" t="0" r="r" b="b"/>
                            <a:pathLst>
                              <a:path w="196" h="91">
                                <a:moveTo>
                                  <a:pt x="0" y="88"/>
                                </a:moveTo>
                                <a:lnTo>
                                  <a:pt x="19" y="66"/>
                                </a:lnTo>
                                <a:lnTo>
                                  <a:pt x="40" y="49"/>
                                </a:lnTo>
                                <a:lnTo>
                                  <a:pt x="69" y="26"/>
                                </a:lnTo>
                                <a:lnTo>
                                  <a:pt x="95" y="12"/>
                                </a:lnTo>
                                <a:lnTo>
                                  <a:pt x="119" y="3"/>
                                </a:lnTo>
                                <a:lnTo>
                                  <a:pt x="136" y="0"/>
                                </a:lnTo>
                                <a:lnTo>
                                  <a:pt x="159" y="3"/>
                                </a:lnTo>
                                <a:lnTo>
                                  <a:pt x="180" y="12"/>
                                </a:lnTo>
                                <a:lnTo>
                                  <a:pt x="189" y="24"/>
                                </a:lnTo>
                                <a:lnTo>
                                  <a:pt x="196" y="45"/>
                                </a:lnTo>
                                <a:lnTo>
                                  <a:pt x="188" y="68"/>
                                </a:lnTo>
                                <a:lnTo>
                                  <a:pt x="187" y="88"/>
                                </a:lnTo>
                                <a:lnTo>
                                  <a:pt x="170" y="78"/>
                                </a:lnTo>
                                <a:lnTo>
                                  <a:pt x="151" y="73"/>
                                </a:lnTo>
                                <a:lnTo>
                                  <a:pt x="128" y="76"/>
                                </a:lnTo>
                                <a:lnTo>
                                  <a:pt x="108" y="81"/>
                                </a:lnTo>
                                <a:lnTo>
                                  <a:pt x="87" y="91"/>
                                </a:lnTo>
                                <a:lnTo>
                                  <a:pt x="97" y="78"/>
                                </a:lnTo>
                                <a:lnTo>
                                  <a:pt x="108" y="65"/>
                                </a:lnTo>
                                <a:lnTo>
                                  <a:pt x="121" y="57"/>
                                </a:lnTo>
                                <a:lnTo>
                                  <a:pt x="134" y="52"/>
                                </a:lnTo>
                                <a:lnTo>
                                  <a:pt x="153" y="45"/>
                                </a:lnTo>
                                <a:lnTo>
                                  <a:pt x="138" y="42"/>
                                </a:lnTo>
                                <a:lnTo>
                                  <a:pt x="121" y="49"/>
                                </a:lnTo>
                                <a:lnTo>
                                  <a:pt x="92" y="65"/>
                                </a:lnTo>
                                <a:lnTo>
                                  <a:pt x="105" y="50"/>
                                </a:lnTo>
                                <a:lnTo>
                                  <a:pt x="118" y="40"/>
                                </a:lnTo>
                                <a:lnTo>
                                  <a:pt x="130" y="33"/>
                                </a:lnTo>
                                <a:lnTo>
                                  <a:pt x="145" y="30"/>
                                </a:lnTo>
                                <a:lnTo>
                                  <a:pt x="160" y="39"/>
                                </a:lnTo>
                                <a:lnTo>
                                  <a:pt x="162" y="27"/>
                                </a:lnTo>
                                <a:lnTo>
                                  <a:pt x="154" y="21"/>
                                </a:lnTo>
                                <a:lnTo>
                                  <a:pt x="136" y="18"/>
                                </a:lnTo>
                                <a:lnTo>
                                  <a:pt x="120" y="23"/>
                                </a:lnTo>
                                <a:lnTo>
                                  <a:pt x="100" y="35"/>
                                </a:lnTo>
                                <a:lnTo>
                                  <a:pt x="87" y="46"/>
                                </a:lnTo>
                                <a:lnTo>
                                  <a:pt x="79" y="58"/>
                                </a:lnTo>
                                <a:lnTo>
                                  <a:pt x="69" y="75"/>
                                </a:lnTo>
                                <a:lnTo>
                                  <a:pt x="59" y="79"/>
                                </a:lnTo>
                                <a:lnTo>
                                  <a:pt x="49" y="81"/>
                                </a:lnTo>
                                <a:lnTo>
                                  <a:pt x="53" y="66"/>
                                </a:lnTo>
                                <a:lnTo>
                                  <a:pt x="56" y="54"/>
                                </a:lnTo>
                                <a:lnTo>
                                  <a:pt x="35" y="66"/>
                                </a:lnTo>
                                <a:lnTo>
                                  <a:pt x="0" y="8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7F3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92" name="Freeform 6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660" y="1480"/>
                            <a:ext cx="92" cy="73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65" y="14"/>
                              </a:cxn>
                              <a:cxn ang="0">
                                <a:pos x="39" y="32"/>
                              </a:cxn>
                              <a:cxn ang="0">
                                <a:pos x="27" y="48"/>
                              </a:cxn>
                              <a:cxn ang="0">
                                <a:pos x="14" y="71"/>
                              </a:cxn>
                              <a:cxn ang="0">
                                <a:pos x="5" y="96"/>
                              </a:cxn>
                              <a:cxn ang="0">
                                <a:pos x="0" y="117"/>
                              </a:cxn>
                              <a:cxn ang="0">
                                <a:pos x="6" y="133"/>
                              </a:cxn>
                              <a:cxn ang="0">
                                <a:pos x="15" y="147"/>
                              </a:cxn>
                              <a:cxn ang="0">
                                <a:pos x="23" y="130"/>
                              </a:cxn>
                              <a:cxn ang="0">
                                <a:pos x="30" y="112"/>
                              </a:cxn>
                              <a:cxn ang="0">
                                <a:pos x="39" y="115"/>
                              </a:cxn>
                              <a:cxn ang="0">
                                <a:pos x="52" y="124"/>
                              </a:cxn>
                              <a:cxn ang="0">
                                <a:pos x="66" y="107"/>
                              </a:cxn>
                              <a:cxn ang="0">
                                <a:pos x="81" y="87"/>
                              </a:cxn>
                              <a:cxn ang="0">
                                <a:pos x="101" y="78"/>
                              </a:cxn>
                              <a:cxn ang="0">
                                <a:pos x="128" y="58"/>
                              </a:cxn>
                              <a:cxn ang="0">
                                <a:pos x="152" y="36"/>
                              </a:cxn>
                              <a:cxn ang="0">
                                <a:pos x="168" y="21"/>
                              </a:cxn>
                              <a:cxn ang="0">
                                <a:pos x="185" y="0"/>
                              </a:cxn>
                              <a:cxn ang="0">
                                <a:pos x="151" y="13"/>
                              </a:cxn>
                              <a:cxn ang="0">
                                <a:pos x="125" y="27"/>
                              </a:cxn>
                              <a:cxn ang="0">
                                <a:pos x="105" y="44"/>
                              </a:cxn>
                              <a:cxn ang="0">
                                <a:pos x="89" y="61"/>
                              </a:cxn>
                              <a:cxn ang="0">
                                <a:pos x="73" y="79"/>
                              </a:cxn>
                              <a:cxn ang="0">
                                <a:pos x="60" y="97"/>
                              </a:cxn>
                              <a:cxn ang="0">
                                <a:pos x="52" y="110"/>
                              </a:cxn>
                              <a:cxn ang="0">
                                <a:pos x="43" y="106"/>
                              </a:cxn>
                              <a:cxn ang="0">
                                <a:pos x="51" y="86"/>
                              </a:cxn>
                              <a:cxn ang="0">
                                <a:pos x="61" y="73"/>
                              </a:cxn>
                              <a:cxn ang="0">
                                <a:pos x="78" y="52"/>
                              </a:cxn>
                              <a:cxn ang="0">
                                <a:pos x="61" y="60"/>
                              </a:cxn>
                              <a:cxn ang="0">
                                <a:pos x="47" y="69"/>
                              </a:cxn>
                              <a:cxn ang="0">
                                <a:pos x="34" y="89"/>
                              </a:cxn>
                              <a:cxn ang="0">
                                <a:pos x="19" y="112"/>
                              </a:cxn>
                              <a:cxn ang="0">
                                <a:pos x="27" y="83"/>
                              </a:cxn>
                              <a:cxn ang="0">
                                <a:pos x="36" y="63"/>
                              </a:cxn>
                              <a:cxn ang="0">
                                <a:pos x="46" y="44"/>
                              </a:cxn>
                              <a:cxn ang="0">
                                <a:pos x="65" y="14"/>
                              </a:cxn>
                            </a:cxnLst>
                            <a:rect l="0" t="0" r="r" b="b"/>
                            <a:pathLst>
                              <a:path w="185" h="147">
                                <a:moveTo>
                                  <a:pt x="65" y="14"/>
                                </a:moveTo>
                                <a:lnTo>
                                  <a:pt x="39" y="32"/>
                                </a:lnTo>
                                <a:lnTo>
                                  <a:pt x="27" y="48"/>
                                </a:lnTo>
                                <a:lnTo>
                                  <a:pt x="14" y="71"/>
                                </a:lnTo>
                                <a:lnTo>
                                  <a:pt x="5" y="96"/>
                                </a:lnTo>
                                <a:lnTo>
                                  <a:pt x="0" y="117"/>
                                </a:lnTo>
                                <a:lnTo>
                                  <a:pt x="6" y="133"/>
                                </a:lnTo>
                                <a:lnTo>
                                  <a:pt x="15" y="147"/>
                                </a:lnTo>
                                <a:lnTo>
                                  <a:pt x="23" y="130"/>
                                </a:lnTo>
                                <a:lnTo>
                                  <a:pt x="30" y="112"/>
                                </a:lnTo>
                                <a:lnTo>
                                  <a:pt x="39" y="115"/>
                                </a:lnTo>
                                <a:lnTo>
                                  <a:pt x="52" y="124"/>
                                </a:lnTo>
                                <a:lnTo>
                                  <a:pt x="66" y="107"/>
                                </a:lnTo>
                                <a:lnTo>
                                  <a:pt x="81" y="87"/>
                                </a:lnTo>
                                <a:lnTo>
                                  <a:pt x="101" y="78"/>
                                </a:lnTo>
                                <a:lnTo>
                                  <a:pt x="128" y="58"/>
                                </a:lnTo>
                                <a:lnTo>
                                  <a:pt x="152" y="36"/>
                                </a:lnTo>
                                <a:lnTo>
                                  <a:pt x="168" y="21"/>
                                </a:lnTo>
                                <a:lnTo>
                                  <a:pt x="185" y="0"/>
                                </a:lnTo>
                                <a:lnTo>
                                  <a:pt x="151" y="13"/>
                                </a:lnTo>
                                <a:lnTo>
                                  <a:pt x="125" y="27"/>
                                </a:lnTo>
                                <a:lnTo>
                                  <a:pt x="105" y="44"/>
                                </a:lnTo>
                                <a:lnTo>
                                  <a:pt x="89" y="61"/>
                                </a:lnTo>
                                <a:lnTo>
                                  <a:pt x="73" y="79"/>
                                </a:lnTo>
                                <a:lnTo>
                                  <a:pt x="60" y="97"/>
                                </a:lnTo>
                                <a:lnTo>
                                  <a:pt x="52" y="110"/>
                                </a:lnTo>
                                <a:lnTo>
                                  <a:pt x="43" y="106"/>
                                </a:lnTo>
                                <a:lnTo>
                                  <a:pt x="51" y="86"/>
                                </a:lnTo>
                                <a:lnTo>
                                  <a:pt x="61" y="73"/>
                                </a:lnTo>
                                <a:lnTo>
                                  <a:pt x="78" y="52"/>
                                </a:lnTo>
                                <a:lnTo>
                                  <a:pt x="61" y="60"/>
                                </a:lnTo>
                                <a:lnTo>
                                  <a:pt x="47" y="69"/>
                                </a:lnTo>
                                <a:lnTo>
                                  <a:pt x="34" y="89"/>
                                </a:lnTo>
                                <a:lnTo>
                                  <a:pt x="19" y="112"/>
                                </a:lnTo>
                                <a:lnTo>
                                  <a:pt x="27" y="83"/>
                                </a:lnTo>
                                <a:lnTo>
                                  <a:pt x="36" y="63"/>
                                </a:lnTo>
                                <a:lnTo>
                                  <a:pt x="46" y="44"/>
                                </a:lnTo>
                                <a:lnTo>
                                  <a:pt x="65" y="1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7F3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93" name="Freeform 6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74" y="1412"/>
                            <a:ext cx="38" cy="10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97"/>
                              </a:cxn>
                              <a:cxn ang="0">
                                <a:pos x="18" y="79"/>
                              </a:cxn>
                              <a:cxn ang="0">
                                <a:pos x="38" y="64"/>
                              </a:cxn>
                              <a:cxn ang="0">
                                <a:pos x="52" y="46"/>
                              </a:cxn>
                              <a:cxn ang="0">
                                <a:pos x="63" y="23"/>
                              </a:cxn>
                              <a:cxn ang="0">
                                <a:pos x="70" y="0"/>
                              </a:cxn>
                              <a:cxn ang="0">
                                <a:pos x="75" y="19"/>
                              </a:cxn>
                              <a:cxn ang="0">
                                <a:pos x="72" y="38"/>
                              </a:cxn>
                              <a:cxn ang="0">
                                <a:pos x="66" y="58"/>
                              </a:cxn>
                              <a:cxn ang="0">
                                <a:pos x="56" y="76"/>
                              </a:cxn>
                              <a:cxn ang="0">
                                <a:pos x="69" y="81"/>
                              </a:cxn>
                              <a:cxn ang="0">
                                <a:pos x="75" y="90"/>
                              </a:cxn>
                              <a:cxn ang="0">
                                <a:pos x="72" y="103"/>
                              </a:cxn>
                              <a:cxn ang="0">
                                <a:pos x="66" y="112"/>
                              </a:cxn>
                              <a:cxn ang="0">
                                <a:pos x="49" y="118"/>
                              </a:cxn>
                              <a:cxn ang="0">
                                <a:pos x="40" y="133"/>
                              </a:cxn>
                              <a:cxn ang="0">
                                <a:pos x="35" y="148"/>
                              </a:cxn>
                              <a:cxn ang="0">
                                <a:pos x="50" y="141"/>
                              </a:cxn>
                              <a:cxn ang="0">
                                <a:pos x="68" y="130"/>
                              </a:cxn>
                              <a:cxn ang="0">
                                <a:pos x="60" y="155"/>
                              </a:cxn>
                              <a:cxn ang="0">
                                <a:pos x="49" y="173"/>
                              </a:cxn>
                              <a:cxn ang="0">
                                <a:pos x="37" y="190"/>
                              </a:cxn>
                              <a:cxn ang="0">
                                <a:pos x="21" y="211"/>
                              </a:cxn>
                              <a:cxn ang="0">
                                <a:pos x="17" y="195"/>
                              </a:cxn>
                              <a:cxn ang="0">
                                <a:pos x="16" y="180"/>
                              </a:cxn>
                              <a:cxn ang="0">
                                <a:pos x="18" y="164"/>
                              </a:cxn>
                              <a:cxn ang="0">
                                <a:pos x="14" y="147"/>
                              </a:cxn>
                              <a:cxn ang="0">
                                <a:pos x="4" y="134"/>
                              </a:cxn>
                              <a:cxn ang="0">
                                <a:pos x="1" y="117"/>
                              </a:cxn>
                              <a:cxn ang="0">
                                <a:pos x="0" y="97"/>
                              </a:cxn>
                            </a:cxnLst>
                            <a:rect l="0" t="0" r="r" b="b"/>
                            <a:pathLst>
                              <a:path w="75" h="211">
                                <a:moveTo>
                                  <a:pt x="0" y="97"/>
                                </a:moveTo>
                                <a:lnTo>
                                  <a:pt x="18" y="79"/>
                                </a:lnTo>
                                <a:lnTo>
                                  <a:pt x="38" y="64"/>
                                </a:lnTo>
                                <a:lnTo>
                                  <a:pt x="52" y="46"/>
                                </a:lnTo>
                                <a:lnTo>
                                  <a:pt x="63" y="23"/>
                                </a:lnTo>
                                <a:lnTo>
                                  <a:pt x="70" y="0"/>
                                </a:lnTo>
                                <a:lnTo>
                                  <a:pt x="75" y="19"/>
                                </a:lnTo>
                                <a:lnTo>
                                  <a:pt x="72" y="38"/>
                                </a:lnTo>
                                <a:lnTo>
                                  <a:pt x="66" y="58"/>
                                </a:lnTo>
                                <a:lnTo>
                                  <a:pt x="56" y="76"/>
                                </a:lnTo>
                                <a:lnTo>
                                  <a:pt x="69" y="81"/>
                                </a:lnTo>
                                <a:lnTo>
                                  <a:pt x="75" y="90"/>
                                </a:lnTo>
                                <a:lnTo>
                                  <a:pt x="72" y="103"/>
                                </a:lnTo>
                                <a:lnTo>
                                  <a:pt x="66" y="112"/>
                                </a:lnTo>
                                <a:lnTo>
                                  <a:pt x="49" y="118"/>
                                </a:lnTo>
                                <a:lnTo>
                                  <a:pt x="40" y="133"/>
                                </a:lnTo>
                                <a:lnTo>
                                  <a:pt x="35" y="148"/>
                                </a:lnTo>
                                <a:lnTo>
                                  <a:pt x="50" y="141"/>
                                </a:lnTo>
                                <a:lnTo>
                                  <a:pt x="68" y="130"/>
                                </a:lnTo>
                                <a:lnTo>
                                  <a:pt x="60" y="155"/>
                                </a:lnTo>
                                <a:lnTo>
                                  <a:pt x="49" y="173"/>
                                </a:lnTo>
                                <a:lnTo>
                                  <a:pt x="37" y="190"/>
                                </a:lnTo>
                                <a:lnTo>
                                  <a:pt x="21" y="211"/>
                                </a:lnTo>
                                <a:lnTo>
                                  <a:pt x="17" y="195"/>
                                </a:lnTo>
                                <a:lnTo>
                                  <a:pt x="16" y="180"/>
                                </a:lnTo>
                                <a:lnTo>
                                  <a:pt x="18" y="164"/>
                                </a:lnTo>
                                <a:lnTo>
                                  <a:pt x="14" y="147"/>
                                </a:lnTo>
                                <a:lnTo>
                                  <a:pt x="4" y="134"/>
                                </a:lnTo>
                                <a:lnTo>
                                  <a:pt x="1" y="117"/>
                                </a:lnTo>
                                <a:lnTo>
                                  <a:pt x="0" y="9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7F3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94" name="Freeform 6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676" y="1413"/>
                            <a:ext cx="88" cy="63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75" y="14"/>
                              </a:cxn>
                              <a:cxn ang="0">
                                <a:pos x="163" y="6"/>
                              </a:cxn>
                              <a:cxn ang="0">
                                <a:pos x="144" y="0"/>
                              </a:cxn>
                              <a:cxn ang="0">
                                <a:pos x="121" y="2"/>
                              </a:cxn>
                              <a:cxn ang="0">
                                <a:pos x="96" y="9"/>
                              </a:cxn>
                              <a:cxn ang="0">
                                <a:pos x="70" y="17"/>
                              </a:cxn>
                              <a:cxn ang="0">
                                <a:pos x="42" y="33"/>
                              </a:cxn>
                              <a:cxn ang="0">
                                <a:pos x="21" y="49"/>
                              </a:cxn>
                              <a:cxn ang="0">
                                <a:pos x="0" y="71"/>
                              </a:cxn>
                              <a:cxn ang="0">
                                <a:pos x="31" y="56"/>
                              </a:cxn>
                              <a:cxn ang="0">
                                <a:pos x="48" y="48"/>
                              </a:cxn>
                              <a:cxn ang="0">
                                <a:pos x="69" y="40"/>
                              </a:cxn>
                              <a:cxn ang="0">
                                <a:pos x="44" y="58"/>
                              </a:cxn>
                              <a:cxn ang="0">
                                <a:pos x="26" y="80"/>
                              </a:cxn>
                              <a:cxn ang="0">
                                <a:pos x="11" y="101"/>
                              </a:cxn>
                              <a:cxn ang="0">
                                <a:pos x="0" y="126"/>
                              </a:cxn>
                              <a:cxn ang="0">
                                <a:pos x="27" y="102"/>
                              </a:cxn>
                              <a:cxn ang="0">
                                <a:pos x="43" y="86"/>
                              </a:cxn>
                              <a:cxn ang="0">
                                <a:pos x="67" y="65"/>
                              </a:cxn>
                              <a:cxn ang="0">
                                <a:pos x="93" y="47"/>
                              </a:cxn>
                              <a:cxn ang="0">
                                <a:pos x="89" y="58"/>
                              </a:cxn>
                              <a:cxn ang="0">
                                <a:pos x="93" y="68"/>
                              </a:cxn>
                              <a:cxn ang="0">
                                <a:pos x="111" y="46"/>
                              </a:cxn>
                              <a:cxn ang="0">
                                <a:pos x="129" y="33"/>
                              </a:cxn>
                              <a:cxn ang="0">
                                <a:pos x="154" y="21"/>
                              </a:cxn>
                              <a:cxn ang="0">
                                <a:pos x="175" y="14"/>
                              </a:cxn>
                            </a:cxnLst>
                            <a:rect l="0" t="0" r="r" b="b"/>
                            <a:pathLst>
                              <a:path w="175" h="126">
                                <a:moveTo>
                                  <a:pt x="175" y="14"/>
                                </a:moveTo>
                                <a:lnTo>
                                  <a:pt x="163" y="6"/>
                                </a:lnTo>
                                <a:lnTo>
                                  <a:pt x="144" y="0"/>
                                </a:lnTo>
                                <a:lnTo>
                                  <a:pt x="121" y="2"/>
                                </a:lnTo>
                                <a:lnTo>
                                  <a:pt x="96" y="9"/>
                                </a:lnTo>
                                <a:lnTo>
                                  <a:pt x="70" y="17"/>
                                </a:lnTo>
                                <a:lnTo>
                                  <a:pt x="42" y="33"/>
                                </a:lnTo>
                                <a:lnTo>
                                  <a:pt x="21" y="49"/>
                                </a:lnTo>
                                <a:lnTo>
                                  <a:pt x="0" y="71"/>
                                </a:lnTo>
                                <a:lnTo>
                                  <a:pt x="31" y="56"/>
                                </a:lnTo>
                                <a:lnTo>
                                  <a:pt x="48" y="48"/>
                                </a:lnTo>
                                <a:lnTo>
                                  <a:pt x="69" y="40"/>
                                </a:lnTo>
                                <a:lnTo>
                                  <a:pt x="44" y="58"/>
                                </a:lnTo>
                                <a:lnTo>
                                  <a:pt x="26" y="80"/>
                                </a:lnTo>
                                <a:lnTo>
                                  <a:pt x="11" y="101"/>
                                </a:lnTo>
                                <a:lnTo>
                                  <a:pt x="0" y="126"/>
                                </a:lnTo>
                                <a:lnTo>
                                  <a:pt x="27" y="102"/>
                                </a:lnTo>
                                <a:lnTo>
                                  <a:pt x="43" y="86"/>
                                </a:lnTo>
                                <a:lnTo>
                                  <a:pt x="67" y="65"/>
                                </a:lnTo>
                                <a:lnTo>
                                  <a:pt x="93" y="47"/>
                                </a:lnTo>
                                <a:lnTo>
                                  <a:pt x="89" y="58"/>
                                </a:lnTo>
                                <a:lnTo>
                                  <a:pt x="93" y="68"/>
                                </a:lnTo>
                                <a:lnTo>
                                  <a:pt x="111" y="46"/>
                                </a:lnTo>
                                <a:lnTo>
                                  <a:pt x="129" y="33"/>
                                </a:lnTo>
                                <a:lnTo>
                                  <a:pt x="154" y="21"/>
                                </a:lnTo>
                                <a:lnTo>
                                  <a:pt x="175" y="1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7F3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95" name="Freeform 6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54" y="1366"/>
                            <a:ext cx="47" cy="8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48"/>
                              </a:cxn>
                              <a:cxn ang="0">
                                <a:pos x="25" y="56"/>
                              </a:cxn>
                              <a:cxn ang="0">
                                <a:pos x="44" y="67"/>
                              </a:cxn>
                              <a:cxn ang="0">
                                <a:pos x="57" y="85"/>
                              </a:cxn>
                              <a:cxn ang="0">
                                <a:pos x="63" y="103"/>
                              </a:cxn>
                              <a:cxn ang="0">
                                <a:pos x="55" y="123"/>
                              </a:cxn>
                              <a:cxn ang="0">
                                <a:pos x="42" y="141"/>
                              </a:cxn>
                              <a:cxn ang="0">
                                <a:pos x="31" y="150"/>
                              </a:cxn>
                              <a:cxn ang="0">
                                <a:pos x="39" y="167"/>
                              </a:cxn>
                              <a:cxn ang="0">
                                <a:pos x="59" y="151"/>
                              </a:cxn>
                              <a:cxn ang="0">
                                <a:pos x="79" y="136"/>
                              </a:cxn>
                              <a:cxn ang="0">
                                <a:pos x="89" y="119"/>
                              </a:cxn>
                              <a:cxn ang="0">
                                <a:pos x="93" y="97"/>
                              </a:cxn>
                              <a:cxn ang="0">
                                <a:pos x="75" y="117"/>
                              </a:cxn>
                              <a:cxn ang="0">
                                <a:pos x="86" y="93"/>
                              </a:cxn>
                              <a:cxn ang="0">
                                <a:pos x="94" y="65"/>
                              </a:cxn>
                              <a:cxn ang="0">
                                <a:pos x="89" y="38"/>
                              </a:cxn>
                              <a:cxn ang="0">
                                <a:pos x="84" y="19"/>
                              </a:cxn>
                              <a:cxn ang="0">
                                <a:pos x="74" y="8"/>
                              </a:cxn>
                              <a:cxn ang="0">
                                <a:pos x="62" y="0"/>
                              </a:cxn>
                              <a:cxn ang="0">
                                <a:pos x="69" y="17"/>
                              </a:cxn>
                              <a:cxn ang="0">
                                <a:pos x="71" y="28"/>
                              </a:cxn>
                              <a:cxn ang="0">
                                <a:pos x="70" y="42"/>
                              </a:cxn>
                              <a:cxn ang="0">
                                <a:pos x="65" y="58"/>
                              </a:cxn>
                              <a:cxn ang="0">
                                <a:pos x="53" y="46"/>
                              </a:cxn>
                              <a:cxn ang="0">
                                <a:pos x="39" y="40"/>
                              </a:cxn>
                              <a:cxn ang="0">
                                <a:pos x="21" y="41"/>
                              </a:cxn>
                              <a:cxn ang="0">
                                <a:pos x="0" y="48"/>
                              </a:cxn>
                            </a:cxnLst>
                            <a:rect l="0" t="0" r="r" b="b"/>
                            <a:pathLst>
                              <a:path w="94" h="167">
                                <a:moveTo>
                                  <a:pt x="0" y="48"/>
                                </a:moveTo>
                                <a:lnTo>
                                  <a:pt x="25" y="56"/>
                                </a:lnTo>
                                <a:lnTo>
                                  <a:pt x="44" y="67"/>
                                </a:lnTo>
                                <a:lnTo>
                                  <a:pt x="57" y="85"/>
                                </a:lnTo>
                                <a:lnTo>
                                  <a:pt x="63" y="103"/>
                                </a:lnTo>
                                <a:lnTo>
                                  <a:pt x="55" y="123"/>
                                </a:lnTo>
                                <a:lnTo>
                                  <a:pt x="42" y="141"/>
                                </a:lnTo>
                                <a:lnTo>
                                  <a:pt x="31" y="150"/>
                                </a:lnTo>
                                <a:lnTo>
                                  <a:pt x="39" y="167"/>
                                </a:lnTo>
                                <a:lnTo>
                                  <a:pt x="59" y="151"/>
                                </a:lnTo>
                                <a:lnTo>
                                  <a:pt x="79" y="136"/>
                                </a:lnTo>
                                <a:lnTo>
                                  <a:pt x="89" y="119"/>
                                </a:lnTo>
                                <a:lnTo>
                                  <a:pt x="93" y="97"/>
                                </a:lnTo>
                                <a:lnTo>
                                  <a:pt x="75" y="117"/>
                                </a:lnTo>
                                <a:lnTo>
                                  <a:pt x="86" y="93"/>
                                </a:lnTo>
                                <a:lnTo>
                                  <a:pt x="94" y="65"/>
                                </a:lnTo>
                                <a:lnTo>
                                  <a:pt x="89" y="38"/>
                                </a:lnTo>
                                <a:lnTo>
                                  <a:pt x="84" y="19"/>
                                </a:lnTo>
                                <a:lnTo>
                                  <a:pt x="74" y="8"/>
                                </a:lnTo>
                                <a:lnTo>
                                  <a:pt x="62" y="0"/>
                                </a:lnTo>
                                <a:lnTo>
                                  <a:pt x="69" y="17"/>
                                </a:lnTo>
                                <a:lnTo>
                                  <a:pt x="71" y="28"/>
                                </a:lnTo>
                                <a:lnTo>
                                  <a:pt x="70" y="42"/>
                                </a:lnTo>
                                <a:lnTo>
                                  <a:pt x="65" y="58"/>
                                </a:lnTo>
                                <a:lnTo>
                                  <a:pt x="53" y="46"/>
                                </a:lnTo>
                                <a:lnTo>
                                  <a:pt x="39" y="40"/>
                                </a:lnTo>
                                <a:lnTo>
                                  <a:pt x="21" y="41"/>
                                </a:lnTo>
                                <a:lnTo>
                                  <a:pt x="0" y="4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7F3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279" name="Group 7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28" y="1569"/>
                      <a:ext cx="45" cy="55"/>
                      <a:chOff x="4628" y="1569"/>
                      <a:chExt cx="45" cy="55"/>
                    </a:xfrm>
                  </p:grpSpPr>
                  <p:sp>
                    <p:nvSpPr>
                      <p:cNvPr id="280" name="Freeform 6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28" y="1570"/>
                        <a:ext cx="40" cy="5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74" y="0"/>
                          </a:cxn>
                          <a:cxn ang="0">
                            <a:pos x="56" y="2"/>
                          </a:cxn>
                          <a:cxn ang="0">
                            <a:pos x="37" y="5"/>
                          </a:cxn>
                          <a:cxn ang="0">
                            <a:pos x="22" y="12"/>
                          </a:cxn>
                          <a:cxn ang="0">
                            <a:pos x="10" y="21"/>
                          </a:cxn>
                          <a:cxn ang="0">
                            <a:pos x="2" y="37"/>
                          </a:cxn>
                          <a:cxn ang="0">
                            <a:pos x="0" y="55"/>
                          </a:cxn>
                          <a:cxn ang="0">
                            <a:pos x="1" y="71"/>
                          </a:cxn>
                          <a:cxn ang="0">
                            <a:pos x="7" y="88"/>
                          </a:cxn>
                          <a:cxn ang="0">
                            <a:pos x="17" y="101"/>
                          </a:cxn>
                          <a:cxn ang="0">
                            <a:pos x="33" y="108"/>
                          </a:cxn>
                          <a:cxn ang="0">
                            <a:pos x="52" y="109"/>
                          </a:cxn>
                          <a:cxn ang="0">
                            <a:pos x="67" y="102"/>
                          </a:cxn>
                          <a:cxn ang="0">
                            <a:pos x="76" y="89"/>
                          </a:cxn>
                          <a:cxn ang="0">
                            <a:pos x="81" y="72"/>
                          </a:cxn>
                          <a:cxn ang="0">
                            <a:pos x="71" y="58"/>
                          </a:cxn>
                          <a:cxn ang="0">
                            <a:pos x="66" y="45"/>
                          </a:cxn>
                          <a:cxn ang="0">
                            <a:pos x="66" y="29"/>
                          </a:cxn>
                          <a:cxn ang="0">
                            <a:pos x="69" y="16"/>
                          </a:cxn>
                          <a:cxn ang="0">
                            <a:pos x="74" y="0"/>
                          </a:cxn>
                        </a:cxnLst>
                        <a:rect l="0" t="0" r="r" b="b"/>
                        <a:pathLst>
                          <a:path w="81" h="109">
                            <a:moveTo>
                              <a:pt x="74" y="0"/>
                            </a:moveTo>
                            <a:lnTo>
                              <a:pt x="56" y="2"/>
                            </a:lnTo>
                            <a:lnTo>
                              <a:pt x="37" y="5"/>
                            </a:lnTo>
                            <a:lnTo>
                              <a:pt x="22" y="12"/>
                            </a:lnTo>
                            <a:lnTo>
                              <a:pt x="10" y="21"/>
                            </a:lnTo>
                            <a:lnTo>
                              <a:pt x="2" y="37"/>
                            </a:lnTo>
                            <a:lnTo>
                              <a:pt x="0" y="55"/>
                            </a:lnTo>
                            <a:lnTo>
                              <a:pt x="1" y="71"/>
                            </a:lnTo>
                            <a:lnTo>
                              <a:pt x="7" y="88"/>
                            </a:lnTo>
                            <a:lnTo>
                              <a:pt x="17" y="101"/>
                            </a:lnTo>
                            <a:lnTo>
                              <a:pt x="33" y="108"/>
                            </a:lnTo>
                            <a:lnTo>
                              <a:pt x="52" y="109"/>
                            </a:lnTo>
                            <a:lnTo>
                              <a:pt x="67" y="102"/>
                            </a:lnTo>
                            <a:lnTo>
                              <a:pt x="76" y="89"/>
                            </a:lnTo>
                            <a:lnTo>
                              <a:pt x="81" y="72"/>
                            </a:lnTo>
                            <a:lnTo>
                              <a:pt x="71" y="58"/>
                            </a:lnTo>
                            <a:lnTo>
                              <a:pt x="66" y="45"/>
                            </a:lnTo>
                            <a:lnTo>
                              <a:pt x="66" y="29"/>
                            </a:lnTo>
                            <a:lnTo>
                              <a:pt x="69" y="16"/>
                            </a:lnTo>
                            <a:lnTo>
                              <a:pt x="74" y="0"/>
                            </a:lnTo>
                            <a:close/>
                          </a:path>
                        </a:pathLst>
                      </a:custGeom>
                      <a:solidFill>
                        <a:srgbClr val="9F3F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281" name="Group 7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631" y="1569"/>
                        <a:ext cx="42" cy="55"/>
                        <a:chOff x="4631" y="1569"/>
                        <a:chExt cx="42" cy="55"/>
                      </a:xfrm>
                    </p:grpSpPr>
                    <p:sp>
                      <p:nvSpPr>
                        <p:cNvPr id="282" name="Freeform 6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633" y="1569"/>
                          <a:ext cx="40" cy="5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4" y="0"/>
                            </a:cxn>
                            <a:cxn ang="0">
                              <a:pos x="57" y="3"/>
                            </a:cxn>
                            <a:cxn ang="0">
                              <a:pos x="37" y="6"/>
                            </a:cxn>
                            <a:cxn ang="0">
                              <a:pos x="22" y="13"/>
                            </a:cxn>
                            <a:cxn ang="0">
                              <a:pos x="11" y="22"/>
                            </a:cxn>
                            <a:cxn ang="0">
                              <a:pos x="3" y="38"/>
                            </a:cxn>
                            <a:cxn ang="0">
                              <a:pos x="0" y="56"/>
                            </a:cxn>
                            <a:cxn ang="0">
                              <a:pos x="1" y="72"/>
                            </a:cxn>
                            <a:cxn ang="0">
                              <a:pos x="7" y="89"/>
                            </a:cxn>
                            <a:cxn ang="0">
                              <a:pos x="18" y="101"/>
                            </a:cxn>
                            <a:cxn ang="0">
                              <a:pos x="34" y="108"/>
                            </a:cxn>
                            <a:cxn ang="0">
                              <a:pos x="52" y="110"/>
                            </a:cxn>
                            <a:cxn ang="0">
                              <a:pos x="67" y="103"/>
                            </a:cxn>
                            <a:cxn ang="0">
                              <a:pos x="76" y="90"/>
                            </a:cxn>
                            <a:cxn ang="0">
                              <a:pos x="81" y="73"/>
                            </a:cxn>
                            <a:cxn ang="0">
                              <a:pos x="72" y="59"/>
                            </a:cxn>
                            <a:cxn ang="0">
                              <a:pos x="66" y="46"/>
                            </a:cxn>
                            <a:cxn ang="0">
                              <a:pos x="66" y="30"/>
                            </a:cxn>
                            <a:cxn ang="0">
                              <a:pos x="69" y="16"/>
                            </a:cxn>
                            <a:cxn ang="0">
                              <a:pos x="74" y="0"/>
                            </a:cxn>
                          </a:cxnLst>
                          <a:rect l="0" t="0" r="r" b="b"/>
                          <a:pathLst>
                            <a:path w="81" h="110">
                              <a:moveTo>
                                <a:pt x="74" y="0"/>
                              </a:moveTo>
                              <a:lnTo>
                                <a:pt x="57" y="3"/>
                              </a:lnTo>
                              <a:lnTo>
                                <a:pt x="37" y="6"/>
                              </a:lnTo>
                              <a:lnTo>
                                <a:pt x="22" y="13"/>
                              </a:lnTo>
                              <a:lnTo>
                                <a:pt x="11" y="22"/>
                              </a:lnTo>
                              <a:lnTo>
                                <a:pt x="3" y="38"/>
                              </a:lnTo>
                              <a:lnTo>
                                <a:pt x="0" y="56"/>
                              </a:lnTo>
                              <a:lnTo>
                                <a:pt x="1" y="72"/>
                              </a:lnTo>
                              <a:lnTo>
                                <a:pt x="7" y="89"/>
                              </a:lnTo>
                              <a:lnTo>
                                <a:pt x="18" y="101"/>
                              </a:lnTo>
                              <a:lnTo>
                                <a:pt x="34" y="108"/>
                              </a:lnTo>
                              <a:lnTo>
                                <a:pt x="52" y="110"/>
                              </a:lnTo>
                              <a:lnTo>
                                <a:pt x="67" y="103"/>
                              </a:lnTo>
                              <a:lnTo>
                                <a:pt x="76" y="90"/>
                              </a:lnTo>
                              <a:lnTo>
                                <a:pt x="81" y="73"/>
                              </a:lnTo>
                              <a:lnTo>
                                <a:pt x="72" y="59"/>
                              </a:lnTo>
                              <a:lnTo>
                                <a:pt x="66" y="46"/>
                              </a:lnTo>
                              <a:lnTo>
                                <a:pt x="66" y="30"/>
                              </a:lnTo>
                              <a:lnTo>
                                <a:pt x="69" y="16"/>
                              </a:lnTo>
                              <a:lnTo>
                                <a:pt x="74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grpSp>
                      <p:nvGrpSpPr>
                        <p:cNvPr id="283" name="Group 7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631" y="1569"/>
                          <a:ext cx="40" cy="55"/>
                          <a:chOff x="4631" y="1569"/>
                          <a:chExt cx="40" cy="55"/>
                        </a:xfrm>
                      </p:grpSpPr>
                      <p:sp>
                        <p:nvSpPr>
                          <p:cNvPr id="284" name="Freeform 7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631" y="1569"/>
                            <a:ext cx="40" cy="5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73" y="0"/>
                              </a:cxn>
                              <a:cxn ang="0">
                                <a:pos x="56" y="3"/>
                              </a:cxn>
                              <a:cxn ang="0">
                                <a:pos x="37" y="6"/>
                              </a:cxn>
                              <a:cxn ang="0">
                                <a:pos x="22" y="13"/>
                              </a:cxn>
                              <a:cxn ang="0">
                                <a:pos x="10" y="22"/>
                              </a:cxn>
                              <a:cxn ang="0">
                                <a:pos x="2" y="38"/>
                              </a:cxn>
                              <a:cxn ang="0">
                                <a:pos x="0" y="56"/>
                              </a:cxn>
                              <a:cxn ang="0">
                                <a:pos x="1" y="72"/>
                              </a:cxn>
                              <a:cxn ang="0">
                                <a:pos x="7" y="89"/>
                              </a:cxn>
                              <a:cxn ang="0">
                                <a:pos x="17" y="101"/>
                              </a:cxn>
                              <a:cxn ang="0">
                                <a:pos x="33" y="108"/>
                              </a:cxn>
                              <a:cxn ang="0">
                                <a:pos x="52" y="110"/>
                              </a:cxn>
                              <a:cxn ang="0">
                                <a:pos x="66" y="103"/>
                              </a:cxn>
                              <a:cxn ang="0">
                                <a:pos x="76" y="90"/>
                              </a:cxn>
                              <a:cxn ang="0">
                                <a:pos x="80" y="73"/>
                              </a:cxn>
                              <a:cxn ang="0">
                                <a:pos x="71" y="59"/>
                              </a:cxn>
                              <a:cxn ang="0">
                                <a:pos x="65" y="46"/>
                              </a:cxn>
                              <a:cxn ang="0">
                                <a:pos x="65" y="30"/>
                              </a:cxn>
                              <a:cxn ang="0">
                                <a:pos x="69" y="16"/>
                              </a:cxn>
                              <a:cxn ang="0">
                                <a:pos x="73" y="0"/>
                              </a:cxn>
                            </a:cxnLst>
                            <a:rect l="0" t="0" r="r" b="b"/>
                            <a:pathLst>
                              <a:path w="80" h="110">
                                <a:moveTo>
                                  <a:pt x="73" y="0"/>
                                </a:moveTo>
                                <a:lnTo>
                                  <a:pt x="56" y="3"/>
                                </a:lnTo>
                                <a:lnTo>
                                  <a:pt x="37" y="6"/>
                                </a:lnTo>
                                <a:lnTo>
                                  <a:pt x="22" y="13"/>
                                </a:lnTo>
                                <a:lnTo>
                                  <a:pt x="10" y="22"/>
                                </a:lnTo>
                                <a:lnTo>
                                  <a:pt x="2" y="38"/>
                                </a:lnTo>
                                <a:lnTo>
                                  <a:pt x="0" y="56"/>
                                </a:lnTo>
                                <a:lnTo>
                                  <a:pt x="1" y="72"/>
                                </a:lnTo>
                                <a:lnTo>
                                  <a:pt x="7" y="89"/>
                                </a:lnTo>
                                <a:lnTo>
                                  <a:pt x="17" y="101"/>
                                </a:lnTo>
                                <a:lnTo>
                                  <a:pt x="33" y="108"/>
                                </a:lnTo>
                                <a:lnTo>
                                  <a:pt x="52" y="110"/>
                                </a:lnTo>
                                <a:lnTo>
                                  <a:pt x="66" y="103"/>
                                </a:lnTo>
                                <a:lnTo>
                                  <a:pt x="76" y="90"/>
                                </a:lnTo>
                                <a:lnTo>
                                  <a:pt x="80" y="73"/>
                                </a:lnTo>
                                <a:lnTo>
                                  <a:pt x="71" y="59"/>
                                </a:lnTo>
                                <a:lnTo>
                                  <a:pt x="65" y="46"/>
                                </a:lnTo>
                                <a:lnTo>
                                  <a:pt x="65" y="30"/>
                                </a:lnTo>
                                <a:lnTo>
                                  <a:pt x="69" y="16"/>
                                </a:lnTo>
                                <a:lnTo>
                                  <a:pt x="73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9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85" name="Freeform 7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634" y="1572"/>
                            <a:ext cx="33" cy="5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7" y="12"/>
                              </a:cxn>
                              <a:cxn ang="0">
                                <a:pos x="56" y="0"/>
                              </a:cxn>
                              <a:cxn ang="0">
                                <a:pos x="36" y="4"/>
                              </a:cxn>
                              <a:cxn ang="0">
                                <a:pos x="21" y="10"/>
                              </a:cxn>
                              <a:cxn ang="0">
                                <a:pos x="10" y="20"/>
                              </a:cxn>
                              <a:cxn ang="0">
                                <a:pos x="2" y="36"/>
                              </a:cxn>
                              <a:cxn ang="0">
                                <a:pos x="0" y="53"/>
                              </a:cxn>
                              <a:cxn ang="0">
                                <a:pos x="1" y="69"/>
                              </a:cxn>
                              <a:cxn ang="0">
                                <a:pos x="6" y="86"/>
                              </a:cxn>
                              <a:cxn ang="0">
                                <a:pos x="17" y="98"/>
                              </a:cxn>
                              <a:cxn ang="0">
                                <a:pos x="32" y="105"/>
                              </a:cxn>
                              <a:cxn ang="0">
                                <a:pos x="48" y="105"/>
                              </a:cxn>
                              <a:cxn ang="0">
                                <a:pos x="58" y="99"/>
                              </a:cxn>
                              <a:cxn ang="0">
                                <a:pos x="64" y="87"/>
                              </a:cxn>
                              <a:cxn ang="0">
                                <a:pos x="66" y="75"/>
                              </a:cxn>
                              <a:cxn ang="0">
                                <a:pos x="64" y="62"/>
                              </a:cxn>
                              <a:cxn ang="0">
                                <a:pos x="59" y="47"/>
                              </a:cxn>
                              <a:cxn ang="0">
                                <a:pos x="56" y="33"/>
                              </a:cxn>
                              <a:cxn ang="0">
                                <a:pos x="55" y="19"/>
                              </a:cxn>
                              <a:cxn ang="0">
                                <a:pos x="51" y="22"/>
                              </a:cxn>
                              <a:cxn ang="0">
                                <a:pos x="49" y="53"/>
                              </a:cxn>
                              <a:cxn ang="0">
                                <a:pos x="50" y="68"/>
                              </a:cxn>
                              <a:cxn ang="0">
                                <a:pos x="48" y="84"/>
                              </a:cxn>
                              <a:cxn ang="0">
                                <a:pos x="43" y="92"/>
                              </a:cxn>
                              <a:cxn ang="0">
                                <a:pos x="32" y="85"/>
                              </a:cxn>
                              <a:cxn ang="0">
                                <a:pos x="23" y="75"/>
                              </a:cxn>
                              <a:cxn ang="0">
                                <a:pos x="16" y="62"/>
                              </a:cxn>
                              <a:cxn ang="0">
                                <a:pos x="13" y="48"/>
                              </a:cxn>
                              <a:cxn ang="0">
                                <a:pos x="16" y="33"/>
                              </a:cxn>
                              <a:cxn ang="0">
                                <a:pos x="24" y="22"/>
                              </a:cxn>
                              <a:cxn ang="0">
                                <a:pos x="37" y="12"/>
                              </a:cxn>
                            </a:cxnLst>
                            <a:rect l="0" t="0" r="r" b="b"/>
                            <a:pathLst>
                              <a:path w="66" h="105">
                                <a:moveTo>
                                  <a:pt x="37" y="12"/>
                                </a:moveTo>
                                <a:lnTo>
                                  <a:pt x="56" y="0"/>
                                </a:lnTo>
                                <a:lnTo>
                                  <a:pt x="36" y="4"/>
                                </a:lnTo>
                                <a:lnTo>
                                  <a:pt x="21" y="10"/>
                                </a:lnTo>
                                <a:lnTo>
                                  <a:pt x="10" y="20"/>
                                </a:lnTo>
                                <a:lnTo>
                                  <a:pt x="2" y="36"/>
                                </a:lnTo>
                                <a:lnTo>
                                  <a:pt x="0" y="53"/>
                                </a:lnTo>
                                <a:lnTo>
                                  <a:pt x="1" y="69"/>
                                </a:lnTo>
                                <a:lnTo>
                                  <a:pt x="6" y="86"/>
                                </a:lnTo>
                                <a:lnTo>
                                  <a:pt x="17" y="98"/>
                                </a:lnTo>
                                <a:lnTo>
                                  <a:pt x="32" y="105"/>
                                </a:lnTo>
                                <a:lnTo>
                                  <a:pt x="48" y="105"/>
                                </a:lnTo>
                                <a:lnTo>
                                  <a:pt x="58" y="99"/>
                                </a:lnTo>
                                <a:lnTo>
                                  <a:pt x="64" y="87"/>
                                </a:lnTo>
                                <a:lnTo>
                                  <a:pt x="66" y="75"/>
                                </a:lnTo>
                                <a:lnTo>
                                  <a:pt x="64" y="62"/>
                                </a:lnTo>
                                <a:lnTo>
                                  <a:pt x="59" y="47"/>
                                </a:lnTo>
                                <a:lnTo>
                                  <a:pt x="56" y="33"/>
                                </a:lnTo>
                                <a:lnTo>
                                  <a:pt x="55" y="19"/>
                                </a:lnTo>
                                <a:lnTo>
                                  <a:pt x="51" y="22"/>
                                </a:lnTo>
                                <a:lnTo>
                                  <a:pt x="49" y="53"/>
                                </a:lnTo>
                                <a:lnTo>
                                  <a:pt x="50" y="68"/>
                                </a:lnTo>
                                <a:lnTo>
                                  <a:pt x="48" y="84"/>
                                </a:lnTo>
                                <a:lnTo>
                                  <a:pt x="43" y="92"/>
                                </a:lnTo>
                                <a:lnTo>
                                  <a:pt x="32" y="85"/>
                                </a:lnTo>
                                <a:lnTo>
                                  <a:pt x="23" y="75"/>
                                </a:lnTo>
                                <a:lnTo>
                                  <a:pt x="16" y="62"/>
                                </a:lnTo>
                                <a:lnTo>
                                  <a:pt x="13" y="48"/>
                                </a:lnTo>
                                <a:lnTo>
                                  <a:pt x="16" y="33"/>
                                </a:lnTo>
                                <a:lnTo>
                                  <a:pt x="24" y="22"/>
                                </a:lnTo>
                                <a:lnTo>
                                  <a:pt x="37" y="1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9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86" name="Freeform 7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632" y="1571"/>
                            <a:ext cx="33" cy="53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8" y="11"/>
                              </a:cxn>
                              <a:cxn ang="0">
                                <a:pos x="56" y="0"/>
                              </a:cxn>
                              <a:cxn ang="0">
                                <a:pos x="37" y="3"/>
                              </a:cxn>
                              <a:cxn ang="0">
                                <a:pos x="22" y="10"/>
                              </a:cxn>
                              <a:cxn ang="0">
                                <a:pos x="10" y="20"/>
                              </a:cxn>
                              <a:cxn ang="0">
                                <a:pos x="2" y="36"/>
                              </a:cxn>
                              <a:cxn ang="0">
                                <a:pos x="0" y="53"/>
                              </a:cxn>
                              <a:cxn ang="0">
                                <a:pos x="1" y="69"/>
                              </a:cxn>
                              <a:cxn ang="0">
                                <a:pos x="7" y="86"/>
                              </a:cxn>
                              <a:cxn ang="0">
                                <a:pos x="17" y="98"/>
                              </a:cxn>
                              <a:cxn ang="0">
                                <a:pos x="32" y="105"/>
                              </a:cxn>
                              <a:cxn ang="0">
                                <a:pos x="48" y="105"/>
                              </a:cxn>
                              <a:cxn ang="0">
                                <a:pos x="59" y="99"/>
                              </a:cxn>
                              <a:cxn ang="0">
                                <a:pos x="64" y="87"/>
                              </a:cxn>
                              <a:cxn ang="0">
                                <a:pos x="67" y="75"/>
                              </a:cxn>
                              <a:cxn ang="0">
                                <a:pos x="64" y="62"/>
                              </a:cxn>
                              <a:cxn ang="0">
                                <a:pos x="60" y="47"/>
                              </a:cxn>
                              <a:cxn ang="0">
                                <a:pos x="56" y="33"/>
                              </a:cxn>
                              <a:cxn ang="0">
                                <a:pos x="55" y="18"/>
                              </a:cxn>
                              <a:cxn ang="0">
                                <a:pos x="51" y="33"/>
                              </a:cxn>
                              <a:cxn ang="0">
                                <a:pos x="50" y="53"/>
                              </a:cxn>
                              <a:cxn ang="0">
                                <a:pos x="51" y="68"/>
                              </a:cxn>
                              <a:cxn ang="0">
                                <a:pos x="48" y="84"/>
                              </a:cxn>
                              <a:cxn ang="0">
                                <a:pos x="44" y="92"/>
                              </a:cxn>
                              <a:cxn ang="0">
                                <a:pos x="32" y="85"/>
                              </a:cxn>
                              <a:cxn ang="0">
                                <a:pos x="23" y="75"/>
                              </a:cxn>
                              <a:cxn ang="0">
                                <a:pos x="16" y="62"/>
                              </a:cxn>
                              <a:cxn ang="0">
                                <a:pos x="14" y="48"/>
                              </a:cxn>
                              <a:cxn ang="0">
                                <a:pos x="16" y="33"/>
                              </a:cxn>
                              <a:cxn ang="0">
                                <a:pos x="24" y="22"/>
                              </a:cxn>
                              <a:cxn ang="0">
                                <a:pos x="38" y="11"/>
                              </a:cxn>
                            </a:cxnLst>
                            <a:rect l="0" t="0" r="r" b="b"/>
                            <a:pathLst>
                              <a:path w="67" h="105">
                                <a:moveTo>
                                  <a:pt x="38" y="11"/>
                                </a:moveTo>
                                <a:lnTo>
                                  <a:pt x="56" y="0"/>
                                </a:lnTo>
                                <a:lnTo>
                                  <a:pt x="37" y="3"/>
                                </a:lnTo>
                                <a:lnTo>
                                  <a:pt x="22" y="10"/>
                                </a:lnTo>
                                <a:lnTo>
                                  <a:pt x="10" y="20"/>
                                </a:lnTo>
                                <a:lnTo>
                                  <a:pt x="2" y="36"/>
                                </a:lnTo>
                                <a:lnTo>
                                  <a:pt x="0" y="53"/>
                                </a:lnTo>
                                <a:lnTo>
                                  <a:pt x="1" y="69"/>
                                </a:lnTo>
                                <a:lnTo>
                                  <a:pt x="7" y="86"/>
                                </a:lnTo>
                                <a:lnTo>
                                  <a:pt x="17" y="98"/>
                                </a:lnTo>
                                <a:lnTo>
                                  <a:pt x="32" y="105"/>
                                </a:lnTo>
                                <a:lnTo>
                                  <a:pt x="48" y="105"/>
                                </a:lnTo>
                                <a:lnTo>
                                  <a:pt x="59" y="99"/>
                                </a:lnTo>
                                <a:lnTo>
                                  <a:pt x="64" y="87"/>
                                </a:lnTo>
                                <a:lnTo>
                                  <a:pt x="67" y="75"/>
                                </a:lnTo>
                                <a:lnTo>
                                  <a:pt x="64" y="62"/>
                                </a:lnTo>
                                <a:lnTo>
                                  <a:pt x="60" y="47"/>
                                </a:lnTo>
                                <a:lnTo>
                                  <a:pt x="56" y="33"/>
                                </a:lnTo>
                                <a:lnTo>
                                  <a:pt x="55" y="18"/>
                                </a:lnTo>
                                <a:lnTo>
                                  <a:pt x="51" y="33"/>
                                </a:lnTo>
                                <a:lnTo>
                                  <a:pt x="50" y="53"/>
                                </a:lnTo>
                                <a:lnTo>
                                  <a:pt x="51" y="68"/>
                                </a:lnTo>
                                <a:lnTo>
                                  <a:pt x="48" y="84"/>
                                </a:lnTo>
                                <a:lnTo>
                                  <a:pt x="44" y="92"/>
                                </a:lnTo>
                                <a:lnTo>
                                  <a:pt x="32" y="85"/>
                                </a:lnTo>
                                <a:lnTo>
                                  <a:pt x="23" y="75"/>
                                </a:lnTo>
                                <a:lnTo>
                                  <a:pt x="16" y="62"/>
                                </a:lnTo>
                                <a:lnTo>
                                  <a:pt x="14" y="48"/>
                                </a:lnTo>
                                <a:lnTo>
                                  <a:pt x="16" y="33"/>
                                </a:lnTo>
                                <a:lnTo>
                                  <a:pt x="24" y="22"/>
                                </a:lnTo>
                                <a:lnTo>
                                  <a:pt x="38" y="1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7F5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229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4546" y="1720"/>
                    <a:ext cx="605" cy="920"/>
                    <a:chOff x="4546" y="1720"/>
                    <a:chExt cx="605" cy="920"/>
                  </a:xfrm>
                </p:grpSpPr>
                <p:grpSp>
                  <p:nvGrpSpPr>
                    <p:cNvPr id="230" name="Group 1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46" y="1720"/>
                      <a:ext cx="605" cy="920"/>
                      <a:chOff x="4546" y="1720"/>
                      <a:chExt cx="605" cy="920"/>
                    </a:xfrm>
                  </p:grpSpPr>
                  <p:grpSp>
                    <p:nvGrpSpPr>
                      <p:cNvPr id="238" name="Group 9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556" y="2307"/>
                        <a:ext cx="595" cy="333"/>
                        <a:chOff x="4556" y="2307"/>
                        <a:chExt cx="595" cy="333"/>
                      </a:xfrm>
                    </p:grpSpPr>
                    <p:grpSp>
                      <p:nvGrpSpPr>
                        <p:cNvPr id="262" name="Group 8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556" y="2307"/>
                          <a:ext cx="595" cy="333"/>
                          <a:chOff x="4556" y="2307"/>
                          <a:chExt cx="595" cy="333"/>
                        </a:xfrm>
                      </p:grpSpPr>
                      <p:sp>
                        <p:nvSpPr>
                          <p:cNvPr id="270" name="Freeform 7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556" y="2307"/>
                            <a:ext cx="595" cy="333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418"/>
                              </a:cxn>
                              <a:cxn ang="0">
                                <a:pos x="24" y="339"/>
                              </a:cxn>
                              <a:cxn ang="0">
                                <a:pos x="44" y="287"/>
                              </a:cxn>
                              <a:cxn ang="0">
                                <a:pos x="103" y="183"/>
                              </a:cxn>
                              <a:cxn ang="0">
                                <a:pos x="158" y="97"/>
                              </a:cxn>
                              <a:cxn ang="0">
                                <a:pos x="248" y="35"/>
                              </a:cxn>
                              <a:cxn ang="0">
                                <a:pos x="482" y="80"/>
                              </a:cxn>
                              <a:cxn ang="0">
                                <a:pos x="683" y="49"/>
                              </a:cxn>
                              <a:cxn ang="0">
                                <a:pos x="848" y="0"/>
                              </a:cxn>
                              <a:cxn ang="0">
                                <a:pos x="1090" y="194"/>
                              </a:cxn>
                              <a:cxn ang="0">
                                <a:pos x="1159" y="407"/>
                              </a:cxn>
                              <a:cxn ang="0">
                                <a:pos x="1190" y="473"/>
                              </a:cxn>
                              <a:cxn ang="0">
                                <a:pos x="1165" y="580"/>
                              </a:cxn>
                              <a:cxn ang="0">
                                <a:pos x="1145" y="661"/>
                              </a:cxn>
                              <a:cxn ang="0">
                                <a:pos x="0" y="666"/>
                              </a:cxn>
                              <a:cxn ang="0">
                                <a:pos x="0" y="418"/>
                              </a:cxn>
                            </a:cxnLst>
                            <a:rect l="0" t="0" r="r" b="b"/>
                            <a:pathLst>
                              <a:path w="1190" h="666">
                                <a:moveTo>
                                  <a:pt x="0" y="418"/>
                                </a:moveTo>
                                <a:lnTo>
                                  <a:pt x="24" y="339"/>
                                </a:lnTo>
                                <a:lnTo>
                                  <a:pt x="44" y="287"/>
                                </a:lnTo>
                                <a:lnTo>
                                  <a:pt x="103" y="183"/>
                                </a:lnTo>
                                <a:lnTo>
                                  <a:pt x="158" y="97"/>
                                </a:lnTo>
                                <a:lnTo>
                                  <a:pt x="248" y="35"/>
                                </a:lnTo>
                                <a:lnTo>
                                  <a:pt x="482" y="80"/>
                                </a:lnTo>
                                <a:lnTo>
                                  <a:pt x="683" y="49"/>
                                </a:lnTo>
                                <a:lnTo>
                                  <a:pt x="848" y="0"/>
                                </a:lnTo>
                                <a:lnTo>
                                  <a:pt x="1090" y="194"/>
                                </a:lnTo>
                                <a:lnTo>
                                  <a:pt x="1159" y="407"/>
                                </a:lnTo>
                                <a:lnTo>
                                  <a:pt x="1190" y="473"/>
                                </a:lnTo>
                                <a:lnTo>
                                  <a:pt x="1165" y="580"/>
                                </a:lnTo>
                                <a:lnTo>
                                  <a:pt x="1145" y="661"/>
                                </a:lnTo>
                                <a:lnTo>
                                  <a:pt x="0" y="666"/>
                                </a:lnTo>
                                <a:lnTo>
                                  <a:pt x="0" y="41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BF7F1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grpSp>
                        <p:nvGrpSpPr>
                          <p:cNvPr id="271" name="Group 8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618" y="2333"/>
                            <a:ext cx="530" cy="307"/>
                            <a:chOff x="4618" y="2333"/>
                            <a:chExt cx="530" cy="307"/>
                          </a:xfrm>
                        </p:grpSpPr>
                        <p:sp>
                          <p:nvSpPr>
                            <p:cNvPr id="272" name="Freeform 7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965" y="2583"/>
                              <a:ext cx="42" cy="57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55" y="115"/>
                                </a:cxn>
                                <a:cxn ang="0">
                                  <a:pos x="45" y="79"/>
                                </a:cxn>
                                <a:cxn ang="0">
                                  <a:pos x="31" y="50"/>
                                </a:cxn>
                                <a:cxn ang="0">
                                  <a:pos x="18" y="30"/>
                                </a:cxn>
                                <a:cxn ang="0">
                                  <a:pos x="6" y="16"/>
                                </a:cxn>
                                <a:cxn ang="0">
                                  <a:pos x="2" y="7"/>
                                </a:cxn>
                                <a:cxn ang="0">
                                  <a:pos x="0" y="1"/>
                                </a:cxn>
                                <a:cxn ang="0">
                                  <a:pos x="5" y="0"/>
                                </a:cxn>
                                <a:cxn ang="0">
                                  <a:pos x="11" y="2"/>
                                </a:cxn>
                                <a:cxn ang="0">
                                  <a:pos x="22" y="9"/>
                                </a:cxn>
                                <a:cxn ang="0">
                                  <a:pos x="37" y="25"/>
                                </a:cxn>
                                <a:cxn ang="0">
                                  <a:pos x="53" y="47"/>
                                </a:cxn>
                                <a:cxn ang="0">
                                  <a:pos x="67" y="70"/>
                                </a:cxn>
                                <a:cxn ang="0">
                                  <a:pos x="84" y="115"/>
                                </a:cxn>
                                <a:cxn ang="0">
                                  <a:pos x="55" y="115"/>
                                </a:cxn>
                              </a:cxnLst>
                              <a:rect l="0" t="0" r="r" b="b"/>
                              <a:pathLst>
                                <a:path w="84" h="115">
                                  <a:moveTo>
                                    <a:pt x="55" y="115"/>
                                  </a:moveTo>
                                  <a:lnTo>
                                    <a:pt x="45" y="79"/>
                                  </a:lnTo>
                                  <a:lnTo>
                                    <a:pt x="31" y="50"/>
                                  </a:lnTo>
                                  <a:lnTo>
                                    <a:pt x="18" y="30"/>
                                  </a:lnTo>
                                  <a:lnTo>
                                    <a:pt x="6" y="16"/>
                                  </a:lnTo>
                                  <a:lnTo>
                                    <a:pt x="2" y="7"/>
                                  </a:lnTo>
                                  <a:lnTo>
                                    <a:pt x="0" y="1"/>
                                  </a:lnTo>
                                  <a:lnTo>
                                    <a:pt x="5" y="0"/>
                                  </a:lnTo>
                                  <a:lnTo>
                                    <a:pt x="11" y="2"/>
                                  </a:lnTo>
                                  <a:lnTo>
                                    <a:pt x="22" y="9"/>
                                  </a:lnTo>
                                  <a:lnTo>
                                    <a:pt x="37" y="25"/>
                                  </a:lnTo>
                                  <a:lnTo>
                                    <a:pt x="53" y="47"/>
                                  </a:lnTo>
                                  <a:lnTo>
                                    <a:pt x="67" y="70"/>
                                  </a:lnTo>
                                  <a:lnTo>
                                    <a:pt x="84" y="115"/>
                                  </a:lnTo>
                                  <a:lnTo>
                                    <a:pt x="55" y="115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6F4911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273" name="Freeform 7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993" y="2591"/>
                              <a:ext cx="46" cy="49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7" y="1"/>
                                </a:cxn>
                                <a:cxn ang="0">
                                  <a:pos x="2" y="7"/>
                                </a:cxn>
                                <a:cxn ang="0">
                                  <a:pos x="0" y="15"/>
                                </a:cxn>
                                <a:cxn ang="0">
                                  <a:pos x="4" y="23"/>
                                </a:cxn>
                                <a:cxn ang="0">
                                  <a:pos x="17" y="38"/>
                                </a:cxn>
                                <a:cxn ang="0">
                                  <a:pos x="27" y="59"/>
                                </a:cxn>
                                <a:cxn ang="0">
                                  <a:pos x="35" y="98"/>
                                </a:cxn>
                                <a:cxn ang="0">
                                  <a:pos x="92" y="98"/>
                                </a:cxn>
                                <a:cxn ang="0">
                                  <a:pos x="75" y="53"/>
                                </a:cxn>
                                <a:cxn ang="0">
                                  <a:pos x="59" y="30"/>
                                </a:cxn>
                                <a:cxn ang="0">
                                  <a:pos x="42" y="12"/>
                                </a:cxn>
                                <a:cxn ang="0">
                                  <a:pos x="28" y="4"/>
                                </a:cxn>
                                <a:cxn ang="0">
                                  <a:pos x="18" y="0"/>
                                </a:cxn>
                                <a:cxn ang="0">
                                  <a:pos x="7" y="1"/>
                                </a:cxn>
                              </a:cxnLst>
                              <a:rect l="0" t="0" r="r" b="b"/>
                              <a:pathLst>
                                <a:path w="92" h="98">
                                  <a:moveTo>
                                    <a:pt x="7" y="1"/>
                                  </a:moveTo>
                                  <a:lnTo>
                                    <a:pt x="2" y="7"/>
                                  </a:lnTo>
                                  <a:lnTo>
                                    <a:pt x="0" y="15"/>
                                  </a:lnTo>
                                  <a:lnTo>
                                    <a:pt x="4" y="23"/>
                                  </a:lnTo>
                                  <a:lnTo>
                                    <a:pt x="17" y="38"/>
                                  </a:lnTo>
                                  <a:lnTo>
                                    <a:pt x="27" y="59"/>
                                  </a:lnTo>
                                  <a:lnTo>
                                    <a:pt x="35" y="98"/>
                                  </a:lnTo>
                                  <a:lnTo>
                                    <a:pt x="92" y="98"/>
                                  </a:lnTo>
                                  <a:lnTo>
                                    <a:pt x="75" y="53"/>
                                  </a:lnTo>
                                  <a:lnTo>
                                    <a:pt x="59" y="30"/>
                                  </a:lnTo>
                                  <a:lnTo>
                                    <a:pt x="42" y="12"/>
                                  </a:lnTo>
                                  <a:lnTo>
                                    <a:pt x="28" y="4"/>
                                  </a:lnTo>
                                  <a:lnTo>
                                    <a:pt x="18" y="0"/>
                                  </a:lnTo>
                                  <a:lnTo>
                                    <a:pt x="7" y="1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6F4911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274" name="Freeform 8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5098" y="2518"/>
                              <a:ext cx="50" cy="70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13"/>
                                </a:cxn>
                                <a:cxn ang="0">
                                  <a:pos x="19" y="5"/>
                                </a:cxn>
                                <a:cxn ang="0">
                                  <a:pos x="36" y="0"/>
                                </a:cxn>
                                <a:cxn ang="0">
                                  <a:pos x="62" y="3"/>
                                </a:cxn>
                                <a:cxn ang="0">
                                  <a:pos x="82" y="13"/>
                                </a:cxn>
                                <a:cxn ang="0">
                                  <a:pos x="96" y="34"/>
                                </a:cxn>
                                <a:cxn ang="0">
                                  <a:pos x="100" y="54"/>
                                </a:cxn>
                                <a:cxn ang="0">
                                  <a:pos x="96" y="85"/>
                                </a:cxn>
                                <a:cxn ang="0">
                                  <a:pos x="82" y="113"/>
                                </a:cxn>
                                <a:cxn ang="0">
                                  <a:pos x="62" y="141"/>
                                </a:cxn>
                                <a:cxn ang="0">
                                  <a:pos x="64" y="115"/>
                                </a:cxn>
                                <a:cxn ang="0">
                                  <a:pos x="61" y="81"/>
                                </a:cxn>
                                <a:cxn ang="0">
                                  <a:pos x="54" y="58"/>
                                </a:cxn>
                                <a:cxn ang="0">
                                  <a:pos x="38" y="35"/>
                                </a:cxn>
                                <a:cxn ang="0">
                                  <a:pos x="20" y="22"/>
                                </a:cxn>
                                <a:cxn ang="0">
                                  <a:pos x="0" y="13"/>
                                </a:cxn>
                              </a:cxnLst>
                              <a:rect l="0" t="0" r="r" b="b"/>
                              <a:pathLst>
                                <a:path w="100" h="141">
                                  <a:moveTo>
                                    <a:pt x="0" y="13"/>
                                  </a:moveTo>
                                  <a:lnTo>
                                    <a:pt x="19" y="5"/>
                                  </a:lnTo>
                                  <a:lnTo>
                                    <a:pt x="36" y="0"/>
                                  </a:lnTo>
                                  <a:lnTo>
                                    <a:pt x="62" y="3"/>
                                  </a:lnTo>
                                  <a:lnTo>
                                    <a:pt x="82" y="13"/>
                                  </a:lnTo>
                                  <a:lnTo>
                                    <a:pt x="96" y="34"/>
                                  </a:lnTo>
                                  <a:lnTo>
                                    <a:pt x="100" y="54"/>
                                  </a:lnTo>
                                  <a:lnTo>
                                    <a:pt x="96" y="85"/>
                                  </a:lnTo>
                                  <a:lnTo>
                                    <a:pt x="82" y="113"/>
                                  </a:lnTo>
                                  <a:lnTo>
                                    <a:pt x="62" y="141"/>
                                  </a:lnTo>
                                  <a:lnTo>
                                    <a:pt x="64" y="115"/>
                                  </a:lnTo>
                                  <a:lnTo>
                                    <a:pt x="61" y="81"/>
                                  </a:lnTo>
                                  <a:lnTo>
                                    <a:pt x="54" y="58"/>
                                  </a:lnTo>
                                  <a:lnTo>
                                    <a:pt x="38" y="35"/>
                                  </a:lnTo>
                                  <a:lnTo>
                                    <a:pt x="20" y="22"/>
                                  </a:lnTo>
                                  <a:lnTo>
                                    <a:pt x="0" y="13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6F4911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275" name="Freeform 8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965" y="2490"/>
                              <a:ext cx="158" cy="110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145" y="22"/>
                                </a:cxn>
                                <a:cxn ang="0">
                                  <a:pos x="120" y="10"/>
                                </a:cxn>
                                <a:cxn ang="0">
                                  <a:pos x="45" y="0"/>
                                </a:cxn>
                                <a:cxn ang="0">
                                  <a:pos x="0" y="7"/>
                                </a:cxn>
                                <a:cxn ang="0">
                                  <a:pos x="14" y="24"/>
                                </a:cxn>
                                <a:cxn ang="0">
                                  <a:pos x="45" y="31"/>
                                </a:cxn>
                                <a:cxn ang="0">
                                  <a:pos x="76" y="41"/>
                                </a:cxn>
                                <a:cxn ang="0">
                                  <a:pos x="99" y="53"/>
                                </a:cxn>
                                <a:cxn ang="0">
                                  <a:pos x="124" y="71"/>
                                </a:cxn>
                                <a:cxn ang="0">
                                  <a:pos x="146" y="89"/>
                                </a:cxn>
                                <a:cxn ang="0">
                                  <a:pos x="172" y="110"/>
                                </a:cxn>
                                <a:cxn ang="0">
                                  <a:pos x="190" y="135"/>
                                </a:cxn>
                                <a:cxn ang="0">
                                  <a:pos x="213" y="168"/>
                                </a:cxn>
                                <a:cxn ang="0">
                                  <a:pos x="225" y="197"/>
                                </a:cxn>
                                <a:cxn ang="0">
                                  <a:pos x="235" y="221"/>
                                </a:cxn>
                                <a:cxn ang="0">
                                  <a:pos x="243" y="210"/>
                                </a:cxn>
                                <a:cxn ang="0">
                                  <a:pos x="254" y="202"/>
                                </a:cxn>
                                <a:cxn ang="0">
                                  <a:pos x="268" y="195"/>
                                </a:cxn>
                                <a:cxn ang="0">
                                  <a:pos x="282" y="192"/>
                                </a:cxn>
                                <a:cxn ang="0">
                                  <a:pos x="297" y="190"/>
                                </a:cxn>
                                <a:cxn ang="0">
                                  <a:pos x="292" y="172"/>
                                </a:cxn>
                                <a:cxn ang="0">
                                  <a:pos x="281" y="152"/>
                                </a:cxn>
                                <a:cxn ang="0">
                                  <a:pos x="265" y="129"/>
                                </a:cxn>
                                <a:cxn ang="0">
                                  <a:pos x="247" y="109"/>
                                </a:cxn>
                                <a:cxn ang="0">
                                  <a:pos x="273" y="118"/>
                                </a:cxn>
                                <a:cxn ang="0">
                                  <a:pos x="290" y="131"/>
                                </a:cxn>
                                <a:cxn ang="0">
                                  <a:pos x="302" y="145"/>
                                </a:cxn>
                                <a:cxn ang="0">
                                  <a:pos x="312" y="161"/>
                                </a:cxn>
                                <a:cxn ang="0">
                                  <a:pos x="315" y="141"/>
                                </a:cxn>
                                <a:cxn ang="0">
                                  <a:pos x="310" y="123"/>
                                </a:cxn>
                                <a:cxn ang="0">
                                  <a:pos x="302" y="106"/>
                                </a:cxn>
                                <a:cxn ang="0">
                                  <a:pos x="289" y="93"/>
                                </a:cxn>
                                <a:cxn ang="0">
                                  <a:pos x="271" y="83"/>
                                </a:cxn>
                                <a:cxn ang="0">
                                  <a:pos x="246" y="75"/>
                                </a:cxn>
                                <a:cxn ang="0">
                                  <a:pos x="217" y="59"/>
                                </a:cxn>
                                <a:cxn ang="0">
                                  <a:pos x="185" y="41"/>
                                </a:cxn>
                                <a:cxn ang="0">
                                  <a:pos x="145" y="22"/>
                                </a:cxn>
                              </a:cxnLst>
                              <a:rect l="0" t="0" r="r" b="b"/>
                              <a:pathLst>
                                <a:path w="315" h="221">
                                  <a:moveTo>
                                    <a:pt x="145" y="22"/>
                                  </a:moveTo>
                                  <a:lnTo>
                                    <a:pt x="120" y="10"/>
                                  </a:lnTo>
                                  <a:lnTo>
                                    <a:pt x="45" y="0"/>
                                  </a:lnTo>
                                  <a:lnTo>
                                    <a:pt x="0" y="7"/>
                                  </a:lnTo>
                                  <a:lnTo>
                                    <a:pt x="14" y="24"/>
                                  </a:lnTo>
                                  <a:lnTo>
                                    <a:pt x="45" y="31"/>
                                  </a:lnTo>
                                  <a:lnTo>
                                    <a:pt x="76" y="41"/>
                                  </a:lnTo>
                                  <a:lnTo>
                                    <a:pt x="99" y="53"/>
                                  </a:lnTo>
                                  <a:lnTo>
                                    <a:pt x="124" y="71"/>
                                  </a:lnTo>
                                  <a:lnTo>
                                    <a:pt x="146" y="89"/>
                                  </a:lnTo>
                                  <a:lnTo>
                                    <a:pt x="172" y="110"/>
                                  </a:lnTo>
                                  <a:lnTo>
                                    <a:pt x="190" y="135"/>
                                  </a:lnTo>
                                  <a:lnTo>
                                    <a:pt x="213" y="168"/>
                                  </a:lnTo>
                                  <a:lnTo>
                                    <a:pt x="225" y="197"/>
                                  </a:lnTo>
                                  <a:lnTo>
                                    <a:pt x="235" y="221"/>
                                  </a:lnTo>
                                  <a:lnTo>
                                    <a:pt x="243" y="210"/>
                                  </a:lnTo>
                                  <a:lnTo>
                                    <a:pt x="254" y="202"/>
                                  </a:lnTo>
                                  <a:lnTo>
                                    <a:pt x="268" y="195"/>
                                  </a:lnTo>
                                  <a:lnTo>
                                    <a:pt x="282" y="192"/>
                                  </a:lnTo>
                                  <a:lnTo>
                                    <a:pt x="297" y="190"/>
                                  </a:lnTo>
                                  <a:lnTo>
                                    <a:pt x="292" y="172"/>
                                  </a:lnTo>
                                  <a:lnTo>
                                    <a:pt x="281" y="152"/>
                                  </a:lnTo>
                                  <a:lnTo>
                                    <a:pt x="265" y="129"/>
                                  </a:lnTo>
                                  <a:lnTo>
                                    <a:pt x="247" y="109"/>
                                  </a:lnTo>
                                  <a:lnTo>
                                    <a:pt x="273" y="118"/>
                                  </a:lnTo>
                                  <a:lnTo>
                                    <a:pt x="290" y="131"/>
                                  </a:lnTo>
                                  <a:lnTo>
                                    <a:pt x="302" y="145"/>
                                  </a:lnTo>
                                  <a:lnTo>
                                    <a:pt x="312" y="161"/>
                                  </a:lnTo>
                                  <a:lnTo>
                                    <a:pt x="315" y="141"/>
                                  </a:lnTo>
                                  <a:lnTo>
                                    <a:pt x="310" y="123"/>
                                  </a:lnTo>
                                  <a:lnTo>
                                    <a:pt x="302" y="106"/>
                                  </a:lnTo>
                                  <a:lnTo>
                                    <a:pt x="289" y="93"/>
                                  </a:lnTo>
                                  <a:lnTo>
                                    <a:pt x="271" y="83"/>
                                  </a:lnTo>
                                  <a:lnTo>
                                    <a:pt x="246" y="75"/>
                                  </a:lnTo>
                                  <a:lnTo>
                                    <a:pt x="217" y="59"/>
                                  </a:lnTo>
                                  <a:lnTo>
                                    <a:pt x="185" y="41"/>
                                  </a:lnTo>
                                  <a:lnTo>
                                    <a:pt x="145" y="22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A56D1B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276" name="Freeform 8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841" y="2333"/>
                              <a:ext cx="200" cy="62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49"/>
                                </a:cxn>
                                <a:cxn ang="0">
                                  <a:pos x="2" y="31"/>
                                </a:cxn>
                                <a:cxn ang="0">
                                  <a:pos x="71" y="27"/>
                                </a:cxn>
                                <a:cxn ang="0">
                                  <a:pos x="115" y="20"/>
                                </a:cxn>
                                <a:cxn ang="0">
                                  <a:pos x="153" y="11"/>
                                </a:cxn>
                                <a:cxn ang="0">
                                  <a:pos x="187" y="0"/>
                                </a:cxn>
                                <a:cxn ang="0">
                                  <a:pos x="190" y="18"/>
                                </a:cxn>
                                <a:cxn ang="0">
                                  <a:pos x="193" y="34"/>
                                </a:cxn>
                                <a:cxn ang="0">
                                  <a:pos x="200" y="48"/>
                                </a:cxn>
                                <a:cxn ang="0">
                                  <a:pos x="210" y="54"/>
                                </a:cxn>
                                <a:cxn ang="0">
                                  <a:pos x="221" y="56"/>
                                </a:cxn>
                                <a:cxn ang="0">
                                  <a:pos x="230" y="50"/>
                                </a:cxn>
                                <a:cxn ang="0">
                                  <a:pos x="232" y="38"/>
                                </a:cxn>
                                <a:cxn ang="0">
                                  <a:pos x="225" y="18"/>
                                </a:cxn>
                                <a:cxn ang="0">
                                  <a:pos x="246" y="31"/>
                                </a:cxn>
                                <a:cxn ang="0">
                                  <a:pos x="264" y="46"/>
                                </a:cxn>
                                <a:cxn ang="0">
                                  <a:pos x="285" y="65"/>
                                </a:cxn>
                                <a:cxn ang="0">
                                  <a:pos x="309" y="81"/>
                                </a:cxn>
                                <a:cxn ang="0">
                                  <a:pos x="342" y="94"/>
                                </a:cxn>
                                <a:cxn ang="0">
                                  <a:pos x="401" y="121"/>
                                </a:cxn>
                                <a:cxn ang="0">
                                  <a:pos x="205" y="125"/>
                                </a:cxn>
                                <a:cxn ang="0">
                                  <a:pos x="0" y="49"/>
                                </a:cxn>
                              </a:cxnLst>
                              <a:rect l="0" t="0" r="r" b="b"/>
                              <a:pathLst>
                                <a:path w="401" h="125">
                                  <a:moveTo>
                                    <a:pt x="0" y="49"/>
                                  </a:moveTo>
                                  <a:lnTo>
                                    <a:pt x="2" y="31"/>
                                  </a:lnTo>
                                  <a:lnTo>
                                    <a:pt x="71" y="27"/>
                                  </a:lnTo>
                                  <a:lnTo>
                                    <a:pt x="115" y="20"/>
                                  </a:lnTo>
                                  <a:lnTo>
                                    <a:pt x="153" y="11"/>
                                  </a:lnTo>
                                  <a:lnTo>
                                    <a:pt x="187" y="0"/>
                                  </a:lnTo>
                                  <a:lnTo>
                                    <a:pt x="190" y="18"/>
                                  </a:lnTo>
                                  <a:lnTo>
                                    <a:pt x="193" y="34"/>
                                  </a:lnTo>
                                  <a:lnTo>
                                    <a:pt x="200" y="48"/>
                                  </a:lnTo>
                                  <a:lnTo>
                                    <a:pt x="210" y="54"/>
                                  </a:lnTo>
                                  <a:lnTo>
                                    <a:pt x="221" y="56"/>
                                  </a:lnTo>
                                  <a:lnTo>
                                    <a:pt x="230" y="50"/>
                                  </a:lnTo>
                                  <a:lnTo>
                                    <a:pt x="232" y="38"/>
                                  </a:lnTo>
                                  <a:lnTo>
                                    <a:pt x="225" y="18"/>
                                  </a:lnTo>
                                  <a:lnTo>
                                    <a:pt x="246" y="31"/>
                                  </a:lnTo>
                                  <a:lnTo>
                                    <a:pt x="264" y="46"/>
                                  </a:lnTo>
                                  <a:lnTo>
                                    <a:pt x="285" y="65"/>
                                  </a:lnTo>
                                  <a:lnTo>
                                    <a:pt x="309" y="81"/>
                                  </a:lnTo>
                                  <a:lnTo>
                                    <a:pt x="342" y="94"/>
                                  </a:lnTo>
                                  <a:lnTo>
                                    <a:pt x="401" y="121"/>
                                  </a:lnTo>
                                  <a:lnTo>
                                    <a:pt x="205" y="125"/>
                                  </a:lnTo>
                                  <a:lnTo>
                                    <a:pt x="0" y="49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6F4911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277" name="Freeform 8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618" y="2498"/>
                              <a:ext cx="443" cy="142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745" y="37"/>
                                </a:cxn>
                                <a:cxn ang="0">
                                  <a:pos x="711" y="24"/>
                                </a:cxn>
                                <a:cxn ang="0">
                                  <a:pos x="647" y="23"/>
                                </a:cxn>
                                <a:cxn ang="0">
                                  <a:pos x="568" y="46"/>
                                </a:cxn>
                                <a:cxn ang="0">
                                  <a:pos x="515" y="83"/>
                                </a:cxn>
                                <a:cxn ang="0">
                                  <a:pos x="474" y="141"/>
                                </a:cxn>
                                <a:cxn ang="0">
                                  <a:pos x="437" y="198"/>
                                </a:cxn>
                                <a:cxn ang="0">
                                  <a:pos x="386" y="260"/>
                                </a:cxn>
                                <a:cxn ang="0">
                                  <a:pos x="181" y="285"/>
                                </a:cxn>
                                <a:cxn ang="0">
                                  <a:pos x="275" y="236"/>
                                </a:cxn>
                                <a:cxn ang="0">
                                  <a:pos x="371" y="203"/>
                                </a:cxn>
                                <a:cxn ang="0">
                                  <a:pos x="419" y="182"/>
                                </a:cxn>
                                <a:cxn ang="0">
                                  <a:pos x="425" y="151"/>
                                </a:cxn>
                                <a:cxn ang="0">
                                  <a:pos x="408" y="130"/>
                                </a:cxn>
                                <a:cxn ang="0">
                                  <a:pos x="376" y="124"/>
                                </a:cxn>
                                <a:cxn ang="0">
                                  <a:pos x="316" y="136"/>
                                </a:cxn>
                                <a:cxn ang="0">
                                  <a:pos x="232" y="162"/>
                                </a:cxn>
                                <a:cxn ang="0">
                                  <a:pos x="139" y="200"/>
                                </a:cxn>
                                <a:cxn ang="0">
                                  <a:pos x="50" y="246"/>
                                </a:cxn>
                                <a:cxn ang="0">
                                  <a:pos x="18" y="251"/>
                                </a:cxn>
                                <a:cxn ang="0">
                                  <a:pos x="33" y="230"/>
                                </a:cxn>
                                <a:cxn ang="0">
                                  <a:pos x="87" y="213"/>
                                </a:cxn>
                                <a:cxn ang="0">
                                  <a:pos x="192" y="166"/>
                                </a:cxn>
                                <a:cxn ang="0">
                                  <a:pos x="283" y="132"/>
                                </a:cxn>
                                <a:cxn ang="0">
                                  <a:pos x="227" y="134"/>
                                </a:cxn>
                                <a:cxn ang="0">
                                  <a:pos x="127" y="152"/>
                                </a:cxn>
                                <a:cxn ang="0">
                                  <a:pos x="44" y="184"/>
                                </a:cxn>
                                <a:cxn ang="0">
                                  <a:pos x="34" y="179"/>
                                </a:cxn>
                                <a:cxn ang="0">
                                  <a:pos x="111" y="130"/>
                                </a:cxn>
                                <a:cxn ang="0">
                                  <a:pos x="207" y="97"/>
                                </a:cxn>
                                <a:cxn ang="0">
                                  <a:pos x="276" y="85"/>
                                </a:cxn>
                                <a:cxn ang="0">
                                  <a:pos x="348" y="86"/>
                                </a:cxn>
                                <a:cxn ang="0">
                                  <a:pos x="272" y="99"/>
                                </a:cxn>
                                <a:cxn ang="0">
                                  <a:pos x="267" y="107"/>
                                </a:cxn>
                                <a:cxn ang="0">
                                  <a:pos x="345" y="102"/>
                                </a:cxn>
                                <a:cxn ang="0">
                                  <a:pos x="407" y="103"/>
                                </a:cxn>
                                <a:cxn ang="0">
                                  <a:pos x="410" y="48"/>
                                </a:cxn>
                                <a:cxn ang="0">
                                  <a:pos x="442" y="7"/>
                                </a:cxn>
                                <a:cxn ang="0">
                                  <a:pos x="829" y="10"/>
                                </a:cxn>
                                <a:cxn ang="0">
                                  <a:pos x="887" y="39"/>
                                </a:cxn>
                                <a:cxn ang="0">
                                  <a:pos x="819" y="22"/>
                                </a:cxn>
                                <a:cxn ang="0">
                                  <a:pos x="756" y="14"/>
                                </a:cxn>
                                <a:cxn ang="0">
                                  <a:pos x="760" y="38"/>
                                </a:cxn>
                              </a:cxnLst>
                              <a:rect l="0" t="0" r="r" b="b"/>
                              <a:pathLst>
                                <a:path w="887" h="285">
                                  <a:moveTo>
                                    <a:pt x="760" y="38"/>
                                  </a:moveTo>
                                  <a:lnTo>
                                    <a:pt x="745" y="37"/>
                                  </a:lnTo>
                                  <a:lnTo>
                                    <a:pt x="728" y="32"/>
                                  </a:lnTo>
                                  <a:lnTo>
                                    <a:pt x="711" y="24"/>
                                  </a:lnTo>
                                  <a:lnTo>
                                    <a:pt x="684" y="21"/>
                                  </a:lnTo>
                                  <a:lnTo>
                                    <a:pt x="647" y="23"/>
                                  </a:lnTo>
                                  <a:lnTo>
                                    <a:pt x="605" y="31"/>
                                  </a:lnTo>
                                  <a:lnTo>
                                    <a:pt x="568" y="46"/>
                                  </a:lnTo>
                                  <a:lnTo>
                                    <a:pt x="540" y="61"/>
                                  </a:lnTo>
                                  <a:lnTo>
                                    <a:pt x="515" y="83"/>
                                  </a:lnTo>
                                  <a:lnTo>
                                    <a:pt x="492" y="110"/>
                                  </a:lnTo>
                                  <a:lnTo>
                                    <a:pt x="474" y="141"/>
                                  </a:lnTo>
                                  <a:lnTo>
                                    <a:pt x="467" y="172"/>
                                  </a:lnTo>
                                  <a:lnTo>
                                    <a:pt x="437" y="198"/>
                                  </a:lnTo>
                                  <a:lnTo>
                                    <a:pt x="409" y="230"/>
                                  </a:lnTo>
                                  <a:lnTo>
                                    <a:pt x="386" y="260"/>
                                  </a:lnTo>
                                  <a:lnTo>
                                    <a:pt x="370" y="285"/>
                                  </a:lnTo>
                                  <a:lnTo>
                                    <a:pt x="181" y="285"/>
                                  </a:lnTo>
                                  <a:lnTo>
                                    <a:pt x="226" y="259"/>
                                  </a:lnTo>
                                  <a:lnTo>
                                    <a:pt x="275" y="236"/>
                                  </a:lnTo>
                                  <a:lnTo>
                                    <a:pt x="320" y="218"/>
                                  </a:lnTo>
                                  <a:lnTo>
                                    <a:pt x="371" y="203"/>
                                  </a:lnTo>
                                  <a:lnTo>
                                    <a:pt x="407" y="193"/>
                                  </a:lnTo>
                                  <a:lnTo>
                                    <a:pt x="419" y="182"/>
                                  </a:lnTo>
                                  <a:lnTo>
                                    <a:pt x="427" y="164"/>
                                  </a:lnTo>
                                  <a:lnTo>
                                    <a:pt x="425" y="151"/>
                                  </a:lnTo>
                                  <a:lnTo>
                                    <a:pt x="420" y="137"/>
                                  </a:lnTo>
                                  <a:lnTo>
                                    <a:pt x="408" y="130"/>
                                  </a:lnTo>
                                  <a:lnTo>
                                    <a:pt x="389" y="125"/>
                                  </a:lnTo>
                                  <a:lnTo>
                                    <a:pt x="376" y="124"/>
                                  </a:lnTo>
                                  <a:lnTo>
                                    <a:pt x="347" y="129"/>
                                  </a:lnTo>
                                  <a:lnTo>
                                    <a:pt x="316" y="136"/>
                                  </a:lnTo>
                                  <a:lnTo>
                                    <a:pt x="278" y="146"/>
                                  </a:lnTo>
                                  <a:lnTo>
                                    <a:pt x="232" y="162"/>
                                  </a:lnTo>
                                  <a:lnTo>
                                    <a:pt x="184" y="182"/>
                                  </a:lnTo>
                                  <a:lnTo>
                                    <a:pt x="139" y="200"/>
                                  </a:lnTo>
                                  <a:lnTo>
                                    <a:pt x="85" y="225"/>
                                  </a:lnTo>
                                  <a:lnTo>
                                    <a:pt x="50" y="246"/>
                                  </a:lnTo>
                                  <a:lnTo>
                                    <a:pt x="25" y="264"/>
                                  </a:lnTo>
                                  <a:lnTo>
                                    <a:pt x="18" y="251"/>
                                  </a:lnTo>
                                  <a:lnTo>
                                    <a:pt x="4" y="240"/>
                                  </a:lnTo>
                                  <a:lnTo>
                                    <a:pt x="33" y="230"/>
                                  </a:lnTo>
                                  <a:lnTo>
                                    <a:pt x="59" y="222"/>
                                  </a:lnTo>
                                  <a:lnTo>
                                    <a:pt x="87" y="213"/>
                                  </a:lnTo>
                                  <a:lnTo>
                                    <a:pt x="142" y="188"/>
                                  </a:lnTo>
                                  <a:lnTo>
                                    <a:pt x="192" y="166"/>
                                  </a:lnTo>
                                  <a:lnTo>
                                    <a:pt x="249" y="143"/>
                                  </a:lnTo>
                                  <a:lnTo>
                                    <a:pt x="283" y="132"/>
                                  </a:lnTo>
                                  <a:lnTo>
                                    <a:pt x="321" y="121"/>
                                  </a:lnTo>
                                  <a:lnTo>
                                    <a:pt x="227" y="134"/>
                                  </a:lnTo>
                                  <a:lnTo>
                                    <a:pt x="170" y="143"/>
                                  </a:lnTo>
                                  <a:lnTo>
                                    <a:pt x="127" y="152"/>
                                  </a:lnTo>
                                  <a:lnTo>
                                    <a:pt x="82" y="167"/>
                                  </a:lnTo>
                                  <a:lnTo>
                                    <a:pt x="44" y="184"/>
                                  </a:lnTo>
                                  <a:lnTo>
                                    <a:pt x="0" y="206"/>
                                  </a:lnTo>
                                  <a:lnTo>
                                    <a:pt x="34" y="179"/>
                                  </a:lnTo>
                                  <a:lnTo>
                                    <a:pt x="69" y="154"/>
                                  </a:lnTo>
                                  <a:lnTo>
                                    <a:pt x="111" y="130"/>
                                  </a:lnTo>
                                  <a:lnTo>
                                    <a:pt x="158" y="110"/>
                                  </a:lnTo>
                                  <a:lnTo>
                                    <a:pt x="207" y="97"/>
                                  </a:lnTo>
                                  <a:lnTo>
                                    <a:pt x="243" y="90"/>
                                  </a:lnTo>
                                  <a:lnTo>
                                    <a:pt x="276" y="85"/>
                                  </a:lnTo>
                                  <a:lnTo>
                                    <a:pt x="301" y="84"/>
                                  </a:lnTo>
                                  <a:lnTo>
                                    <a:pt x="348" y="86"/>
                                  </a:lnTo>
                                  <a:lnTo>
                                    <a:pt x="300" y="93"/>
                                  </a:lnTo>
                                  <a:lnTo>
                                    <a:pt x="272" y="99"/>
                                  </a:lnTo>
                                  <a:lnTo>
                                    <a:pt x="221" y="110"/>
                                  </a:lnTo>
                                  <a:lnTo>
                                    <a:pt x="267" y="107"/>
                                  </a:lnTo>
                                  <a:lnTo>
                                    <a:pt x="305" y="105"/>
                                  </a:lnTo>
                                  <a:lnTo>
                                    <a:pt x="345" y="102"/>
                                  </a:lnTo>
                                  <a:lnTo>
                                    <a:pt x="386" y="101"/>
                                  </a:lnTo>
                                  <a:lnTo>
                                    <a:pt x="407" y="103"/>
                                  </a:lnTo>
                                  <a:lnTo>
                                    <a:pt x="405" y="80"/>
                                  </a:lnTo>
                                  <a:lnTo>
                                    <a:pt x="410" y="48"/>
                                  </a:lnTo>
                                  <a:lnTo>
                                    <a:pt x="424" y="25"/>
                                  </a:lnTo>
                                  <a:lnTo>
                                    <a:pt x="442" y="7"/>
                                  </a:lnTo>
                                  <a:lnTo>
                                    <a:pt x="798" y="0"/>
                                  </a:lnTo>
                                  <a:lnTo>
                                    <a:pt x="829" y="10"/>
                                  </a:lnTo>
                                  <a:lnTo>
                                    <a:pt x="854" y="22"/>
                                  </a:lnTo>
                                  <a:lnTo>
                                    <a:pt x="887" y="39"/>
                                  </a:lnTo>
                                  <a:lnTo>
                                    <a:pt x="846" y="29"/>
                                  </a:lnTo>
                                  <a:lnTo>
                                    <a:pt x="819" y="22"/>
                                  </a:lnTo>
                                  <a:lnTo>
                                    <a:pt x="788" y="16"/>
                                  </a:lnTo>
                                  <a:lnTo>
                                    <a:pt x="756" y="14"/>
                                  </a:lnTo>
                                  <a:lnTo>
                                    <a:pt x="755" y="26"/>
                                  </a:lnTo>
                                  <a:lnTo>
                                    <a:pt x="760" y="38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6F4911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</p:grpSp>
                    <p:grpSp>
                      <p:nvGrpSpPr>
                        <p:cNvPr id="263" name="Group 9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658" y="2431"/>
                          <a:ext cx="493" cy="76"/>
                          <a:chOff x="4658" y="2431"/>
                          <a:chExt cx="493" cy="76"/>
                        </a:xfrm>
                      </p:grpSpPr>
                      <p:sp>
                        <p:nvSpPr>
                          <p:cNvPr id="264" name="Freeform 8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658" y="2460"/>
                            <a:ext cx="188" cy="47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20"/>
                              </a:cxn>
                              <a:cxn ang="0">
                                <a:pos x="0" y="94"/>
                              </a:cxn>
                              <a:cxn ang="0">
                                <a:pos x="377" y="82"/>
                              </a:cxn>
                              <a:cxn ang="0">
                                <a:pos x="375" y="15"/>
                              </a:cxn>
                              <a:cxn ang="0">
                                <a:pos x="300" y="3"/>
                              </a:cxn>
                              <a:cxn ang="0">
                                <a:pos x="255" y="0"/>
                              </a:cxn>
                              <a:cxn ang="0">
                                <a:pos x="119" y="12"/>
                              </a:cxn>
                              <a:cxn ang="0">
                                <a:pos x="0" y="20"/>
                              </a:cxn>
                            </a:cxnLst>
                            <a:rect l="0" t="0" r="r" b="b"/>
                            <a:pathLst>
                              <a:path w="377" h="94">
                                <a:moveTo>
                                  <a:pt x="0" y="20"/>
                                </a:moveTo>
                                <a:lnTo>
                                  <a:pt x="0" y="94"/>
                                </a:lnTo>
                                <a:lnTo>
                                  <a:pt x="377" y="82"/>
                                </a:lnTo>
                                <a:lnTo>
                                  <a:pt x="375" y="15"/>
                                </a:lnTo>
                                <a:lnTo>
                                  <a:pt x="300" y="3"/>
                                </a:lnTo>
                                <a:lnTo>
                                  <a:pt x="255" y="0"/>
                                </a:lnTo>
                                <a:lnTo>
                                  <a:pt x="119" y="12"/>
                                </a:lnTo>
                                <a:lnTo>
                                  <a:pt x="0" y="2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80808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65" name="Freeform 8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46" y="2454"/>
                            <a:ext cx="305" cy="4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26"/>
                              </a:cxn>
                              <a:cxn ang="0">
                                <a:pos x="612" y="0"/>
                              </a:cxn>
                              <a:cxn ang="0">
                                <a:pos x="612" y="86"/>
                              </a:cxn>
                              <a:cxn ang="0">
                                <a:pos x="0" y="93"/>
                              </a:cxn>
                              <a:cxn ang="0">
                                <a:pos x="0" y="26"/>
                              </a:cxn>
                            </a:cxnLst>
                            <a:rect l="0" t="0" r="r" b="b"/>
                            <a:pathLst>
                              <a:path w="612" h="93">
                                <a:moveTo>
                                  <a:pt x="0" y="26"/>
                                </a:moveTo>
                                <a:lnTo>
                                  <a:pt x="612" y="0"/>
                                </a:lnTo>
                                <a:lnTo>
                                  <a:pt x="612" y="86"/>
                                </a:lnTo>
                                <a:lnTo>
                                  <a:pt x="0" y="93"/>
                                </a:lnTo>
                                <a:lnTo>
                                  <a:pt x="0" y="2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F9F9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66" name="Freeform 8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660" y="2476"/>
                            <a:ext cx="187" cy="1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" y="20"/>
                              </a:cxn>
                              <a:cxn ang="0">
                                <a:pos x="111" y="17"/>
                              </a:cxn>
                              <a:cxn ang="0">
                                <a:pos x="204" y="13"/>
                              </a:cxn>
                              <a:cxn ang="0">
                                <a:pos x="309" y="3"/>
                              </a:cxn>
                              <a:cxn ang="0">
                                <a:pos x="376" y="0"/>
                              </a:cxn>
                              <a:cxn ang="0">
                                <a:pos x="376" y="17"/>
                              </a:cxn>
                              <a:cxn ang="0">
                                <a:pos x="310" y="19"/>
                              </a:cxn>
                              <a:cxn ang="0">
                                <a:pos x="202" y="27"/>
                              </a:cxn>
                              <a:cxn ang="0">
                                <a:pos x="100" y="32"/>
                              </a:cxn>
                              <a:cxn ang="0">
                                <a:pos x="0" y="36"/>
                              </a:cxn>
                              <a:cxn ang="0">
                                <a:pos x="1" y="20"/>
                              </a:cxn>
                            </a:cxnLst>
                            <a:rect l="0" t="0" r="r" b="b"/>
                            <a:pathLst>
                              <a:path w="376" h="36">
                                <a:moveTo>
                                  <a:pt x="1" y="20"/>
                                </a:moveTo>
                                <a:lnTo>
                                  <a:pt x="111" y="17"/>
                                </a:lnTo>
                                <a:lnTo>
                                  <a:pt x="204" y="13"/>
                                </a:lnTo>
                                <a:lnTo>
                                  <a:pt x="309" y="3"/>
                                </a:lnTo>
                                <a:lnTo>
                                  <a:pt x="376" y="0"/>
                                </a:lnTo>
                                <a:lnTo>
                                  <a:pt x="376" y="17"/>
                                </a:lnTo>
                                <a:lnTo>
                                  <a:pt x="310" y="19"/>
                                </a:lnTo>
                                <a:lnTo>
                                  <a:pt x="202" y="27"/>
                                </a:lnTo>
                                <a:lnTo>
                                  <a:pt x="100" y="32"/>
                                </a:lnTo>
                                <a:lnTo>
                                  <a:pt x="0" y="36"/>
                                </a:lnTo>
                                <a:lnTo>
                                  <a:pt x="1" y="2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8080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67" name="Freeform 8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46" y="2471"/>
                            <a:ext cx="305" cy="1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1"/>
                              </a:cxn>
                              <a:cxn ang="0">
                                <a:pos x="0" y="31"/>
                              </a:cxn>
                              <a:cxn ang="0">
                                <a:pos x="195" y="31"/>
                              </a:cxn>
                              <a:cxn ang="0">
                                <a:pos x="285" y="27"/>
                              </a:cxn>
                              <a:cxn ang="0">
                                <a:pos x="377" y="24"/>
                              </a:cxn>
                              <a:cxn ang="0">
                                <a:pos x="462" y="28"/>
                              </a:cxn>
                              <a:cxn ang="0">
                                <a:pos x="612" y="19"/>
                              </a:cxn>
                              <a:cxn ang="0">
                                <a:pos x="612" y="0"/>
                              </a:cxn>
                              <a:cxn ang="0">
                                <a:pos x="463" y="9"/>
                              </a:cxn>
                              <a:cxn ang="0">
                                <a:pos x="376" y="5"/>
                              </a:cxn>
                              <a:cxn ang="0">
                                <a:pos x="281" y="8"/>
                              </a:cxn>
                              <a:cxn ang="0">
                                <a:pos x="198" y="11"/>
                              </a:cxn>
                              <a:cxn ang="0">
                                <a:pos x="0" y="11"/>
                              </a:cxn>
                            </a:cxnLst>
                            <a:rect l="0" t="0" r="r" b="b"/>
                            <a:pathLst>
                              <a:path w="612" h="31">
                                <a:moveTo>
                                  <a:pt x="0" y="11"/>
                                </a:moveTo>
                                <a:lnTo>
                                  <a:pt x="0" y="31"/>
                                </a:lnTo>
                                <a:lnTo>
                                  <a:pt x="195" y="31"/>
                                </a:lnTo>
                                <a:lnTo>
                                  <a:pt x="285" y="27"/>
                                </a:lnTo>
                                <a:lnTo>
                                  <a:pt x="377" y="24"/>
                                </a:lnTo>
                                <a:lnTo>
                                  <a:pt x="462" y="28"/>
                                </a:lnTo>
                                <a:lnTo>
                                  <a:pt x="612" y="19"/>
                                </a:lnTo>
                                <a:lnTo>
                                  <a:pt x="612" y="0"/>
                                </a:lnTo>
                                <a:lnTo>
                                  <a:pt x="463" y="9"/>
                                </a:lnTo>
                                <a:lnTo>
                                  <a:pt x="376" y="5"/>
                                </a:lnTo>
                                <a:lnTo>
                                  <a:pt x="281" y="8"/>
                                </a:lnTo>
                                <a:lnTo>
                                  <a:pt x="198" y="11"/>
                                </a:lnTo>
                                <a:lnTo>
                                  <a:pt x="0" y="1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68" name="Freeform 9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91" y="2431"/>
                            <a:ext cx="360" cy="3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57"/>
                              </a:cxn>
                              <a:cxn ang="0">
                                <a:pos x="52" y="61"/>
                              </a:cxn>
                              <a:cxn ang="0">
                                <a:pos x="90" y="68"/>
                              </a:cxn>
                              <a:cxn ang="0">
                                <a:pos x="110" y="72"/>
                              </a:cxn>
                              <a:cxn ang="0">
                                <a:pos x="722" y="43"/>
                              </a:cxn>
                              <a:cxn ang="0">
                                <a:pos x="722" y="0"/>
                              </a:cxn>
                              <a:cxn ang="0">
                                <a:pos x="255" y="24"/>
                              </a:cxn>
                              <a:cxn ang="0">
                                <a:pos x="0" y="57"/>
                              </a:cxn>
                            </a:cxnLst>
                            <a:rect l="0" t="0" r="r" b="b"/>
                            <a:pathLst>
                              <a:path w="722" h="72">
                                <a:moveTo>
                                  <a:pt x="0" y="57"/>
                                </a:moveTo>
                                <a:lnTo>
                                  <a:pt x="52" y="61"/>
                                </a:lnTo>
                                <a:lnTo>
                                  <a:pt x="90" y="68"/>
                                </a:lnTo>
                                <a:lnTo>
                                  <a:pt x="110" y="72"/>
                                </a:lnTo>
                                <a:lnTo>
                                  <a:pt x="722" y="43"/>
                                </a:lnTo>
                                <a:lnTo>
                                  <a:pt x="722" y="0"/>
                                </a:lnTo>
                                <a:lnTo>
                                  <a:pt x="255" y="24"/>
                                </a:lnTo>
                                <a:lnTo>
                                  <a:pt x="0" y="5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008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69" name="Freeform 9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658" y="2453"/>
                            <a:ext cx="493" cy="5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987" y="86"/>
                              </a:cxn>
                              <a:cxn ang="0">
                                <a:pos x="377" y="94"/>
                              </a:cxn>
                              <a:cxn ang="0">
                                <a:pos x="0" y="106"/>
                              </a:cxn>
                              <a:cxn ang="0">
                                <a:pos x="0" y="31"/>
                              </a:cxn>
                              <a:cxn ang="0">
                                <a:pos x="277" y="11"/>
                              </a:cxn>
                              <a:cxn ang="0">
                                <a:pos x="338" y="19"/>
                              </a:cxn>
                              <a:cxn ang="0">
                                <a:pos x="378" y="27"/>
                              </a:cxn>
                              <a:cxn ang="0">
                                <a:pos x="987" y="0"/>
                              </a:cxn>
                            </a:cxnLst>
                            <a:rect l="0" t="0" r="r" b="b"/>
                            <a:pathLst>
                              <a:path w="987" h="106">
                                <a:moveTo>
                                  <a:pt x="987" y="86"/>
                                </a:moveTo>
                                <a:lnTo>
                                  <a:pt x="377" y="94"/>
                                </a:lnTo>
                                <a:lnTo>
                                  <a:pt x="0" y="106"/>
                                </a:lnTo>
                                <a:lnTo>
                                  <a:pt x="0" y="31"/>
                                </a:lnTo>
                                <a:lnTo>
                                  <a:pt x="277" y="11"/>
                                </a:lnTo>
                                <a:lnTo>
                                  <a:pt x="338" y="19"/>
                                </a:lnTo>
                                <a:lnTo>
                                  <a:pt x="378" y="27"/>
                                </a:lnTo>
                                <a:lnTo>
                                  <a:pt x="987" y="0"/>
                                </a:lnTo>
                              </a:path>
                            </a:pathLst>
                          </a:custGeom>
                          <a:noFill/>
                          <a:ln w="6350">
                            <a:solidFill>
                              <a:srgbClr val="000000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  <p:grpSp>
                    <p:nvGrpSpPr>
                      <p:cNvPr id="239" name="Group 1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546" y="1720"/>
                        <a:ext cx="605" cy="920"/>
                        <a:chOff x="4546" y="1720"/>
                        <a:chExt cx="605" cy="920"/>
                      </a:xfrm>
                    </p:grpSpPr>
                    <p:sp>
                      <p:nvSpPr>
                        <p:cNvPr id="240" name="Freeform 9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546" y="1722"/>
                          <a:ext cx="605" cy="91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24" y="83"/>
                            </a:cxn>
                            <a:cxn ang="0">
                              <a:pos x="176" y="155"/>
                            </a:cxn>
                            <a:cxn ang="0">
                              <a:pos x="248" y="231"/>
                            </a:cxn>
                            <a:cxn ang="0">
                              <a:pos x="293" y="255"/>
                            </a:cxn>
                            <a:cxn ang="0">
                              <a:pos x="397" y="237"/>
                            </a:cxn>
                            <a:cxn ang="0">
                              <a:pos x="488" y="214"/>
                            </a:cxn>
                            <a:cxn ang="0">
                              <a:pos x="534" y="195"/>
                            </a:cxn>
                            <a:cxn ang="0">
                              <a:pos x="557" y="173"/>
                            </a:cxn>
                            <a:cxn ang="0">
                              <a:pos x="582" y="76"/>
                            </a:cxn>
                            <a:cxn ang="0">
                              <a:pos x="557" y="13"/>
                            </a:cxn>
                            <a:cxn ang="0">
                              <a:pos x="585" y="6"/>
                            </a:cxn>
                            <a:cxn ang="0">
                              <a:pos x="659" y="8"/>
                            </a:cxn>
                            <a:cxn ang="0">
                              <a:pos x="748" y="8"/>
                            </a:cxn>
                            <a:cxn ang="0">
                              <a:pos x="841" y="20"/>
                            </a:cxn>
                            <a:cxn ang="0">
                              <a:pos x="904" y="41"/>
                            </a:cxn>
                            <a:cxn ang="0">
                              <a:pos x="942" y="79"/>
                            </a:cxn>
                            <a:cxn ang="0">
                              <a:pos x="965" y="148"/>
                            </a:cxn>
                            <a:cxn ang="0">
                              <a:pos x="980" y="203"/>
                            </a:cxn>
                            <a:cxn ang="0">
                              <a:pos x="993" y="279"/>
                            </a:cxn>
                            <a:cxn ang="0">
                              <a:pos x="1018" y="383"/>
                            </a:cxn>
                            <a:cxn ang="0">
                              <a:pos x="1066" y="531"/>
                            </a:cxn>
                            <a:cxn ang="0">
                              <a:pos x="1117" y="691"/>
                            </a:cxn>
                            <a:cxn ang="0">
                              <a:pos x="1148" y="828"/>
                            </a:cxn>
                            <a:cxn ang="0">
                              <a:pos x="1176" y="983"/>
                            </a:cxn>
                            <a:cxn ang="0">
                              <a:pos x="1202" y="1249"/>
                            </a:cxn>
                            <a:cxn ang="0">
                              <a:pos x="1211" y="1836"/>
                            </a:cxn>
                            <a:cxn ang="0">
                              <a:pos x="1145" y="1799"/>
                            </a:cxn>
                            <a:cxn ang="0">
                              <a:pos x="1158" y="1749"/>
                            </a:cxn>
                            <a:cxn ang="0">
                              <a:pos x="1176" y="1713"/>
                            </a:cxn>
                            <a:cxn ang="0">
                              <a:pos x="1191" y="1685"/>
                            </a:cxn>
                            <a:cxn ang="0">
                              <a:pos x="1197" y="1651"/>
                            </a:cxn>
                            <a:cxn ang="0">
                              <a:pos x="1196" y="1626"/>
                            </a:cxn>
                            <a:cxn ang="0">
                              <a:pos x="1178" y="1609"/>
                            </a:cxn>
                            <a:cxn ang="0">
                              <a:pos x="1152" y="1594"/>
                            </a:cxn>
                            <a:cxn ang="0">
                              <a:pos x="1126" y="1556"/>
                            </a:cxn>
                            <a:cxn ang="0">
                              <a:pos x="1211" y="1436"/>
                            </a:cxn>
                            <a:cxn ang="0">
                              <a:pos x="1006" y="1318"/>
                            </a:cxn>
                            <a:cxn ang="0">
                              <a:pos x="910" y="1245"/>
                            </a:cxn>
                            <a:cxn ang="0">
                              <a:pos x="869" y="1202"/>
                            </a:cxn>
                            <a:cxn ang="0">
                              <a:pos x="845" y="1173"/>
                            </a:cxn>
                            <a:cxn ang="0">
                              <a:pos x="806" y="1194"/>
                            </a:cxn>
                            <a:cxn ang="0">
                              <a:pos x="752" y="1211"/>
                            </a:cxn>
                            <a:cxn ang="0">
                              <a:pos x="696" y="1221"/>
                            </a:cxn>
                            <a:cxn ang="0">
                              <a:pos x="586" y="1240"/>
                            </a:cxn>
                            <a:cxn ang="0">
                              <a:pos x="589" y="1249"/>
                            </a:cxn>
                            <a:cxn ang="0">
                              <a:pos x="624" y="1265"/>
                            </a:cxn>
                            <a:cxn ang="0">
                              <a:pos x="680" y="1280"/>
                            </a:cxn>
                            <a:cxn ang="0">
                              <a:pos x="768" y="1307"/>
                            </a:cxn>
                            <a:cxn ang="0">
                              <a:pos x="779" y="1341"/>
                            </a:cxn>
                            <a:cxn ang="0">
                              <a:pos x="763" y="1429"/>
                            </a:cxn>
                            <a:cxn ang="0">
                              <a:pos x="744" y="1452"/>
                            </a:cxn>
                            <a:cxn ang="0">
                              <a:pos x="665" y="1460"/>
                            </a:cxn>
                            <a:cxn ang="0">
                              <a:pos x="516" y="1469"/>
                            </a:cxn>
                            <a:cxn ang="0">
                              <a:pos x="402" y="1459"/>
                            </a:cxn>
                            <a:cxn ang="0">
                              <a:pos x="292" y="1487"/>
                            </a:cxn>
                            <a:cxn ang="0">
                              <a:pos x="178" y="1466"/>
                            </a:cxn>
                            <a:cxn ang="0">
                              <a:pos x="71" y="1418"/>
                            </a:cxn>
                            <a:cxn ang="0">
                              <a:pos x="124" y="1212"/>
                            </a:cxn>
                            <a:cxn ang="0">
                              <a:pos x="0" y="124"/>
                            </a:cxn>
                            <a:cxn ang="0">
                              <a:pos x="42" y="92"/>
                            </a:cxn>
                            <a:cxn ang="0">
                              <a:pos x="79" y="70"/>
                            </a:cxn>
                          </a:cxnLst>
                          <a:rect l="0" t="0" r="r" b="b"/>
                          <a:pathLst>
                            <a:path w="1211" h="1836">
                              <a:moveTo>
                                <a:pt x="92" y="56"/>
                              </a:moveTo>
                              <a:lnTo>
                                <a:pt x="124" y="83"/>
                              </a:lnTo>
                              <a:lnTo>
                                <a:pt x="155" y="117"/>
                              </a:lnTo>
                              <a:lnTo>
                                <a:pt x="176" y="155"/>
                              </a:lnTo>
                              <a:lnTo>
                                <a:pt x="207" y="196"/>
                              </a:lnTo>
                              <a:lnTo>
                                <a:pt x="248" y="231"/>
                              </a:lnTo>
                              <a:lnTo>
                                <a:pt x="272" y="248"/>
                              </a:lnTo>
                              <a:lnTo>
                                <a:pt x="293" y="255"/>
                              </a:lnTo>
                              <a:lnTo>
                                <a:pt x="344" y="248"/>
                              </a:lnTo>
                              <a:lnTo>
                                <a:pt x="397" y="237"/>
                              </a:lnTo>
                              <a:lnTo>
                                <a:pt x="442" y="226"/>
                              </a:lnTo>
                              <a:lnTo>
                                <a:pt x="488" y="214"/>
                              </a:lnTo>
                              <a:lnTo>
                                <a:pt x="513" y="205"/>
                              </a:lnTo>
                              <a:lnTo>
                                <a:pt x="534" y="195"/>
                              </a:lnTo>
                              <a:lnTo>
                                <a:pt x="549" y="185"/>
                              </a:lnTo>
                              <a:lnTo>
                                <a:pt x="557" y="173"/>
                              </a:lnTo>
                              <a:lnTo>
                                <a:pt x="575" y="128"/>
                              </a:lnTo>
                              <a:lnTo>
                                <a:pt x="582" y="76"/>
                              </a:lnTo>
                              <a:lnTo>
                                <a:pt x="575" y="38"/>
                              </a:lnTo>
                              <a:lnTo>
                                <a:pt x="557" y="13"/>
                              </a:lnTo>
                              <a:lnTo>
                                <a:pt x="553" y="0"/>
                              </a:lnTo>
                              <a:lnTo>
                                <a:pt x="585" y="6"/>
                              </a:lnTo>
                              <a:lnTo>
                                <a:pt x="621" y="9"/>
                              </a:lnTo>
                              <a:lnTo>
                                <a:pt x="659" y="8"/>
                              </a:lnTo>
                              <a:lnTo>
                                <a:pt x="703" y="7"/>
                              </a:lnTo>
                              <a:lnTo>
                                <a:pt x="748" y="8"/>
                              </a:lnTo>
                              <a:lnTo>
                                <a:pt x="802" y="13"/>
                              </a:lnTo>
                              <a:lnTo>
                                <a:pt x="841" y="20"/>
                              </a:lnTo>
                              <a:lnTo>
                                <a:pt x="877" y="30"/>
                              </a:lnTo>
                              <a:lnTo>
                                <a:pt x="904" y="41"/>
                              </a:lnTo>
                              <a:lnTo>
                                <a:pt x="922" y="55"/>
                              </a:lnTo>
                              <a:lnTo>
                                <a:pt x="942" y="79"/>
                              </a:lnTo>
                              <a:lnTo>
                                <a:pt x="958" y="108"/>
                              </a:lnTo>
                              <a:lnTo>
                                <a:pt x="965" y="148"/>
                              </a:lnTo>
                              <a:lnTo>
                                <a:pt x="975" y="176"/>
                              </a:lnTo>
                              <a:lnTo>
                                <a:pt x="980" y="203"/>
                              </a:lnTo>
                              <a:lnTo>
                                <a:pt x="990" y="245"/>
                              </a:lnTo>
                              <a:lnTo>
                                <a:pt x="993" y="279"/>
                              </a:lnTo>
                              <a:lnTo>
                                <a:pt x="997" y="327"/>
                              </a:lnTo>
                              <a:lnTo>
                                <a:pt x="1018" y="383"/>
                              </a:lnTo>
                              <a:lnTo>
                                <a:pt x="1038" y="458"/>
                              </a:lnTo>
                              <a:lnTo>
                                <a:pt x="1066" y="531"/>
                              </a:lnTo>
                              <a:lnTo>
                                <a:pt x="1097" y="625"/>
                              </a:lnTo>
                              <a:lnTo>
                                <a:pt x="1117" y="691"/>
                              </a:lnTo>
                              <a:lnTo>
                                <a:pt x="1131" y="753"/>
                              </a:lnTo>
                              <a:lnTo>
                                <a:pt x="1148" y="828"/>
                              </a:lnTo>
                              <a:lnTo>
                                <a:pt x="1166" y="911"/>
                              </a:lnTo>
                              <a:lnTo>
                                <a:pt x="1176" y="983"/>
                              </a:lnTo>
                              <a:lnTo>
                                <a:pt x="1196" y="1117"/>
                              </a:lnTo>
                              <a:lnTo>
                                <a:pt x="1202" y="1249"/>
                              </a:lnTo>
                              <a:lnTo>
                                <a:pt x="1211" y="1370"/>
                              </a:lnTo>
                              <a:lnTo>
                                <a:pt x="1211" y="1836"/>
                              </a:lnTo>
                              <a:lnTo>
                                <a:pt x="1140" y="1836"/>
                              </a:lnTo>
                              <a:lnTo>
                                <a:pt x="1145" y="1799"/>
                              </a:lnTo>
                              <a:lnTo>
                                <a:pt x="1151" y="1775"/>
                              </a:lnTo>
                              <a:lnTo>
                                <a:pt x="1158" y="1749"/>
                              </a:lnTo>
                              <a:lnTo>
                                <a:pt x="1167" y="1729"/>
                              </a:lnTo>
                              <a:lnTo>
                                <a:pt x="1176" y="1713"/>
                              </a:lnTo>
                              <a:lnTo>
                                <a:pt x="1185" y="1699"/>
                              </a:lnTo>
                              <a:lnTo>
                                <a:pt x="1191" y="1685"/>
                              </a:lnTo>
                              <a:lnTo>
                                <a:pt x="1196" y="1668"/>
                              </a:lnTo>
                              <a:lnTo>
                                <a:pt x="1197" y="1651"/>
                              </a:lnTo>
                              <a:lnTo>
                                <a:pt x="1198" y="1637"/>
                              </a:lnTo>
                              <a:lnTo>
                                <a:pt x="1196" y="1626"/>
                              </a:lnTo>
                              <a:lnTo>
                                <a:pt x="1189" y="1617"/>
                              </a:lnTo>
                              <a:lnTo>
                                <a:pt x="1178" y="1609"/>
                              </a:lnTo>
                              <a:lnTo>
                                <a:pt x="1165" y="1600"/>
                              </a:lnTo>
                              <a:lnTo>
                                <a:pt x="1152" y="1594"/>
                              </a:lnTo>
                              <a:lnTo>
                                <a:pt x="1140" y="1575"/>
                              </a:lnTo>
                              <a:lnTo>
                                <a:pt x="1126" y="1556"/>
                              </a:lnTo>
                              <a:lnTo>
                                <a:pt x="1211" y="1556"/>
                              </a:lnTo>
                              <a:lnTo>
                                <a:pt x="1211" y="1436"/>
                              </a:lnTo>
                              <a:lnTo>
                                <a:pt x="1044" y="1432"/>
                              </a:lnTo>
                              <a:lnTo>
                                <a:pt x="1006" y="1318"/>
                              </a:lnTo>
                              <a:lnTo>
                                <a:pt x="944" y="1273"/>
                              </a:lnTo>
                              <a:lnTo>
                                <a:pt x="910" y="1245"/>
                              </a:lnTo>
                              <a:lnTo>
                                <a:pt x="890" y="1219"/>
                              </a:lnTo>
                              <a:lnTo>
                                <a:pt x="869" y="1202"/>
                              </a:lnTo>
                              <a:lnTo>
                                <a:pt x="859" y="1188"/>
                              </a:lnTo>
                              <a:lnTo>
                                <a:pt x="845" y="1173"/>
                              </a:lnTo>
                              <a:lnTo>
                                <a:pt x="828" y="1188"/>
                              </a:lnTo>
                              <a:lnTo>
                                <a:pt x="806" y="1194"/>
                              </a:lnTo>
                              <a:lnTo>
                                <a:pt x="781" y="1203"/>
                              </a:lnTo>
                              <a:lnTo>
                                <a:pt x="752" y="1211"/>
                              </a:lnTo>
                              <a:lnTo>
                                <a:pt x="720" y="1216"/>
                              </a:lnTo>
                              <a:lnTo>
                                <a:pt x="696" y="1221"/>
                              </a:lnTo>
                              <a:lnTo>
                                <a:pt x="637" y="1232"/>
                              </a:lnTo>
                              <a:lnTo>
                                <a:pt x="586" y="1240"/>
                              </a:lnTo>
                              <a:lnTo>
                                <a:pt x="564" y="1243"/>
                              </a:lnTo>
                              <a:lnTo>
                                <a:pt x="589" y="1249"/>
                              </a:lnTo>
                              <a:lnTo>
                                <a:pt x="605" y="1256"/>
                              </a:lnTo>
                              <a:lnTo>
                                <a:pt x="624" y="1265"/>
                              </a:lnTo>
                              <a:lnTo>
                                <a:pt x="655" y="1276"/>
                              </a:lnTo>
                              <a:lnTo>
                                <a:pt x="680" y="1280"/>
                              </a:lnTo>
                              <a:lnTo>
                                <a:pt x="706" y="1287"/>
                              </a:lnTo>
                              <a:lnTo>
                                <a:pt x="768" y="1307"/>
                              </a:lnTo>
                              <a:lnTo>
                                <a:pt x="813" y="1317"/>
                              </a:lnTo>
                              <a:lnTo>
                                <a:pt x="779" y="1341"/>
                              </a:lnTo>
                              <a:lnTo>
                                <a:pt x="769" y="1375"/>
                              </a:lnTo>
                              <a:lnTo>
                                <a:pt x="763" y="1429"/>
                              </a:lnTo>
                              <a:lnTo>
                                <a:pt x="791" y="1447"/>
                              </a:lnTo>
                              <a:lnTo>
                                <a:pt x="744" y="1452"/>
                              </a:lnTo>
                              <a:lnTo>
                                <a:pt x="684" y="1456"/>
                              </a:lnTo>
                              <a:lnTo>
                                <a:pt x="665" y="1460"/>
                              </a:lnTo>
                              <a:lnTo>
                                <a:pt x="588" y="1463"/>
                              </a:lnTo>
                              <a:lnTo>
                                <a:pt x="516" y="1469"/>
                              </a:lnTo>
                              <a:lnTo>
                                <a:pt x="460" y="1469"/>
                              </a:lnTo>
                              <a:lnTo>
                                <a:pt x="402" y="1459"/>
                              </a:lnTo>
                              <a:lnTo>
                                <a:pt x="347" y="1473"/>
                              </a:lnTo>
                              <a:lnTo>
                                <a:pt x="292" y="1487"/>
                              </a:lnTo>
                              <a:lnTo>
                                <a:pt x="236" y="1487"/>
                              </a:lnTo>
                              <a:lnTo>
                                <a:pt x="178" y="1466"/>
                              </a:lnTo>
                              <a:lnTo>
                                <a:pt x="109" y="1435"/>
                              </a:lnTo>
                              <a:lnTo>
                                <a:pt x="71" y="1418"/>
                              </a:lnTo>
                              <a:lnTo>
                                <a:pt x="40" y="1390"/>
                              </a:lnTo>
                              <a:lnTo>
                                <a:pt x="124" y="1212"/>
                              </a:lnTo>
                              <a:lnTo>
                                <a:pt x="193" y="659"/>
                              </a:lnTo>
                              <a:lnTo>
                                <a:pt x="0" y="124"/>
                              </a:lnTo>
                              <a:lnTo>
                                <a:pt x="23" y="103"/>
                              </a:lnTo>
                              <a:lnTo>
                                <a:pt x="42" y="92"/>
                              </a:lnTo>
                              <a:lnTo>
                                <a:pt x="62" y="85"/>
                              </a:lnTo>
                              <a:lnTo>
                                <a:pt x="79" y="70"/>
                              </a:lnTo>
                              <a:lnTo>
                                <a:pt x="92" y="5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5F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grpSp>
                      <p:nvGrpSpPr>
                        <p:cNvPr id="241" name="Group 11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561" y="1720"/>
                          <a:ext cx="590" cy="746"/>
                          <a:chOff x="4561" y="1720"/>
                          <a:chExt cx="590" cy="746"/>
                        </a:xfrm>
                      </p:grpSpPr>
                      <p:sp>
                        <p:nvSpPr>
                          <p:cNvPr id="242" name="Freeform 9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592" y="1738"/>
                            <a:ext cx="48" cy="3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94" y="0"/>
                              </a:cxn>
                              <a:cxn ang="0">
                                <a:pos x="79" y="12"/>
                              </a:cxn>
                              <a:cxn ang="0">
                                <a:pos x="61" y="25"/>
                              </a:cxn>
                              <a:cxn ang="0">
                                <a:pos x="44" y="42"/>
                              </a:cxn>
                              <a:cxn ang="0">
                                <a:pos x="33" y="53"/>
                              </a:cxn>
                              <a:cxn ang="0">
                                <a:pos x="26" y="62"/>
                              </a:cxn>
                              <a:cxn ang="0">
                                <a:pos x="0" y="24"/>
                              </a:cxn>
                              <a:cxn ang="0">
                                <a:pos x="19" y="16"/>
                              </a:cxn>
                              <a:cxn ang="0">
                                <a:pos x="44" y="9"/>
                              </a:cxn>
                              <a:cxn ang="0">
                                <a:pos x="69" y="5"/>
                              </a:cxn>
                              <a:cxn ang="0">
                                <a:pos x="94" y="0"/>
                              </a:cxn>
                            </a:cxnLst>
                            <a:rect l="0" t="0" r="r" b="b"/>
                            <a:pathLst>
                              <a:path w="94" h="62">
                                <a:moveTo>
                                  <a:pt x="94" y="0"/>
                                </a:moveTo>
                                <a:lnTo>
                                  <a:pt x="79" y="12"/>
                                </a:lnTo>
                                <a:lnTo>
                                  <a:pt x="61" y="25"/>
                                </a:lnTo>
                                <a:lnTo>
                                  <a:pt x="44" y="42"/>
                                </a:lnTo>
                                <a:lnTo>
                                  <a:pt x="33" y="53"/>
                                </a:lnTo>
                                <a:lnTo>
                                  <a:pt x="26" y="62"/>
                                </a:lnTo>
                                <a:lnTo>
                                  <a:pt x="0" y="24"/>
                                </a:lnTo>
                                <a:lnTo>
                                  <a:pt x="19" y="16"/>
                                </a:lnTo>
                                <a:lnTo>
                                  <a:pt x="44" y="9"/>
                                </a:lnTo>
                                <a:lnTo>
                                  <a:pt x="69" y="5"/>
                                </a:lnTo>
                                <a:lnTo>
                                  <a:pt x="94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1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43" name="Freeform 9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991" y="1825"/>
                            <a:ext cx="43" cy="277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71" y="0"/>
                              </a:cxn>
                              <a:cxn ang="0">
                                <a:pos x="85" y="76"/>
                              </a:cxn>
                              <a:cxn ang="0">
                                <a:pos x="83" y="123"/>
                              </a:cxn>
                              <a:cxn ang="0">
                                <a:pos x="79" y="168"/>
                              </a:cxn>
                              <a:cxn ang="0">
                                <a:pos x="75" y="217"/>
                              </a:cxn>
                              <a:cxn ang="0">
                                <a:pos x="71" y="264"/>
                              </a:cxn>
                              <a:cxn ang="0">
                                <a:pos x="61" y="349"/>
                              </a:cxn>
                              <a:cxn ang="0">
                                <a:pos x="45" y="418"/>
                              </a:cxn>
                              <a:cxn ang="0">
                                <a:pos x="24" y="493"/>
                              </a:cxn>
                              <a:cxn ang="0">
                                <a:pos x="6" y="552"/>
                              </a:cxn>
                              <a:cxn ang="0">
                                <a:pos x="0" y="498"/>
                              </a:cxn>
                              <a:cxn ang="0">
                                <a:pos x="2" y="456"/>
                              </a:cxn>
                              <a:cxn ang="0">
                                <a:pos x="6" y="415"/>
                              </a:cxn>
                              <a:cxn ang="0">
                                <a:pos x="16" y="370"/>
                              </a:cxn>
                              <a:cxn ang="0">
                                <a:pos x="26" y="317"/>
                              </a:cxn>
                              <a:cxn ang="0">
                                <a:pos x="25" y="281"/>
                              </a:cxn>
                              <a:cxn ang="0">
                                <a:pos x="29" y="253"/>
                              </a:cxn>
                              <a:cxn ang="0">
                                <a:pos x="37" y="231"/>
                              </a:cxn>
                              <a:cxn ang="0">
                                <a:pos x="51" y="210"/>
                              </a:cxn>
                              <a:cxn ang="0">
                                <a:pos x="54" y="193"/>
                              </a:cxn>
                              <a:cxn ang="0">
                                <a:pos x="51" y="179"/>
                              </a:cxn>
                              <a:cxn ang="0">
                                <a:pos x="63" y="161"/>
                              </a:cxn>
                              <a:cxn ang="0">
                                <a:pos x="67" y="142"/>
                              </a:cxn>
                              <a:cxn ang="0">
                                <a:pos x="64" y="120"/>
                              </a:cxn>
                              <a:cxn ang="0">
                                <a:pos x="71" y="79"/>
                              </a:cxn>
                              <a:cxn ang="0">
                                <a:pos x="74" y="50"/>
                              </a:cxn>
                              <a:cxn ang="0">
                                <a:pos x="71" y="0"/>
                              </a:cxn>
                            </a:cxnLst>
                            <a:rect l="0" t="0" r="r" b="b"/>
                            <a:pathLst>
                              <a:path w="85" h="552">
                                <a:moveTo>
                                  <a:pt x="71" y="0"/>
                                </a:moveTo>
                                <a:lnTo>
                                  <a:pt x="85" y="76"/>
                                </a:lnTo>
                                <a:lnTo>
                                  <a:pt x="83" y="123"/>
                                </a:lnTo>
                                <a:lnTo>
                                  <a:pt x="79" y="168"/>
                                </a:lnTo>
                                <a:lnTo>
                                  <a:pt x="75" y="217"/>
                                </a:lnTo>
                                <a:lnTo>
                                  <a:pt x="71" y="264"/>
                                </a:lnTo>
                                <a:lnTo>
                                  <a:pt x="61" y="349"/>
                                </a:lnTo>
                                <a:lnTo>
                                  <a:pt x="45" y="418"/>
                                </a:lnTo>
                                <a:lnTo>
                                  <a:pt x="24" y="493"/>
                                </a:lnTo>
                                <a:lnTo>
                                  <a:pt x="6" y="552"/>
                                </a:lnTo>
                                <a:lnTo>
                                  <a:pt x="0" y="498"/>
                                </a:lnTo>
                                <a:lnTo>
                                  <a:pt x="2" y="456"/>
                                </a:lnTo>
                                <a:lnTo>
                                  <a:pt x="6" y="415"/>
                                </a:lnTo>
                                <a:lnTo>
                                  <a:pt x="16" y="370"/>
                                </a:lnTo>
                                <a:lnTo>
                                  <a:pt x="26" y="317"/>
                                </a:lnTo>
                                <a:lnTo>
                                  <a:pt x="25" y="281"/>
                                </a:lnTo>
                                <a:lnTo>
                                  <a:pt x="29" y="253"/>
                                </a:lnTo>
                                <a:lnTo>
                                  <a:pt x="37" y="231"/>
                                </a:lnTo>
                                <a:lnTo>
                                  <a:pt x="51" y="210"/>
                                </a:lnTo>
                                <a:lnTo>
                                  <a:pt x="54" y="193"/>
                                </a:lnTo>
                                <a:lnTo>
                                  <a:pt x="51" y="179"/>
                                </a:lnTo>
                                <a:lnTo>
                                  <a:pt x="63" y="161"/>
                                </a:lnTo>
                                <a:lnTo>
                                  <a:pt x="67" y="142"/>
                                </a:lnTo>
                                <a:lnTo>
                                  <a:pt x="64" y="120"/>
                                </a:lnTo>
                                <a:lnTo>
                                  <a:pt x="71" y="79"/>
                                </a:lnTo>
                                <a:lnTo>
                                  <a:pt x="74" y="50"/>
                                </a:lnTo>
                                <a:lnTo>
                                  <a:pt x="7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1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44" name="Freeform 9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008" y="1846"/>
                            <a:ext cx="10" cy="83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8" y="0"/>
                              </a:cxn>
                              <a:cxn ang="0">
                                <a:pos x="7" y="45"/>
                              </a:cxn>
                              <a:cxn ang="0">
                                <a:pos x="4" y="77"/>
                              </a:cxn>
                              <a:cxn ang="0">
                                <a:pos x="3" y="104"/>
                              </a:cxn>
                              <a:cxn ang="0">
                                <a:pos x="4" y="131"/>
                              </a:cxn>
                              <a:cxn ang="0">
                                <a:pos x="0" y="166"/>
                              </a:cxn>
                              <a:cxn ang="0">
                                <a:pos x="14" y="127"/>
                              </a:cxn>
                              <a:cxn ang="0">
                                <a:pos x="19" y="101"/>
                              </a:cxn>
                              <a:cxn ang="0">
                                <a:pos x="21" y="63"/>
                              </a:cxn>
                              <a:cxn ang="0">
                                <a:pos x="20" y="37"/>
                              </a:cxn>
                              <a:cxn ang="0">
                                <a:pos x="18" y="0"/>
                              </a:cxn>
                            </a:cxnLst>
                            <a:rect l="0" t="0" r="r" b="b"/>
                            <a:pathLst>
                              <a:path w="21" h="166">
                                <a:moveTo>
                                  <a:pt x="18" y="0"/>
                                </a:moveTo>
                                <a:lnTo>
                                  <a:pt x="7" y="45"/>
                                </a:lnTo>
                                <a:lnTo>
                                  <a:pt x="4" y="77"/>
                                </a:lnTo>
                                <a:lnTo>
                                  <a:pt x="3" y="104"/>
                                </a:lnTo>
                                <a:lnTo>
                                  <a:pt x="4" y="131"/>
                                </a:lnTo>
                                <a:lnTo>
                                  <a:pt x="0" y="166"/>
                                </a:lnTo>
                                <a:lnTo>
                                  <a:pt x="14" y="127"/>
                                </a:lnTo>
                                <a:lnTo>
                                  <a:pt x="19" y="101"/>
                                </a:lnTo>
                                <a:lnTo>
                                  <a:pt x="21" y="63"/>
                                </a:lnTo>
                                <a:lnTo>
                                  <a:pt x="20" y="37"/>
                                </a:lnTo>
                                <a:lnTo>
                                  <a:pt x="1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1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45" name="Freeform 9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977" y="1775"/>
                            <a:ext cx="31" cy="16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0" y="0"/>
                              </a:cxn>
                              <a:cxn ang="0">
                                <a:pos x="31" y="23"/>
                              </a:cxn>
                              <a:cxn ang="0">
                                <a:pos x="50" y="47"/>
                              </a:cxn>
                              <a:cxn ang="0">
                                <a:pos x="54" y="62"/>
                              </a:cxn>
                              <a:cxn ang="0">
                                <a:pos x="51" y="84"/>
                              </a:cxn>
                              <a:cxn ang="0">
                                <a:pos x="44" y="100"/>
                              </a:cxn>
                              <a:cxn ang="0">
                                <a:pos x="41" y="118"/>
                              </a:cxn>
                              <a:cxn ang="0">
                                <a:pos x="46" y="131"/>
                              </a:cxn>
                              <a:cxn ang="0">
                                <a:pos x="54" y="141"/>
                              </a:cxn>
                              <a:cxn ang="0">
                                <a:pos x="61" y="163"/>
                              </a:cxn>
                              <a:cxn ang="0">
                                <a:pos x="59" y="184"/>
                              </a:cxn>
                              <a:cxn ang="0">
                                <a:pos x="51" y="201"/>
                              </a:cxn>
                              <a:cxn ang="0">
                                <a:pos x="41" y="224"/>
                              </a:cxn>
                              <a:cxn ang="0">
                                <a:pos x="45" y="248"/>
                              </a:cxn>
                              <a:cxn ang="0">
                                <a:pos x="48" y="269"/>
                              </a:cxn>
                              <a:cxn ang="0">
                                <a:pos x="44" y="294"/>
                              </a:cxn>
                              <a:cxn ang="0">
                                <a:pos x="34" y="334"/>
                              </a:cxn>
                              <a:cxn ang="0">
                                <a:pos x="31" y="294"/>
                              </a:cxn>
                              <a:cxn ang="0">
                                <a:pos x="27" y="262"/>
                              </a:cxn>
                              <a:cxn ang="0">
                                <a:pos x="17" y="227"/>
                              </a:cxn>
                              <a:cxn ang="0">
                                <a:pos x="11" y="202"/>
                              </a:cxn>
                              <a:cxn ang="0">
                                <a:pos x="9" y="164"/>
                              </a:cxn>
                              <a:cxn ang="0">
                                <a:pos x="13" y="138"/>
                              </a:cxn>
                              <a:cxn ang="0">
                                <a:pos x="20" y="110"/>
                              </a:cxn>
                              <a:cxn ang="0">
                                <a:pos x="14" y="100"/>
                              </a:cxn>
                              <a:cxn ang="0">
                                <a:pos x="0" y="66"/>
                              </a:cxn>
                              <a:cxn ang="0">
                                <a:pos x="3" y="37"/>
                              </a:cxn>
                              <a:cxn ang="0">
                                <a:pos x="10" y="0"/>
                              </a:cxn>
                            </a:cxnLst>
                            <a:rect l="0" t="0" r="r" b="b"/>
                            <a:pathLst>
                              <a:path w="61" h="334">
                                <a:moveTo>
                                  <a:pt x="10" y="0"/>
                                </a:moveTo>
                                <a:lnTo>
                                  <a:pt x="31" y="23"/>
                                </a:lnTo>
                                <a:lnTo>
                                  <a:pt x="50" y="47"/>
                                </a:lnTo>
                                <a:lnTo>
                                  <a:pt x="54" y="62"/>
                                </a:lnTo>
                                <a:lnTo>
                                  <a:pt x="51" y="84"/>
                                </a:lnTo>
                                <a:lnTo>
                                  <a:pt x="44" y="100"/>
                                </a:lnTo>
                                <a:lnTo>
                                  <a:pt x="41" y="118"/>
                                </a:lnTo>
                                <a:lnTo>
                                  <a:pt x="46" y="131"/>
                                </a:lnTo>
                                <a:lnTo>
                                  <a:pt x="54" y="141"/>
                                </a:lnTo>
                                <a:lnTo>
                                  <a:pt x="61" y="163"/>
                                </a:lnTo>
                                <a:lnTo>
                                  <a:pt x="59" y="184"/>
                                </a:lnTo>
                                <a:lnTo>
                                  <a:pt x="51" y="201"/>
                                </a:lnTo>
                                <a:lnTo>
                                  <a:pt x="41" y="224"/>
                                </a:lnTo>
                                <a:lnTo>
                                  <a:pt x="45" y="248"/>
                                </a:lnTo>
                                <a:lnTo>
                                  <a:pt x="48" y="269"/>
                                </a:lnTo>
                                <a:lnTo>
                                  <a:pt x="44" y="294"/>
                                </a:lnTo>
                                <a:lnTo>
                                  <a:pt x="34" y="334"/>
                                </a:lnTo>
                                <a:lnTo>
                                  <a:pt x="31" y="294"/>
                                </a:lnTo>
                                <a:lnTo>
                                  <a:pt x="27" y="262"/>
                                </a:lnTo>
                                <a:lnTo>
                                  <a:pt x="17" y="227"/>
                                </a:lnTo>
                                <a:lnTo>
                                  <a:pt x="11" y="202"/>
                                </a:lnTo>
                                <a:lnTo>
                                  <a:pt x="9" y="164"/>
                                </a:lnTo>
                                <a:lnTo>
                                  <a:pt x="13" y="138"/>
                                </a:lnTo>
                                <a:lnTo>
                                  <a:pt x="20" y="110"/>
                                </a:lnTo>
                                <a:lnTo>
                                  <a:pt x="14" y="100"/>
                                </a:lnTo>
                                <a:lnTo>
                                  <a:pt x="0" y="66"/>
                                </a:lnTo>
                                <a:lnTo>
                                  <a:pt x="3" y="37"/>
                                </a:lnTo>
                                <a:lnTo>
                                  <a:pt x="1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F3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46" name="Freeform 9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935" y="1769"/>
                            <a:ext cx="31" cy="21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58" y="0"/>
                              </a:cxn>
                              <a:cxn ang="0">
                                <a:pos x="62" y="48"/>
                              </a:cxn>
                              <a:cxn ang="0">
                                <a:pos x="56" y="102"/>
                              </a:cxn>
                              <a:cxn ang="0">
                                <a:pos x="48" y="151"/>
                              </a:cxn>
                              <a:cxn ang="0">
                                <a:pos x="42" y="192"/>
                              </a:cxn>
                              <a:cxn ang="0">
                                <a:pos x="46" y="223"/>
                              </a:cxn>
                              <a:cxn ang="0">
                                <a:pos x="48" y="269"/>
                              </a:cxn>
                              <a:cxn ang="0">
                                <a:pos x="46" y="307"/>
                              </a:cxn>
                              <a:cxn ang="0">
                                <a:pos x="41" y="334"/>
                              </a:cxn>
                              <a:cxn ang="0">
                                <a:pos x="34" y="362"/>
                              </a:cxn>
                              <a:cxn ang="0">
                                <a:pos x="43" y="388"/>
                              </a:cxn>
                              <a:cxn ang="0">
                                <a:pos x="48" y="421"/>
                              </a:cxn>
                              <a:cxn ang="0">
                                <a:pos x="32" y="407"/>
                              </a:cxn>
                              <a:cxn ang="0">
                                <a:pos x="18" y="384"/>
                              </a:cxn>
                              <a:cxn ang="0">
                                <a:pos x="10" y="359"/>
                              </a:cxn>
                              <a:cxn ang="0">
                                <a:pos x="5" y="323"/>
                              </a:cxn>
                              <a:cxn ang="0">
                                <a:pos x="3" y="283"/>
                              </a:cxn>
                              <a:cxn ang="0">
                                <a:pos x="10" y="262"/>
                              </a:cxn>
                              <a:cxn ang="0">
                                <a:pos x="15" y="241"/>
                              </a:cxn>
                              <a:cxn ang="0">
                                <a:pos x="10" y="218"/>
                              </a:cxn>
                              <a:cxn ang="0">
                                <a:pos x="0" y="200"/>
                              </a:cxn>
                              <a:cxn ang="0">
                                <a:pos x="11" y="172"/>
                              </a:cxn>
                              <a:cxn ang="0">
                                <a:pos x="19" y="143"/>
                              </a:cxn>
                              <a:cxn ang="0">
                                <a:pos x="24" y="114"/>
                              </a:cxn>
                              <a:cxn ang="0">
                                <a:pos x="19" y="97"/>
                              </a:cxn>
                              <a:cxn ang="0">
                                <a:pos x="20" y="83"/>
                              </a:cxn>
                              <a:cxn ang="0">
                                <a:pos x="29" y="55"/>
                              </a:cxn>
                              <a:cxn ang="0">
                                <a:pos x="41" y="30"/>
                              </a:cxn>
                              <a:cxn ang="0">
                                <a:pos x="58" y="0"/>
                              </a:cxn>
                            </a:cxnLst>
                            <a:rect l="0" t="0" r="r" b="b"/>
                            <a:pathLst>
                              <a:path w="62" h="421">
                                <a:moveTo>
                                  <a:pt x="58" y="0"/>
                                </a:moveTo>
                                <a:lnTo>
                                  <a:pt x="62" y="48"/>
                                </a:lnTo>
                                <a:lnTo>
                                  <a:pt x="56" y="102"/>
                                </a:lnTo>
                                <a:lnTo>
                                  <a:pt x="48" y="151"/>
                                </a:lnTo>
                                <a:lnTo>
                                  <a:pt x="42" y="192"/>
                                </a:lnTo>
                                <a:lnTo>
                                  <a:pt x="46" y="223"/>
                                </a:lnTo>
                                <a:lnTo>
                                  <a:pt x="48" y="269"/>
                                </a:lnTo>
                                <a:lnTo>
                                  <a:pt x="46" y="307"/>
                                </a:lnTo>
                                <a:lnTo>
                                  <a:pt x="41" y="334"/>
                                </a:lnTo>
                                <a:lnTo>
                                  <a:pt x="34" y="362"/>
                                </a:lnTo>
                                <a:lnTo>
                                  <a:pt x="43" y="388"/>
                                </a:lnTo>
                                <a:lnTo>
                                  <a:pt x="48" y="421"/>
                                </a:lnTo>
                                <a:lnTo>
                                  <a:pt x="32" y="407"/>
                                </a:lnTo>
                                <a:lnTo>
                                  <a:pt x="18" y="384"/>
                                </a:lnTo>
                                <a:lnTo>
                                  <a:pt x="10" y="359"/>
                                </a:lnTo>
                                <a:lnTo>
                                  <a:pt x="5" y="323"/>
                                </a:lnTo>
                                <a:lnTo>
                                  <a:pt x="3" y="283"/>
                                </a:lnTo>
                                <a:lnTo>
                                  <a:pt x="10" y="262"/>
                                </a:lnTo>
                                <a:lnTo>
                                  <a:pt x="15" y="241"/>
                                </a:lnTo>
                                <a:lnTo>
                                  <a:pt x="10" y="218"/>
                                </a:lnTo>
                                <a:lnTo>
                                  <a:pt x="0" y="200"/>
                                </a:lnTo>
                                <a:lnTo>
                                  <a:pt x="11" y="172"/>
                                </a:lnTo>
                                <a:lnTo>
                                  <a:pt x="19" y="143"/>
                                </a:lnTo>
                                <a:lnTo>
                                  <a:pt x="24" y="114"/>
                                </a:lnTo>
                                <a:lnTo>
                                  <a:pt x="19" y="97"/>
                                </a:lnTo>
                                <a:lnTo>
                                  <a:pt x="20" y="83"/>
                                </a:lnTo>
                                <a:lnTo>
                                  <a:pt x="29" y="55"/>
                                </a:lnTo>
                                <a:lnTo>
                                  <a:pt x="41" y="30"/>
                                </a:lnTo>
                                <a:lnTo>
                                  <a:pt x="5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F3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47" name="Freeform 10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53" y="1744"/>
                            <a:ext cx="72" cy="15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48" y="0"/>
                              </a:cxn>
                              <a:cxn ang="0">
                                <a:pos x="66" y="38"/>
                              </a:cxn>
                              <a:cxn ang="0">
                                <a:pos x="73" y="66"/>
                              </a:cxn>
                              <a:cxn ang="0">
                                <a:pos x="70" y="96"/>
                              </a:cxn>
                              <a:cxn ang="0">
                                <a:pos x="59" y="131"/>
                              </a:cxn>
                              <a:cxn ang="0">
                                <a:pos x="43" y="156"/>
                              </a:cxn>
                              <a:cxn ang="0">
                                <a:pos x="24" y="177"/>
                              </a:cxn>
                              <a:cxn ang="0">
                                <a:pos x="0" y="193"/>
                              </a:cxn>
                              <a:cxn ang="0">
                                <a:pos x="21" y="210"/>
                              </a:cxn>
                              <a:cxn ang="0">
                                <a:pos x="28" y="234"/>
                              </a:cxn>
                              <a:cxn ang="0">
                                <a:pos x="31" y="255"/>
                              </a:cxn>
                              <a:cxn ang="0">
                                <a:pos x="28" y="276"/>
                              </a:cxn>
                              <a:cxn ang="0">
                                <a:pos x="45" y="310"/>
                              </a:cxn>
                              <a:cxn ang="0">
                                <a:pos x="51" y="269"/>
                              </a:cxn>
                              <a:cxn ang="0">
                                <a:pos x="57" y="242"/>
                              </a:cxn>
                              <a:cxn ang="0">
                                <a:pos x="69" y="219"/>
                              </a:cxn>
                              <a:cxn ang="0">
                                <a:pos x="85" y="200"/>
                              </a:cxn>
                              <a:cxn ang="0">
                                <a:pos x="81" y="176"/>
                              </a:cxn>
                              <a:cxn ang="0">
                                <a:pos x="78" y="143"/>
                              </a:cxn>
                              <a:cxn ang="0">
                                <a:pos x="85" y="117"/>
                              </a:cxn>
                              <a:cxn ang="0">
                                <a:pos x="100" y="95"/>
                              </a:cxn>
                              <a:cxn ang="0">
                                <a:pos x="117" y="80"/>
                              </a:cxn>
                              <a:cxn ang="0">
                                <a:pos x="145" y="62"/>
                              </a:cxn>
                              <a:cxn ang="0">
                                <a:pos x="116" y="58"/>
                              </a:cxn>
                              <a:cxn ang="0">
                                <a:pos x="93" y="48"/>
                              </a:cxn>
                              <a:cxn ang="0">
                                <a:pos x="73" y="31"/>
                              </a:cxn>
                              <a:cxn ang="0">
                                <a:pos x="48" y="0"/>
                              </a:cxn>
                            </a:cxnLst>
                            <a:rect l="0" t="0" r="r" b="b"/>
                            <a:pathLst>
                              <a:path w="145" h="310">
                                <a:moveTo>
                                  <a:pt x="48" y="0"/>
                                </a:moveTo>
                                <a:lnTo>
                                  <a:pt x="66" y="38"/>
                                </a:lnTo>
                                <a:lnTo>
                                  <a:pt x="73" y="66"/>
                                </a:lnTo>
                                <a:lnTo>
                                  <a:pt x="70" y="96"/>
                                </a:lnTo>
                                <a:lnTo>
                                  <a:pt x="59" y="131"/>
                                </a:lnTo>
                                <a:lnTo>
                                  <a:pt x="43" y="156"/>
                                </a:lnTo>
                                <a:lnTo>
                                  <a:pt x="24" y="177"/>
                                </a:lnTo>
                                <a:lnTo>
                                  <a:pt x="0" y="193"/>
                                </a:lnTo>
                                <a:lnTo>
                                  <a:pt x="21" y="210"/>
                                </a:lnTo>
                                <a:lnTo>
                                  <a:pt x="28" y="234"/>
                                </a:lnTo>
                                <a:lnTo>
                                  <a:pt x="31" y="255"/>
                                </a:lnTo>
                                <a:lnTo>
                                  <a:pt x="28" y="276"/>
                                </a:lnTo>
                                <a:lnTo>
                                  <a:pt x="45" y="310"/>
                                </a:lnTo>
                                <a:lnTo>
                                  <a:pt x="51" y="269"/>
                                </a:lnTo>
                                <a:lnTo>
                                  <a:pt x="57" y="242"/>
                                </a:lnTo>
                                <a:lnTo>
                                  <a:pt x="69" y="219"/>
                                </a:lnTo>
                                <a:lnTo>
                                  <a:pt x="85" y="200"/>
                                </a:lnTo>
                                <a:lnTo>
                                  <a:pt x="81" y="176"/>
                                </a:lnTo>
                                <a:lnTo>
                                  <a:pt x="78" y="143"/>
                                </a:lnTo>
                                <a:lnTo>
                                  <a:pt x="85" y="117"/>
                                </a:lnTo>
                                <a:lnTo>
                                  <a:pt x="100" y="95"/>
                                </a:lnTo>
                                <a:lnTo>
                                  <a:pt x="117" y="80"/>
                                </a:lnTo>
                                <a:lnTo>
                                  <a:pt x="145" y="62"/>
                                </a:lnTo>
                                <a:lnTo>
                                  <a:pt x="116" y="58"/>
                                </a:lnTo>
                                <a:lnTo>
                                  <a:pt x="93" y="48"/>
                                </a:lnTo>
                                <a:lnTo>
                                  <a:pt x="73" y="31"/>
                                </a:lnTo>
                                <a:lnTo>
                                  <a:pt x="4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F3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48" name="Freeform 10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596" y="1769"/>
                            <a:ext cx="182" cy="21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2" y="6"/>
                              </a:cxn>
                              <a:cxn ang="0">
                                <a:pos x="10" y="14"/>
                              </a:cxn>
                              <a:cxn ang="0">
                                <a:pos x="1" y="26"/>
                              </a:cxn>
                              <a:cxn ang="0">
                                <a:pos x="0" y="40"/>
                              </a:cxn>
                              <a:cxn ang="0">
                                <a:pos x="5" y="53"/>
                              </a:cxn>
                              <a:cxn ang="0">
                                <a:pos x="22" y="64"/>
                              </a:cxn>
                              <a:cxn ang="0">
                                <a:pos x="38" y="79"/>
                              </a:cxn>
                              <a:cxn ang="0">
                                <a:pos x="56" y="103"/>
                              </a:cxn>
                              <a:cxn ang="0">
                                <a:pos x="75" y="138"/>
                              </a:cxn>
                              <a:cxn ang="0">
                                <a:pos x="85" y="168"/>
                              </a:cxn>
                              <a:cxn ang="0">
                                <a:pos x="101" y="199"/>
                              </a:cxn>
                              <a:cxn ang="0">
                                <a:pos x="123" y="217"/>
                              </a:cxn>
                              <a:cxn ang="0">
                                <a:pos x="152" y="234"/>
                              </a:cxn>
                              <a:cxn ang="0">
                                <a:pos x="176" y="241"/>
                              </a:cxn>
                              <a:cxn ang="0">
                                <a:pos x="204" y="248"/>
                              </a:cxn>
                              <a:cxn ang="0">
                                <a:pos x="226" y="261"/>
                              </a:cxn>
                              <a:cxn ang="0">
                                <a:pos x="243" y="280"/>
                              </a:cxn>
                              <a:cxn ang="0">
                                <a:pos x="254" y="307"/>
                              </a:cxn>
                              <a:cxn ang="0">
                                <a:pos x="263" y="334"/>
                              </a:cxn>
                              <a:cxn ang="0">
                                <a:pos x="274" y="357"/>
                              </a:cxn>
                              <a:cxn ang="0">
                                <a:pos x="286" y="387"/>
                              </a:cxn>
                              <a:cxn ang="0">
                                <a:pos x="291" y="421"/>
                              </a:cxn>
                              <a:cxn ang="0">
                                <a:pos x="304" y="400"/>
                              </a:cxn>
                              <a:cxn ang="0">
                                <a:pos x="322" y="407"/>
                              </a:cxn>
                              <a:cxn ang="0">
                                <a:pos x="342" y="409"/>
                              </a:cxn>
                              <a:cxn ang="0">
                                <a:pos x="363" y="403"/>
                              </a:cxn>
                              <a:cxn ang="0">
                                <a:pos x="331" y="395"/>
                              </a:cxn>
                              <a:cxn ang="0">
                                <a:pos x="310" y="384"/>
                              </a:cxn>
                              <a:cxn ang="0">
                                <a:pos x="296" y="364"/>
                              </a:cxn>
                              <a:cxn ang="0">
                                <a:pos x="285" y="334"/>
                              </a:cxn>
                              <a:cxn ang="0">
                                <a:pos x="277" y="296"/>
                              </a:cxn>
                              <a:cxn ang="0">
                                <a:pos x="265" y="265"/>
                              </a:cxn>
                              <a:cxn ang="0">
                                <a:pos x="248" y="237"/>
                              </a:cxn>
                              <a:cxn ang="0">
                                <a:pos x="241" y="209"/>
                              </a:cxn>
                              <a:cxn ang="0">
                                <a:pos x="245" y="187"/>
                              </a:cxn>
                              <a:cxn ang="0">
                                <a:pos x="258" y="163"/>
                              </a:cxn>
                              <a:cxn ang="0">
                                <a:pos x="270" y="149"/>
                              </a:cxn>
                              <a:cxn ang="0">
                                <a:pos x="243" y="155"/>
                              </a:cxn>
                              <a:cxn ang="0">
                                <a:pos x="216" y="157"/>
                              </a:cxn>
                              <a:cxn ang="0">
                                <a:pos x="191" y="159"/>
                              </a:cxn>
                              <a:cxn ang="0">
                                <a:pos x="169" y="152"/>
                              </a:cxn>
                              <a:cxn ang="0">
                                <a:pos x="141" y="134"/>
                              </a:cxn>
                              <a:cxn ang="0">
                                <a:pos x="124" y="118"/>
                              </a:cxn>
                              <a:cxn ang="0">
                                <a:pos x="100" y="95"/>
                              </a:cxn>
                              <a:cxn ang="0">
                                <a:pos x="81" y="71"/>
                              </a:cxn>
                              <a:cxn ang="0">
                                <a:pos x="70" y="53"/>
                              </a:cxn>
                              <a:cxn ang="0">
                                <a:pos x="60" y="33"/>
                              </a:cxn>
                              <a:cxn ang="0">
                                <a:pos x="48" y="16"/>
                              </a:cxn>
                              <a:cxn ang="0">
                                <a:pos x="33" y="0"/>
                              </a:cxn>
                              <a:cxn ang="0">
                                <a:pos x="22" y="6"/>
                              </a:cxn>
                            </a:cxnLst>
                            <a:rect l="0" t="0" r="r" b="b"/>
                            <a:pathLst>
                              <a:path w="363" h="421">
                                <a:moveTo>
                                  <a:pt x="22" y="6"/>
                                </a:moveTo>
                                <a:lnTo>
                                  <a:pt x="10" y="14"/>
                                </a:lnTo>
                                <a:lnTo>
                                  <a:pt x="1" y="26"/>
                                </a:lnTo>
                                <a:lnTo>
                                  <a:pt x="0" y="40"/>
                                </a:lnTo>
                                <a:lnTo>
                                  <a:pt x="5" y="53"/>
                                </a:lnTo>
                                <a:lnTo>
                                  <a:pt x="22" y="64"/>
                                </a:lnTo>
                                <a:lnTo>
                                  <a:pt x="38" y="79"/>
                                </a:lnTo>
                                <a:lnTo>
                                  <a:pt x="56" y="103"/>
                                </a:lnTo>
                                <a:lnTo>
                                  <a:pt x="75" y="138"/>
                                </a:lnTo>
                                <a:lnTo>
                                  <a:pt x="85" y="168"/>
                                </a:lnTo>
                                <a:lnTo>
                                  <a:pt x="101" y="199"/>
                                </a:lnTo>
                                <a:lnTo>
                                  <a:pt x="123" y="217"/>
                                </a:lnTo>
                                <a:lnTo>
                                  <a:pt x="152" y="234"/>
                                </a:lnTo>
                                <a:lnTo>
                                  <a:pt x="176" y="241"/>
                                </a:lnTo>
                                <a:lnTo>
                                  <a:pt x="204" y="248"/>
                                </a:lnTo>
                                <a:lnTo>
                                  <a:pt x="226" y="261"/>
                                </a:lnTo>
                                <a:lnTo>
                                  <a:pt x="243" y="280"/>
                                </a:lnTo>
                                <a:lnTo>
                                  <a:pt x="254" y="307"/>
                                </a:lnTo>
                                <a:lnTo>
                                  <a:pt x="263" y="334"/>
                                </a:lnTo>
                                <a:lnTo>
                                  <a:pt x="274" y="357"/>
                                </a:lnTo>
                                <a:lnTo>
                                  <a:pt x="286" y="387"/>
                                </a:lnTo>
                                <a:lnTo>
                                  <a:pt x="291" y="421"/>
                                </a:lnTo>
                                <a:lnTo>
                                  <a:pt x="304" y="400"/>
                                </a:lnTo>
                                <a:lnTo>
                                  <a:pt x="322" y="407"/>
                                </a:lnTo>
                                <a:lnTo>
                                  <a:pt x="342" y="409"/>
                                </a:lnTo>
                                <a:lnTo>
                                  <a:pt x="363" y="403"/>
                                </a:lnTo>
                                <a:lnTo>
                                  <a:pt x="331" y="395"/>
                                </a:lnTo>
                                <a:lnTo>
                                  <a:pt x="310" y="384"/>
                                </a:lnTo>
                                <a:lnTo>
                                  <a:pt x="296" y="364"/>
                                </a:lnTo>
                                <a:lnTo>
                                  <a:pt x="285" y="334"/>
                                </a:lnTo>
                                <a:lnTo>
                                  <a:pt x="277" y="296"/>
                                </a:lnTo>
                                <a:lnTo>
                                  <a:pt x="265" y="265"/>
                                </a:lnTo>
                                <a:lnTo>
                                  <a:pt x="248" y="237"/>
                                </a:lnTo>
                                <a:lnTo>
                                  <a:pt x="241" y="209"/>
                                </a:lnTo>
                                <a:lnTo>
                                  <a:pt x="245" y="187"/>
                                </a:lnTo>
                                <a:lnTo>
                                  <a:pt x="258" y="163"/>
                                </a:lnTo>
                                <a:lnTo>
                                  <a:pt x="270" y="149"/>
                                </a:lnTo>
                                <a:lnTo>
                                  <a:pt x="243" y="155"/>
                                </a:lnTo>
                                <a:lnTo>
                                  <a:pt x="216" y="157"/>
                                </a:lnTo>
                                <a:lnTo>
                                  <a:pt x="191" y="159"/>
                                </a:lnTo>
                                <a:lnTo>
                                  <a:pt x="169" y="152"/>
                                </a:lnTo>
                                <a:lnTo>
                                  <a:pt x="141" y="134"/>
                                </a:lnTo>
                                <a:lnTo>
                                  <a:pt x="124" y="118"/>
                                </a:lnTo>
                                <a:lnTo>
                                  <a:pt x="100" y="95"/>
                                </a:lnTo>
                                <a:lnTo>
                                  <a:pt x="81" y="71"/>
                                </a:lnTo>
                                <a:lnTo>
                                  <a:pt x="70" y="53"/>
                                </a:lnTo>
                                <a:lnTo>
                                  <a:pt x="60" y="33"/>
                                </a:lnTo>
                                <a:lnTo>
                                  <a:pt x="48" y="16"/>
                                </a:lnTo>
                                <a:lnTo>
                                  <a:pt x="33" y="0"/>
                                </a:lnTo>
                                <a:lnTo>
                                  <a:pt x="22" y="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F3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49" name="Freeform 10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631" y="1929"/>
                            <a:ext cx="183" cy="33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59" y="15"/>
                              </a:cxn>
                              <a:cxn ang="0">
                                <a:pos x="90" y="51"/>
                              </a:cxn>
                              <a:cxn ang="0">
                                <a:pos x="96" y="124"/>
                              </a:cxn>
                              <a:cxn ang="0">
                                <a:pos x="103" y="170"/>
                              </a:cxn>
                              <a:cxn ang="0">
                                <a:pos x="121" y="194"/>
                              </a:cxn>
                              <a:cxn ang="0">
                                <a:pos x="149" y="186"/>
                              </a:cxn>
                              <a:cxn ang="0">
                                <a:pos x="172" y="139"/>
                              </a:cxn>
                              <a:cxn ang="0">
                                <a:pos x="190" y="139"/>
                              </a:cxn>
                              <a:cxn ang="0">
                                <a:pos x="224" y="167"/>
                              </a:cxn>
                              <a:cxn ang="0">
                                <a:pos x="223" y="205"/>
                              </a:cxn>
                              <a:cxn ang="0">
                                <a:pos x="246" y="271"/>
                              </a:cxn>
                              <a:cxn ang="0">
                                <a:pos x="252" y="314"/>
                              </a:cxn>
                              <a:cxn ang="0">
                                <a:pos x="217" y="294"/>
                              </a:cxn>
                              <a:cxn ang="0">
                                <a:pos x="179" y="301"/>
                              </a:cxn>
                              <a:cxn ang="0">
                                <a:pos x="137" y="343"/>
                              </a:cxn>
                              <a:cxn ang="0">
                                <a:pos x="87" y="353"/>
                              </a:cxn>
                              <a:cxn ang="0">
                                <a:pos x="57" y="380"/>
                              </a:cxn>
                              <a:cxn ang="0">
                                <a:pos x="60" y="426"/>
                              </a:cxn>
                              <a:cxn ang="0">
                                <a:pos x="96" y="448"/>
                              </a:cxn>
                              <a:cxn ang="0">
                                <a:pos x="141" y="420"/>
                              </a:cxn>
                              <a:cxn ang="0">
                                <a:pos x="190" y="378"/>
                              </a:cxn>
                              <a:cxn ang="0">
                                <a:pos x="242" y="363"/>
                              </a:cxn>
                              <a:cxn ang="0">
                                <a:pos x="304" y="374"/>
                              </a:cxn>
                              <a:cxn ang="0">
                                <a:pos x="350" y="397"/>
                              </a:cxn>
                              <a:cxn ang="0">
                                <a:pos x="341" y="409"/>
                              </a:cxn>
                              <a:cxn ang="0">
                                <a:pos x="314" y="417"/>
                              </a:cxn>
                              <a:cxn ang="0">
                                <a:pos x="310" y="445"/>
                              </a:cxn>
                              <a:cxn ang="0">
                                <a:pos x="261" y="455"/>
                              </a:cxn>
                              <a:cxn ang="0">
                                <a:pos x="218" y="474"/>
                              </a:cxn>
                              <a:cxn ang="0">
                                <a:pos x="194" y="510"/>
                              </a:cxn>
                              <a:cxn ang="0">
                                <a:pos x="186" y="563"/>
                              </a:cxn>
                              <a:cxn ang="0">
                                <a:pos x="169" y="645"/>
                              </a:cxn>
                              <a:cxn ang="0">
                                <a:pos x="83" y="669"/>
                              </a:cxn>
                              <a:cxn ang="0">
                                <a:pos x="45" y="611"/>
                              </a:cxn>
                              <a:cxn ang="0">
                                <a:pos x="24" y="556"/>
                              </a:cxn>
                              <a:cxn ang="0">
                                <a:pos x="38" y="0"/>
                              </a:cxn>
                            </a:cxnLst>
                            <a:rect l="0" t="0" r="r" b="b"/>
                            <a:pathLst>
                              <a:path w="365" h="669">
                                <a:moveTo>
                                  <a:pt x="38" y="0"/>
                                </a:moveTo>
                                <a:lnTo>
                                  <a:pt x="59" y="15"/>
                                </a:lnTo>
                                <a:lnTo>
                                  <a:pt x="75" y="28"/>
                                </a:lnTo>
                                <a:lnTo>
                                  <a:pt x="90" y="51"/>
                                </a:lnTo>
                                <a:lnTo>
                                  <a:pt x="103" y="82"/>
                                </a:lnTo>
                                <a:lnTo>
                                  <a:pt x="96" y="124"/>
                                </a:lnTo>
                                <a:lnTo>
                                  <a:pt x="99" y="148"/>
                                </a:lnTo>
                                <a:lnTo>
                                  <a:pt x="103" y="170"/>
                                </a:lnTo>
                                <a:lnTo>
                                  <a:pt x="108" y="185"/>
                                </a:lnTo>
                                <a:lnTo>
                                  <a:pt x="121" y="194"/>
                                </a:lnTo>
                                <a:lnTo>
                                  <a:pt x="137" y="193"/>
                                </a:lnTo>
                                <a:lnTo>
                                  <a:pt x="149" y="186"/>
                                </a:lnTo>
                                <a:lnTo>
                                  <a:pt x="160" y="170"/>
                                </a:lnTo>
                                <a:lnTo>
                                  <a:pt x="172" y="139"/>
                                </a:lnTo>
                                <a:lnTo>
                                  <a:pt x="172" y="113"/>
                                </a:lnTo>
                                <a:lnTo>
                                  <a:pt x="190" y="139"/>
                                </a:lnTo>
                                <a:lnTo>
                                  <a:pt x="208" y="156"/>
                                </a:lnTo>
                                <a:lnTo>
                                  <a:pt x="224" y="167"/>
                                </a:lnTo>
                                <a:lnTo>
                                  <a:pt x="222" y="185"/>
                                </a:lnTo>
                                <a:lnTo>
                                  <a:pt x="223" y="205"/>
                                </a:lnTo>
                                <a:lnTo>
                                  <a:pt x="231" y="236"/>
                                </a:lnTo>
                                <a:lnTo>
                                  <a:pt x="246" y="271"/>
                                </a:lnTo>
                                <a:lnTo>
                                  <a:pt x="250" y="290"/>
                                </a:lnTo>
                                <a:lnTo>
                                  <a:pt x="252" y="314"/>
                                </a:lnTo>
                                <a:lnTo>
                                  <a:pt x="231" y="299"/>
                                </a:lnTo>
                                <a:lnTo>
                                  <a:pt x="217" y="294"/>
                                </a:lnTo>
                                <a:lnTo>
                                  <a:pt x="198" y="293"/>
                                </a:lnTo>
                                <a:lnTo>
                                  <a:pt x="179" y="301"/>
                                </a:lnTo>
                                <a:lnTo>
                                  <a:pt x="159" y="327"/>
                                </a:lnTo>
                                <a:lnTo>
                                  <a:pt x="137" y="343"/>
                                </a:lnTo>
                                <a:lnTo>
                                  <a:pt x="111" y="350"/>
                                </a:lnTo>
                                <a:lnTo>
                                  <a:pt x="87" y="353"/>
                                </a:lnTo>
                                <a:lnTo>
                                  <a:pt x="69" y="363"/>
                                </a:lnTo>
                                <a:lnTo>
                                  <a:pt x="57" y="380"/>
                                </a:lnTo>
                                <a:lnTo>
                                  <a:pt x="53" y="404"/>
                                </a:lnTo>
                                <a:lnTo>
                                  <a:pt x="60" y="426"/>
                                </a:lnTo>
                                <a:lnTo>
                                  <a:pt x="74" y="443"/>
                                </a:lnTo>
                                <a:lnTo>
                                  <a:pt x="96" y="448"/>
                                </a:lnTo>
                                <a:lnTo>
                                  <a:pt x="121" y="445"/>
                                </a:lnTo>
                                <a:lnTo>
                                  <a:pt x="141" y="420"/>
                                </a:lnTo>
                                <a:lnTo>
                                  <a:pt x="165" y="395"/>
                                </a:lnTo>
                                <a:lnTo>
                                  <a:pt x="190" y="378"/>
                                </a:lnTo>
                                <a:lnTo>
                                  <a:pt x="215" y="366"/>
                                </a:lnTo>
                                <a:lnTo>
                                  <a:pt x="242" y="363"/>
                                </a:lnTo>
                                <a:lnTo>
                                  <a:pt x="269" y="365"/>
                                </a:lnTo>
                                <a:lnTo>
                                  <a:pt x="304" y="374"/>
                                </a:lnTo>
                                <a:lnTo>
                                  <a:pt x="329" y="385"/>
                                </a:lnTo>
                                <a:lnTo>
                                  <a:pt x="350" y="397"/>
                                </a:lnTo>
                                <a:lnTo>
                                  <a:pt x="365" y="411"/>
                                </a:lnTo>
                                <a:lnTo>
                                  <a:pt x="341" y="409"/>
                                </a:lnTo>
                                <a:lnTo>
                                  <a:pt x="325" y="410"/>
                                </a:lnTo>
                                <a:lnTo>
                                  <a:pt x="314" y="417"/>
                                </a:lnTo>
                                <a:lnTo>
                                  <a:pt x="308" y="432"/>
                                </a:lnTo>
                                <a:lnTo>
                                  <a:pt x="310" y="445"/>
                                </a:lnTo>
                                <a:lnTo>
                                  <a:pt x="281" y="449"/>
                                </a:lnTo>
                                <a:lnTo>
                                  <a:pt x="261" y="455"/>
                                </a:lnTo>
                                <a:lnTo>
                                  <a:pt x="238" y="463"/>
                                </a:lnTo>
                                <a:lnTo>
                                  <a:pt x="218" y="474"/>
                                </a:lnTo>
                                <a:lnTo>
                                  <a:pt x="203" y="490"/>
                                </a:lnTo>
                                <a:lnTo>
                                  <a:pt x="194" y="510"/>
                                </a:lnTo>
                                <a:lnTo>
                                  <a:pt x="190" y="535"/>
                                </a:lnTo>
                                <a:lnTo>
                                  <a:pt x="186" y="563"/>
                                </a:lnTo>
                                <a:lnTo>
                                  <a:pt x="176" y="604"/>
                                </a:lnTo>
                                <a:lnTo>
                                  <a:pt x="169" y="645"/>
                                </a:lnTo>
                                <a:lnTo>
                                  <a:pt x="145" y="669"/>
                                </a:lnTo>
                                <a:lnTo>
                                  <a:pt x="83" y="669"/>
                                </a:lnTo>
                                <a:lnTo>
                                  <a:pt x="59" y="649"/>
                                </a:lnTo>
                                <a:lnTo>
                                  <a:pt x="45" y="611"/>
                                </a:lnTo>
                                <a:lnTo>
                                  <a:pt x="31" y="587"/>
                                </a:lnTo>
                                <a:lnTo>
                                  <a:pt x="24" y="556"/>
                                </a:lnTo>
                                <a:lnTo>
                                  <a:pt x="0" y="459"/>
                                </a:lnTo>
                                <a:lnTo>
                                  <a:pt x="3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F3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50" name="Freeform 10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26" y="2117"/>
                            <a:ext cx="221" cy="21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401"/>
                              </a:cxn>
                              <a:cxn ang="0">
                                <a:pos x="22" y="381"/>
                              </a:cxn>
                              <a:cxn ang="0">
                                <a:pos x="44" y="365"/>
                              </a:cxn>
                              <a:cxn ang="0">
                                <a:pos x="76" y="345"/>
                              </a:cxn>
                              <a:cxn ang="0">
                                <a:pos x="105" y="335"/>
                              </a:cxn>
                              <a:cxn ang="0">
                                <a:pos x="137" y="328"/>
                              </a:cxn>
                              <a:cxn ang="0">
                                <a:pos x="172" y="323"/>
                              </a:cxn>
                              <a:cxn ang="0">
                                <a:pos x="203" y="303"/>
                              </a:cxn>
                              <a:cxn ang="0">
                                <a:pos x="229" y="280"/>
                              </a:cxn>
                              <a:cxn ang="0">
                                <a:pos x="263" y="241"/>
                              </a:cxn>
                              <a:cxn ang="0">
                                <a:pos x="306" y="188"/>
                              </a:cxn>
                              <a:cxn ang="0">
                                <a:pos x="336" y="152"/>
                              </a:cxn>
                              <a:cxn ang="0">
                                <a:pos x="366" y="121"/>
                              </a:cxn>
                              <a:cxn ang="0">
                                <a:pos x="394" y="83"/>
                              </a:cxn>
                              <a:cxn ang="0">
                                <a:pos x="416" y="44"/>
                              </a:cxn>
                              <a:cxn ang="0">
                                <a:pos x="442" y="0"/>
                              </a:cxn>
                              <a:cxn ang="0">
                                <a:pos x="433" y="37"/>
                              </a:cxn>
                              <a:cxn ang="0">
                                <a:pos x="419" y="74"/>
                              </a:cxn>
                              <a:cxn ang="0">
                                <a:pos x="403" y="106"/>
                              </a:cxn>
                              <a:cxn ang="0">
                                <a:pos x="387" y="136"/>
                              </a:cxn>
                              <a:cxn ang="0">
                                <a:pos x="371" y="158"/>
                              </a:cxn>
                              <a:cxn ang="0">
                                <a:pos x="350" y="183"/>
                              </a:cxn>
                              <a:cxn ang="0">
                                <a:pos x="330" y="212"/>
                              </a:cxn>
                              <a:cxn ang="0">
                                <a:pos x="317" y="237"/>
                              </a:cxn>
                              <a:cxn ang="0">
                                <a:pos x="310" y="265"/>
                              </a:cxn>
                              <a:cxn ang="0">
                                <a:pos x="307" y="293"/>
                              </a:cxn>
                              <a:cxn ang="0">
                                <a:pos x="287" y="298"/>
                              </a:cxn>
                              <a:cxn ang="0">
                                <a:pos x="269" y="307"/>
                              </a:cxn>
                              <a:cxn ang="0">
                                <a:pos x="257" y="327"/>
                              </a:cxn>
                              <a:cxn ang="0">
                                <a:pos x="249" y="350"/>
                              </a:cxn>
                              <a:cxn ang="0">
                                <a:pos x="244" y="368"/>
                              </a:cxn>
                              <a:cxn ang="0">
                                <a:pos x="251" y="382"/>
                              </a:cxn>
                              <a:cxn ang="0">
                                <a:pos x="267" y="392"/>
                              </a:cxn>
                              <a:cxn ang="0">
                                <a:pos x="297" y="405"/>
                              </a:cxn>
                              <a:cxn ang="0">
                                <a:pos x="259" y="407"/>
                              </a:cxn>
                              <a:cxn ang="0">
                                <a:pos x="230" y="405"/>
                              </a:cxn>
                              <a:cxn ang="0">
                                <a:pos x="217" y="418"/>
                              </a:cxn>
                              <a:cxn ang="0">
                                <a:pos x="199" y="427"/>
                              </a:cxn>
                              <a:cxn ang="0">
                                <a:pos x="178" y="432"/>
                              </a:cxn>
                              <a:cxn ang="0">
                                <a:pos x="158" y="435"/>
                              </a:cxn>
                              <a:cxn ang="0">
                                <a:pos x="137" y="436"/>
                              </a:cxn>
                              <a:cxn ang="0">
                                <a:pos x="65" y="422"/>
                              </a:cxn>
                              <a:cxn ang="0">
                                <a:pos x="0" y="401"/>
                              </a:cxn>
                            </a:cxnLst>
                            <a:rect l="0" t="0" r="r" b="b"/>
                            <a:pathLst>
                              <a:path w="442" h="436">
                                <a:moveTo>
                                  <a:pt x="0" y="401"/>
                                </a:moveTo>
                                <a:lnTo>
                                  <a:pt x="22" y="381"/>
                                </a:lnTo>
                                <a:lnTo>
                                  <a:pt x="44" y="365"/>
                                </a:lnTo>
                                <a:lnTo>
                                  <a:pt x="76" y="345"/>
                                </a:lnTo>
                                <a:lnTo>
                                  <a:pt x="105" y="335"/>
                                </a:lnTo>
                                <a:lnTo>
                                  <a:pt x="137" y="328"/>
                                </a:lnTo>
                                <a:lnTo>
                                  <a:pt x="172" y="323"/>
                                </a:lnTo>
                                <a:lnTo>
                                  <a:pt x="203" y="303"/>
                                </a:lnTo>
                                <a:lnTo>
                                  <a:pt x="229" y="280"/>
                                </a:lnTo>
                                <a:lnTo>
                                  <a:pt x="263" y="241"/>
                                </a:lnTo>
                                <a:lnTo>
                                  <a:pt x="306" y="188"/>
                                </a:lnTo>
                                <a:lnTo>
                                  <a:pt x="336" y="152"/>
                                </a:lnTo>
                                <a:lnTo>
                                  <a:pt x="366" y="121"/>
                                </a:lnTo>
                                <a:lnTo>
                                  <a:pt x="394" y="83"/>
                                </a:lnTo>
                                <a:lnTo>
                                  <a:pt x="416" y="44"/>
                                </a:lnTo>
                                <a:lnTo>
                                  <a:pt x="442" y="0"/>
                                </a:lnTo>
                                <a:lnTo>
                                  <a:pt x="433" y="37"/>
                                </a:lnTo>
                                <a:lnTo>
                                  <a:pt x="419" y="74"/>
                                </a:lnTo>
                                <a:lnTo>
                                  <a:pt x="403" y="106"/>
                                </a:lnTo>
                                <a:lnTo>
                                  <a:pt x="387" y="136"/>
                                </a:lnTo>
                                <a:lnTo>
                                  <a:pt x="371" y="158"/>
                                </a:lnTo>
                                <a:lnTo>
                                  <a:pt x="350" y="183"/>
                                </a:lnTo>
                                <a:lnTo>
                                  <a:pt x="330" y="212"/>
                                </a:lnTo>
                                <a:lnTo>
                                  <a:pt x="317" y="237"/>
                                </a:lnTo>
                                <a:lnTo>
                                  <a:pt x="310" y="265"/>
                                </a:lnTo>
                                <a:lnTo>
                                  <a:pt x="307" y="293"/>
                                </a:lnTo>
                                <a:lnTo>
                                  <a:pt x="287" y="298"/>
                                </a:lnTo>
                                <a:lnTo>
                                  <a:pt x="269" y="307"/>
                                </a:lnTo>
                                <a:lnTo>
                                  <a:pt x="257" y="327"/>
                                </a:lnTo>
                                <a:lnTo>
                                  <a:pt x="249" y="350"/>
                                </a:lnTo>
                                <a:lnTo>
                                  <a:pt x="244" y="368"/>
                                </a:lnTo>
                                <a:lnTo>
                                  <a:pt x="251" y="382"/>
                                </a:lnTo>
                                <a:lnTo>
                                  <a:pt x="267" y="392"/>
                                </a:lnTo>
                                <a:lnTo>
                                  <a:pt x="297" y="405"/>
                                </a:lnTo>
                                <a:lnTo>
                                  <a:pt x="259" y="407"/>
                                </a:lnTo>
                                <a:lnTo>
                                  <a:pt x="230" y="405"/>
                                </a:lnTo>
                                <a:lnTo>
                                  <a:pt x="217" y="418"/>
                                </a:lnTo>
                                <a:lnTo>
                                  <a:pt x="199" y="427"/>
                                </a:lnTo>
                                <a:lnTo>
                                  <a:pt x="178" y="432"/>
                                </a:lnTo>
                                <a:lnTo>
                                  <a:pt x="158" y="435"/>
                                </a:lnTo>
                                <a:lnTo>
                                  <a:pt x="137" y="436"/>
                                </a:lnTo>
                                <a:lnTo>
                                  <a:pt x="65" y="422"/>
                                </a:lnTo>
                                <a:lnTo>
                                  <a:pt x="0" y="40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F3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51" name="Freeform 10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638" y="2138"/>
                            <a:ext cx="259" cy="20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0" y="32"/>
                              </a:cxn>
                              <a:cxn ang="0">
                                <a:pos x="16" y="92"/>
                              </a:cxn>
                              <a:cxn ang="0">
                                <a:pos x="22" y="183"/>
                              </a:cxn>
                              <a:cxn ang="0">
                                <a:pos x="51" y="276"/>
                              </a:cxn>
                              <a:cxn ang="0">
                                <a:pos x="31" y="345"/>
                              </a:cxn>
                              <a:cxn ang="0">
                                <a:pos x="86" y="363"/>
                              </a:cxn>
                              <a:cxn ang="0">
                                <a:pos x="138" y="377"/>
                              </a:cxn>
                              <a:cxn ang="0">
                                <a:pos x="180" y="377"/>
                              </a:cxn>
                              <a:cxn ang="0">
                                <a:pos x="231" y="387"/>
                              </a:cxn>
                              <a:cxn ang="0">
                                <a:pos x="275" y="390"/>
                              </a:cxn>
                              <a:cxn ang="0">
                                <a:pos x="320" y="403"/>
                              </a:cxn>
                              <a:cxn ang="0">
                                <a:pos x="381" y="411"/>
                              </a:cxn>
                              <a:cxn ang="0">
                                <a:pos x="437" y="402"/>
                              </a:cxn>
                              <a:cxn ang="0">
                                <a:pos x="518" y="387"/>
                              </a:cxn>
                              <a:cxn ang="0">
                                <a:pos x="458" y="392"/>
                              </a:cxn>
                              <a:cxn ang="0">
                                <a:pos x="400" y="401"/>
                              </a:cxn>
                              <a:cxn ang="0">
                                <a:pos x="350" y="396"/>
                              </a:cxn>
                              <a:cxn ang="0">
                                <a:pos x="297" y="382"/>
                              </a:cxn>
                              <a:cxn ang="0">
                                <a:pos x="311" y="358"/>
                              </a:cxn>
                              <a:cxn ang="0">
                                <a:pos x="341" y="334"/>
                              </a:cxn>
                              <a:cxn ang="0">
                                <a:pos x="303" y="342"/>
                              </a:cxn>
                              <a:cxn ang="0">
                                <a:pos x="275" y="370"/>
                              </a:cxn>
                              <a:cxn ang="0">
                                <a:pos x="227" y="359"/>
                              </a:cxn>
                              <a:cxn ang="0">
                                <a:pos x="162" y="347"/>
                              </a:cxn>
                              <a:cxn ang="0">
                                <a:pos x="112" y="336"/>
                              </a:cxn>
                              <a:cxn ang="0">
                                <a:pos x="133" y="322"/>
                              </a:cxn>
                              <a:cxn ang="0">
                                <a:pos x="172" y="309"/>
                              </a:cxn>
                              <a:cxn ang="0">
                                <a:pos x="200" y="282"/>
                              </a:cxn>
                              <a:cxn ang="0">
                                <a:pos x="219" y="276"/>
                              </a:cxn>
                              <a:cxn ang="0">
                                <a:pos x="215" y="227"/>
                              </a:cxn>
                              <a:cxn ang="0">
                                <a:pos x="196" y="172"/>
                              </a:cxn>
                              <a:cxn ang="0">
                                <a:pos x="197" y="107"/>
                              </a:cxn>
                              <a:cxn ang="0">
                                <a:pos x="215" y="73"/>
                              </a:cxn>
                              <a:cxn ang="0">
                                <a:pos x="193" y="75"/>
                              </a:cxn>
                              <a:cxn ang="0">
                                <a:pos x="165" y="130"/>
                              </a:cxn>
                              <a:cxn ang="0">
                                <a:pos x="151" y="208"/>
                              </a:cxn>
                              <a:cxn ang="0">
                                <a:pos x="138" y="250"/>
                              </a:cxn>
                              <a:cxn ang="0">
                                <a:pos x="93" y="289"/>
                              </a:cxn>
                              <a:cxn ang="0">
                                <a:pos x="76" y="203"/>
                              </a:cxn>
                              <a:cxn ang="0">
                                <a:pos x="47" y="145"/>
                              </a:cxn>
                              <a:cxn ang="0">
                                <a:pos x="41" y="92"/>
                              </a:cxn>
                              <a:cxn ang="0">
                                <a:pos x="37" y="27"/>
                              </a:cxn>
                            </a:cxnLst>
                            <a:rect l="0" t="0" r="r" b="b"/>
                            <a:pathLst>
                              <a:path w="518" h="411">
                                <a:moveTo>
                                  <a:pt x="27" y="0"/>
                                </a:moveTo>
                                <a:lnTo>
                                  <a:pt x="30" y="32"/>
                                </a:lnTo>
                                <a:lnTo>
                                  <a:pt x="25" y="57"/>
                                </a:lnTo>
                                <a:lnTo>
                                  <a:pt x="16" y="92"/>
                                </a:lnTo>
                                <a:lnTo>
                                  <a:pt x="0" y="138"/>
                                </a:lnTo>
                                <a:lnTo>
                                  <a:pt x="22" y="183"/>
                                </a:lnTo>
                                <a:lnTo>
                                  <a:pt x="45" y="248"/>
                                </a:lnTo>
                                <a:lnTo>
                                  <a:pt x="51" y="276"/>
                                </a:lnTo>
                                <a:lnTo>
                                  <a:pt x="55" y="296"/>
                                </a:lnTo>
                                <a:lnTo>
                                  <a:pt x="31" y="345"/>
                                </a:lnTo>
                                <a:lnTo>
                                  <a:pt x="57" y="356"/>
                                </a:lnTo>
                                <a:lnTo>
                                  <a:pt x="86" y="363"/>
                                </a:lnTo>
                                <a:lnTo>
                                  <a:pt x="117" y="373"/>
                                </a:lnTo>
                                <a:lnTo>
                                  <a:pt x="138" y="377"/>
                                </a:lnTo>
                                <a:lnTo>
                                  <a:pt x="158" y="374"/>
                                </a:lnTo>
                                <a:lnTo>
                                  <a:pt x="180" y="377"/>
                                </a:lnTo>
                                <a:lnTo>
                                  <a:pt x="207" y="384"/>
                                </a:lnTo>
                                <a:lnTo>
                                  <a:pt x="231" y="387"/>
                                </a:lnTo>
                                <a:lnTo>
                                  <a:pt x="250" y="385"/>
                                </a:lnTo>
                                <a:lnTo>
                                  <a:pt x="275" y="390"/>
                                </a:lnTo>
                                <a:lnTo>
                                  <a:pt x="300" y="397"/>
                                </a:lnTo>
                                <a:lnTo>
                                  <a:pt x="320" y="403"/>
                                </a:lnTo>
                                <a:lnTo>
                                  <a:pt x="346" y="405"/>
                                </a:lnTo>
                                <a:lnTo>
                                  <a:pt x="381" y="411"/>
                                </a:lnTo>
                                <a:lnTo>
                                  <a:pt x="409" y="408"/>
                                </a:lnTo>
                                <a:lnTo>
                                  <a:pt x="437" y="402"/>
                                </a:lnTo>
                                <a:lnTo>
                                  <a:pt x="476" y="397"/>
                                </a:lnTo>
                                <a:lnTo>
                                  <a:pt x="518" y="387"/>
                                </a:lnTo>
                                <a:lnTo>
                                  <a:pt x="486" y="390"/>
                                </a:lnTo>
                                <a:lnTo>
                                  <a:pt x="458" y="392"/>
                                </a:lnTo>
                                <a:lnTo>
                                  <a:pt x="426" y="394"/>
                                </a:lnTo>
                                <a:lnTo>
                                  <a:pt x="400" y="401"/>
                                </a:lnTo>
                                <a:lnTo>
                                  <a:pt x="377" y="405"/>
                                </a:lnTo>
                                <a:lnTo>
                                  <a:pt x="350" y="396"/>
                                </a:lnTo>
                                <a:lnTo>
                                  <a:pt x="318" y="387"/>
                                </a:lnTo>
                                <a:lnTo>
                                  <a:pt x="297" y="382"/>
                                </a:lnTo>
                                <a:lnTo>
                                  <a:pt x="302" y="370"/>
                                </a:lnTo>
                                <a:lnTo>
                                  <a:pt x="311" y="358"/>
                                </a:lnTo>
                                <a:lnTo>
                                  <a:pt x="323" y="347"/>
                                </a:lnTo>
                                <a:lnTo>
                                  <a:pt x="341" y="334"/>
                                </a:lnTo>
                                <a:lnTo>
                                  <a:pt x="319" y="338"/>
                                </a:lnTo>
                                <a:lnTo>
                                  <a:pt x="303" y="342"/>
                                </a:lnTo>
                                <a:lnTo>
                                  <a:pt x="287" y="354"/>
                                </a:lnTo>
                                <a:lnTo>
                                  <a:pt x="275" y="370"/>
                                </a:lnTo>
                                <a:lnTo>
                                  <a:pt x="250" y="367"/>
                                </a:lnTo>
                                <a:lnTo>
                                  <a:pt x="227" y="359"/>
                                </a:lnTo>
                                <a:lnTo>
                                  <a:pt x="195" y="350"/>
                                </a:lnTo>
                                <a:lnTo>
                                  <a:pt x="162" y="347"/>
                                </a:lnTo>
                                <a:lnTo>
                                  <a:pt x="131" y="345"/>
                                </a:lnTo>
                                <a:lnTo>
                                  <a:pt x="112" y="336"/>
                                </a:lnTo>
                                <a:lnTo>
                                  <a:pt x="103" y="324"/>
                                </a:lnTo>
                                <a:lnTo>
                                  <a:pt x="133" y="322"/>
                                </a:lnTo>
                                <a:lnTo>
                                  <a:pt x="155" y="317"/>
                                </a:lnTo>
                                <a:lnTo>
                                  <a:pt x="172" y="309"/>
                                </a:lnTo>
                                <a:lnTo>
                                  <a:pt x="188" y="296"/>
                                </a:lnTo>
                                <a:lnTo>
                                  <a:pt x="200" y="282"/>
                                </a:lnTo>
                                <a:lnTo>
                                  <a:pt x="213" y="289"/>
                                </a:lnTo>
                                <a:lnTo>
                                  <a:pt x="219" y="276"/>
                                </a:lnTo>
                                <a:lnTo>
                                  <a:pt x="219" y="251"/>
                                </a:lnTo>
                                <a:lnTo>
                                  <a:pt x="215" y="227"/>
                                </a:lnTo>
                                <a:lnTo>
                                  <a:pt x="207" y="200"/>
                                </a:lnTo>
                                <a:lnTo>
                                  <a:pt x="196" y="172"/>
                                </a:lnTo>
                                <a:lnTo>
                                  <a:pt x="193" y="134"/>
                                </a:lnTo>
                                <a:lnTo>
                                  <a:pt x="197" y="107"/>
                                </a:lnTo>
                                <a:lnTo>
                                  <a:pt x="203" y="89"/>
                                </a:lnTo>
                                <a:lnTo>
                                  <a:pt x="215" y="73"/>
                                </a:lnTo>
                                <a:lnTo>
                                  <a:pt x="210" y="61"/>
                                </a:lnTo>
                                <a:lnTo>
                                  <a:pt x="193" y="75"/>
                                </a:lnTo>
                                <a:lnTo>
                                  <a:pt x="180" y="94"/>
                                </a:lnTo>
                                <a:lnTo>
                                  <a:pt x="165" y="130"/>
                                </a:lnTo>
                                <a:lnTo>
                                  <a:pt x="155" y="174"/>
                                </a:lnTo>
                                <a:lnTo>
                                  <a:pt x="151" y="208"/>
                                </a:lnTo>
                                <a:lnTo>
                                  <a:pt x="147" y="231"/>
                                </a:lnTo>
                                <a:lnTo>
                                  <a:pt x="138" y="250"/>
                                </a:lnTo>
                                <a:lnTo>
                                  <a:pt x="124" y="269"/>
                                </a:lnTo>
                                <a:lnTo>
                                  <a:pt x="93" y="289"/>
                                </a:lnTo>
                                <a:lnTo>
                                  <a:pt x="86" y="245"/>
                                </a:lnTo>
                                <a:lnTo>
                                  <a:pt x="76" y="203"/>
                                </a:lnTo>
                                <a:lnTo>
                                  <a:pt x="64" y="177"/>
                                </a:lnTo>
                                <a:lnTo>
                                  <a:pt x="47" y="145"/>
                                </a:lnTo>
                                <a:lnTo>
                                  <a:pt x="34" y="120"/>
                                </a:lnTo>
                                <a:lnTo>
                                  <a:pt x="41" y="92"/>
                                </a:lnTo>
                                <a:lnTo>
                                  <a:pt x="42" y="60"/>
                                </a:lnTo>
                                <a:lnTo>
                                  <a:pt x="37" y="27"/>
                                </a:lnTo>
                                <a:lnTo>
                                  <a:pt x="27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1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52" name="Freeform 10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58" y="2171"/>
                            <a:ext cx="102" cy="14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55" y="0"/>
                              </a:cxn>
                              <a:cxn ang="0">
                                <a:pos x="131" y="59"/>
                              </a:cxn>
                              <a:cxn ang="0">
                                <a:pos x="99" y="111"/>
                              </a:cxn>
                              <a:cxn ang="0">
                                <a:pos x="68" y="157"/>
                              </a:cxn>
                              <a:cxn ang="0">
                                <a:pos x="44" y="194"/>
                              </a:cxn>
                              <a:cxn ang="0">
                                <a:pos x="26" y="221"/>
                              </a:cxn>
                              <a:cxn ang="0">
                                <a:pos x="12" y="244"/>
                              </a:cxn>
                              <a:cxn ang="0">
                                <a:pos x="4" y="265"/>
                              </a:cxn>
                              <a:cxn ang="0">
                                <a:pos x="0" y="291"/>
                              </a:cxn>
                              <a:cxn ang="0">
                                <a:pos x="14" y="270"/>
                              </a:cxn>
                              <a:cxn ang="0">
                                <a:pos x="29" y="261"/>
                              </a:cxn>
                              <a:cxn ang="0">
                                <a:pos x="47" y="253"/>
                              </a:cxn>
                              <a:cxn ang="0">
                                <a:pos x="70" y="247"/>
                              </a:cxn>
                              <a:cxn ang="0">
                                <a:pos x="95" y="242"/>
                              </a:cxn>
                              <a:cxn ang="0">
                                <a:pos x="113" y="239"/>
                              </a:cxn>
                              <a:cxn ang="0">
                                <a:pos x="129" y="239"/>
                              </a:cxn>
                              <a:cxn ang="0">
                                <a:pos x="148" y="242"/>
                              </a:cxn>
                              <a:cxn ang="0">
                                <a:pos x="157" y="252"/>
                              </a:cxn>
                              <a:cxn ang="0">
                                <a:pos x="172" y="262"/>
                              </a:cxn>
                              <a:cxn ang="0">
                                <a:pos x="184" y="261"/>
                              </a:cxn>
                              <a:cxn ang="0">
                                <a:pos x="197" y="258"/>
                              </a:cxn>
                              <a:cxn ang="0">
                                <a:pos x="204" y="248"/>
                              </a:cxn>
                              <a:cxn ang="0">
                                <a:pos x="203" y="238"/>
                              </a:cxn>
                              <a:cxn ang="0">
                                <a:pos x="190" y="228"/>
                              </a:cxn>
                              <a:cxn ang="0">
                                <a:pos x="175" y="224"/>
                              </a:cxn>
                              <a:cxn ang="0">
                                <a:pos x="152" y="221"/>
                              </a:cxn>
                              <a:cxn ang="0">
                                <a:pos x="128" y="219"/>
                              </a:cxn>
                              <a:cxn ang="0">
                                <a:pos x="96" y="222"/>
                              </a:cxn>
                              <a:cxn ang="0">
                                <a:pos x="65" y="230"/>
                              </a:cxn>
                              <a:cxn ang="0">
                                <a:pos x="40" y="242"/>
                              </a:cxn>
                              <a:cxn ang="0">
                                <a:pos x="19" y="254"/>
                              </a:cxn>
                              <a:cxn ang="0">
                                <a:pos x="35" y="235"/>
                              </a:cxn>
                              <a:cxn ang="0">
                                <a:pos x="48" y="221"/>
                              </a:cxn>
                              <a:cxn ang="0">
                                <a:pos x="63" y="208"/>
                              </a:cxn>
                              <a:cxn ang="0">
                                <a:pos x="79" y="199"/>
                              </a:cxn>
                              <a:cxn ang="0">
                                <a:pos x="96" y="190"/>
                              </a:cxn>
                              <a:cxn ang="0">
                                <a:pos x="94" y="175"/>
                              </a:cxn>
                              <a:cxn ang="0">
                                <a:pos x="98" y="158"/>
                              </a:cxn>
                              <a:cxn ang="0">
                                <a:pos x="106" y="142"/>
                              </a:cxn>
                              <a:cxn ang="0">
                                <a:pos x="124" y="118"/>
                              </a:cxn>
                              <a:cxn ang="0">
                                <a:pos x="140" y="82"/>
                              </a:cxn>
                              <a:cxn ang="0">
                                <a:pos x="150" y="43"/>
                              </a:cxn>
                              <a:cxn ang="0">
                                <a:pos x="155" y="0"/>
                              </a:cxn>
                            </a:cxnLst>
                            <a:rect l="0" t="0" r="r" b="b"/>
                            <a:pathLst>
                              <a:path w="204" h="291">
                                <a:moveTo>
                                  <a:pt x="155" y="0"/>
                                </a:moveTo>
                                <a:lnTo>
                                  <a:pt x="131" y="59"/>
                                </a:lnTo>
                                <a:lnTo>
                                  <a:pt x="99" y="111"/>
                                </a:lnTo>
                                <a:lnTo>
                                  <a:pt x="68" y="157"/>
                                </a:lnTo>
                                <a:lnTo>
                                  <a:pt x="44" y="194"/>
                                </a:lnTo>
                                <a:lnTo>
                                  <a:pt x="26" y="221"/>
                                </a:lnTo>
                                <a:lnTo>
                                  <a:pt x="12" y="244"/>
                                </a:lnTo>
                                <a:lnTo>
                                  <a:pt x="4" y="265"/>
                                </a:lnTo>
                                <a:lnTo>
                                  <a:pt x="0" y="291"/>
                                </a:lnTo>
                                <a:lnTo>
                                  <a:pt x="14" y="270"/>
                                </a:lnTo>
                                <a:lnTo>
                                  <a:pt x="29" y="261"/>
                                </a:lnTo>
                                <a:lnTo>
                                  <a:pt x="47" y="253"/>
                                </a:lnTo>
                                <a:lnTo>
                                  <a:pt x="70" y="247"/>
                                </a:lnTo>
                                <a:lnTo>
                                  <a:pt x="95" y="242"/>
                                </a:lnTo>
                                <a:lnTo>
                                  <a:pt x="113" y="239"/>
                                </a:lnTo>
                                <a:lnTo>
                                  <a:pt x="129" y="239"/>
                                </a:lnTo>
                                <a:lnTo>
                                  <a:pt x="148" y="242"/>
                                </a:lnTo>
                                <a:lnTo>
                                  <a:pt x="157" y="252"/>
                                </a:lnTo>
                                <a:lnTo>
                                  <a:pt x="172" y="262"/>
                                </a:lnTo>
                                <a:lnTo>
                                  <a:pt x="184" y="261"/>
                                </a:lnTo>
                                <a:lnTo>
                                  <a:pt x="197" y="258"/>
                                </a:lnTo>
                                <a:lnTo>
                                  <a:pt x="204" y="248"/>
                                </a:lnTo>
                                <a:lnTo>
                                  <a:pt x="203" y="238"/>
                                </a:lnTo>
                                <a:lnTo>
                                  <a:pt x="190" y="228"/>
                                </a:lnTo>
                                <a:lnTo>
                                  <a:pt x="175" y="224"/>
                                </a:lnTo>
                                <a:lnTo>
                                  <a:pt x="152" y="221"/>
                                </a:lnTo>
                                <a:lnTo>
                                  <a:pt x="128" y="219"/>
                                </a:lnTo>
                                <a:lnTo>
                                  <a:pt x="96" y="222"/>
                                </a:lnTo>
                                <a:lnTo>
                                  <a:pt x="65" y="230"/>
                                </a:lnTo>
                                <a:lnTo>
                                  <a:pt x="40" y="242"/>
                                </a:lnTo>
                                <a:lnTo>
                                  <a:pt x="19" y="254"/>
                                </a:lnTo>
                                <a:lnTo>
                                  <a:pt x="35" y="235"/>
                                </a:lnTo>
                                <a:lnTo>
                                  <a:pt x="48" y="221"/>
                                </a:lnTo>
                                <a:lnTo>
                                  <a:pt x="63" y="208"/>
                                </a:lnTo>
                                <a:lnTo>
                                  <a:pt x="79" y="199"/>
                                </a:lnTo>
                                <a:lnTo>
                                  <a:pt x="96" y="190"/>
                                </a:lnTo>
                                <a:lnTo>
                                  <a:pt x="94" y="175"/>
                                </a:lnTo>
                                <a:lnTo>
                                  <a:pt x="98" y="158"/>
                                </a:lnTo>
                                <a:lnTo>
                                  <a:pt x="106" y="142"/>
                                </a:lnTo>
                                <a:lnTo>
                                  <a:pt x="124" y="118"/>
                                </a:lnTo>
                                <a:lnTo>
                                  <a:pt x="140" y="82"/>
                                </a:lnTo>
                                <a:lnTo>
                                  <a:pt x="150" y="43"/>
                                </a:lnTo>
                                <a:lnTo>
                                  <a:pt x="155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F3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53" name="Freeform 10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011" y="2188"/>
                            <a:ext cx="140" cy="233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29" y="22"/>
                              </a:cxn>
                              <a:cxn ang="0">
                                <a:pos x="52" y="47"/>
                              </a:cxn>
                              <a:cxn ang="0">
                                <a:pos x="69" y="76"/>
                              </a:cxn>
                              <a:cxn ang="0">
                                <a:pos x="84" y="120"/>
                              </a:cxn>
                              <a:cxn ang="0">
                                <a:pos x="86" y="150"/>
                              </a:cxn>
                              <a:cxn ang="0">
                                <a:pos x="83" y="182"/>
                              </a:cxn>
                              <a:cxn ang="0">
                                <a:pos x="90" y="220"/>
                              </a:cxn>
                              <a:cxn ang="0">
                                <a:pos x="111" y="247"/>
                              </a:cxn>
                              <a:cxn ang="0">
                                <a:pos x="135" y="284"/>
                              </a:cxn>
                              <a:cxn ang="0">
                                <a:pos x="145" y="318"/>
                              </a:cxn>
                              <a:cxn ang="0">
                                <a:pos x="155" y="346"/>
                              </a:cxn>
                              <a:cxn ang="0">
                                <a:pos x="176" y="358"/>
                              </a:cxn>
                              <a:cxn ang="0">
                                <a:pos x="199" y="375"/>
                              </a:cxn>
                              <a:cxn ang="0">
                                <a:pos x="217" y="394"/>
                              </a:cxn>
                              <a:cxn ang="0">
                                <a:pos x="237" y="400"/>
                              </a:cxn>
                              <a:cxn ang="0">
                                <a:pos x="259" y="411"/>
                              </a:cxn>
                              <a:cxn ang="0">
                                <a:pos x="272" y="424"/>
                              </a:cxn>
                              <a:cxn ang="0">
                                <a:pos x="281" y="439"/>
                              </a:cxn>
                              <a:cxn ang="0">
                                <a:pos x="217" y="466"/>
                              </a:cxn>
                              <a:cxn ang="0">
                                <a:pos x="107" y="432"/>
                              </a:cxn>
                              <a:cxn ang="0">
                                <a:pos x="42" y="335"/>
                              </a:cxn>
                              <a:cxn ang="0">
                                <a:pos x="7" y="193"/>
                              </a:cxn>
                              <a:cxn ang="0">
                                <a:pos x="28" y="124"/>
                              </a:cxn>
                              <a:cxn ang="0">
                                <a:pos x="21" y="58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281" h="466">
                                <a:moveTo>
                                  <a:pt x="0" y="0"/>
                                </a:moveTo>
                                <a:lnTo>
                                  <a:pt x="29" y="22"/>
                                </a:lnTo>
                                <a:lnTo>
                                  <a:pt x="52" y="47"/>
                                </a:lnTo>
                                <a:lnTo>
                                  <a:pt x="69" y="76"/>
                                </a:lnTo>
                                <a:lnTo>
                                  <a:pt x="84" y="120"/>
                                </a:lnTo>
                                <a:lnTo>
                                  <a:pt x="86" y="150"/>
                                </a:lnTo>
                                <a:lnTo>
                                  <a:pt x="83" y="182"/>
                                </a:lnTo>
                                <a:lnTo>
                                  <a:pt x="90" y="220"/>
                                </a:lnTo>
                                <a:lnTo>
                                  <a:pt x="111" y="247"/>
                                </a:lnTo>
                                <a:lnTo>
                                  <a:pt x="135" y="284"/>
                                </a:lnTo>
                                <a:lnTo>
                                  <a:pt x="145" y="318"/>
                                </a:lnTo>
                                <a:lnTo>
                                  <a:pt x="155" y="346"/>
                                </a:lnTo>
                                <a:lnTo>
                                  <a:pt x="176" y="358"/>
                                </a:lnTo>
                                <a:lnTo>
                                  <a:pt x="199" y="375"/>
                                </a:lnTo>
                                <a:lnTo>
                                  <a:pt x="217" y="394"/>
                                </a:lnTo>
                                <a:lnTo>
                                  <a:pt x="237" y="400"/>
                                </a:lnTo>
                                <a:lnTo>
                                  <a:pt x="259" y="411"/>
                                </a:lnTo>
                                <a:lnTo>
                                  <a:pt x="272" y="424"/>
                                </a:lnTo>
                                <a:lnTo>
                                  <a:pt x="281" y="439"/>
                                </a:lnTo>
                                <a:lnTo>
                                  <a:pt x="217" y="466"/>
                                </a:lnTo>
                                <a:lnTo>
                                  <a:pt x="107" y="432"/>
                                </a:lnTo>
                                <a:lnTo>
                                  <a:pt x="42" y="335"/>
                                </a:lnTo>
                                <a:lnTo>
                                  <a:pt x="7" y="193"/>
                                </a:lnTo>
                                <a:lnTo>
                                  <a:pt x="28" y="124"/>
                                </a:lnTo>
                                <a:lnTo>
                                  <a:pt x="21" y="58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F3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54" name="Freeform 10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34" y="2088"/>
                            <a:ext cx="246" cy="30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17" y="34"/>
                              </a:cxn>
                              <a:cxn ang="0">
                                <a:pos x="328" y="107"/>
                              </a:cxn>
                              <a:cxn ang="0">
                                <a:pos x="338" y="203"/>
                              </a:cxn>
                              <a:cxn ang="0">
                                <a:pos x="366" y="255"/>
                              </a:cxn>
                              <a:cxn ang="0">
                                <a:pos x="379" y="300"/>
                              </a:cxn>
                              <a:cxn ang="0">
                                <a:pos x="366" y="348"/>
                              </a:cxn>
                              <a:cxn ang="0">
                                <a:pos x="344" y="391"/>
                              </a:cxn>
                              <a:cxn ang="0">
                                <a:pos x="307" y="419"/>
                              </a:cxn>
                              <a:cxn ang="0">
                                <a:pos x="262" y="431"/>
                              </a:cxn>
                              <a:cxn ang="0">
                                <a:pos x="243" y="410"/>
                              </a:cxn>
                              <a:cxn ang="0">
                                <a:pos x="214" y="417"/>
                              </a:cxn>
                              <a:cxn ang="0">
                                <a:pos x="177" y="436"/>
                              </a:cxn>
                              <a:cxn ang="0">
                                <a:pos x="90" y="449"/>
                              </a:cxn>
                              <a:cxn ang="0">
                                <a:pos x="16" y="464"/>
                              </a:cxn>
                              <a:cxn ang="0">
                                <a:pos x="24" y="471"/>
                              </a:cxn>
                              <a:cxn ang="0">
                                <a:pos x="95" y="465"/>
                              </a:cxn>
                              <a:cxn ang="0">
                                <a:pos x="168" y="456"/>
                              </a:cxn>
                              <a:cxn ang="0">
                                <a:pos x="211" y="451"/>
                              </a:cxn>
                              <a:cxn ang="0">
                                <a:pos x="231" y="431"/>
                              </a:cxn>
                              <a:cxn ang="0">
                                <a:pos x="283" y="456"/>
                              </a:cxn>
                              <a:cxn ang="0">
                                <a:pos x="305" y="485"/>
                              </a:cxn>
                              <a:cxn ang="0">
                                <a:pos x="331" y="513"/>
                              </a:cxn>
                              <a:cxn ang="0">
                                <a:pos x="348" y="532"/>
                              </a:cxn>
                              <a:cxn ang="0">
                                <a:pos x="375" y="546"/>
                              </a:cxn>
                              <a:cxn ang="0">
                                <a:pos x="401" y="565"/>
                              </a:cxn>
                              <a:cxn ang="0">
                                <a:pos x="421" y="608"/>
                              </a:cxn>
                              <a:cxn ang="0">
                                <a:pos x="460" y="582"/>
                              </a:cxn>
                              <a:cxn ang="0">
                                <a:pos x="432" y="546"/>
                              </a:cxn>
                              <a:cxn ang="0">
                                <a:pos x="428" y="504"/>
                              </a:cxn>
                              <a:cxn ang="0">
                                <a:pos x="400" y="477"/>
                              </a:cxn>
                              <a:cxn ang="0">
                                <a:pos x="407" y="443"/>
                              </a:cxn>
                              <a:cxn ang="0">
                                <a:pos x="394" y="408"/>
                              </a:cxn>
                              <a:cxn ang="0">
                                <a:pos x="393" y="365"/>
                              </a:cxn>
                              <a:cxn ang="0">
                                <a:pos x="407" y="320"/>
                              </a:cxn>
                              <a:cxn ang="0">
                                <a:pos x="390" y="283"/>
                              </a:cxn>
                              <a:cxn ang="0">
                                <a:pos x="379" y="248"/>
                              </a:cxn>
                              <a:cxn ang="0">
                                <a:pos x="371" y="207"/>
                              </a:cxn>
                              <a:cxn ang="0">
                                <a:pos x="359" y="179"/>
                              </a:cxn>
                              <a:cxn ang="0">
                                <a:pos x="384" y="172"/>
                              </a:cxn>
                              <a:cxn ang="0">
                                <a:pos x="372" y="164"/>
                              </a:cxn>
                              <a:cxn ang="0">
                                <a:pos x="350" y="157"/>
                              </a:cxn>
                              <a:cxn ang="0">
                                <a:pos x="341" y="131"/>
                              </a:cxn>
                              <a:cxn ang="0">
                                <a:pos x="337" y="91"/>
                              </a:cxn>
                              <a:cxn ang="0">
                                <a:pos x="328" y="37"/>
                              </a:cxn>
                            </a:cxnLst>
                            <a:rect l="0" t="0" r="r" b="b"/>
                            <a:pathLst>
                              <a:path w="493" h="608">
                                <a:moveTo>
                                  <a:pt x="321" y="0"/>
                                </a:moveTo>
                                <a:lnTo>
                                  <a:pt x="317" y="34"/>
                                </a:lnTo>
                                <a:lnTo>
                                  <a:pt x="321" y="64"/>
                                </a:lnTo>
                                <a:lnTo>
                                  <a:pt x="328" y="107"/>
                                </a:lnTo>
                                <a:lnTo>
                                  <a:pt x="331" y="155"/>
                                </a:lnTo>
                                <a:lnTo>
                                  <a:pt x="338" y="203"/>
                                </a:lnTo>
                                <a:lnTo>
                                  <a:pt x="348" y="230"/>
                                </a:lnTo>
                                <a:lnTo>
                                  <a:pt x="366" y="255"/>
                                </a:lnTo>
                                <a:lnTo>
                                  <a:pt x="372" y="286"/>
                                </a:lnTo>
                                <a:lnTo>
                                  <a:pt x="379" y="300"/>
                                </a:lnTo>
                                <a:lnTo>
                                  <a:pt x="369" y="327"/>
                                </a:lnTo>
                                <a:lnTo>
                                  <a:pt x="366" y="348"/>
                                </a:lnTo>
                                <a:lnTo>
                                  <a:pt x="356" y="370"/>
                                </a:lnTo>
                                <a:lnTo>
                                  <a:pt x="344" y="391"/>
                                </a:lnTo>
                                <a:lnTo>
                                  <a:pt x="328" y="405"/>
                                </a:lnTo>
                                <a:lnTo>
                                  <a:pt x="307" y="419"/>
                                </a:lnTo>
                                <a:lnTo>
                                  <a:pt x="285" y="428"/>
                                </a:lnTo>
                                <a:lnTo>
                                  <a:pt x="262" y="431"/>
                                </a:lnTo>
                                <a:lnTo>
                                  <a:pt x="254" y="417"/>
                                </a:lnTo>
                                <a:lnTo>
                                  <a:pt x="243" y="410"/>
                                </a:lnTo>
                                <a:lnTo>
                                  <a:pt x="230" y="411"/>
                                </a:lnTo>
                                <a:lnTo>
                                  <a:pt x="214" y="417"/>
                                </a:lnTo>
                                <a:lnTo>
                                  <a:pt x="205" y="431"/>
                                </a:lnTo>
                                <a:lnTo>
                                  <a:pt x="177" y="436"/>
                                </a:lnTo>
                                <a:lnTo>
                                  <a:pt x="129" y="442"/>
                                </a:lnTo>
                                <a:lnTo>
                                  <a:pt x="90" y="449"/>
                                </a:lnTo>
                                <a:lnTo>
                                  <a:pt x="58" y="456"/>
                                </a:lnTo>
                                <a:lnTo>
                                  <a:pt x="16" y="464"/>
                                </a:lnTo>
                                <a:lnTo>
                                  <a:pt x="0" y="478"/>
                                </a:lnTo>
                                <a:lnTo>
                                  <a:pt x="24" y="471"/>
                                </a:lnTo>
                                <a:lnTo>
                                  <a:pt x="58" y="466"/>
                                </a:lnTo>
                                <a:lnTo>
                                  <a:pt x="95" y="465"/>
                                </a:lnTo>
                                <a:lnTo>
                                  <a:pt x="135" y="462"/>
                                </a:lnTo>
                                <a:lnTo>
                                  <a:pt x="168" y="456"/>
                                </a:lnTo>
                                <a:lnTo>
                                  <a:pt x="197" y="448"/>
                                </a:lnTo>
                                <a:lnTo>
                                  <a:pt x="211" y="451"/>
                                </a:lnTo>
                                <a:lnTo>
                                  <a:pt x="219" y="440"/>
                                </a:lnTo>
                                <a:lnTo>
                                  <a:pt x="231" y="431"/>
                                </a:lnTo>
                                <a:lnTo>
                                  <a:pt x="253" y="443"/>
                                </a:lnTo>
                                <a:lnTo>
                                  <a:pt x="283" y="456"/>
                                </a:lnTo>
                                <a:lnTo>
                                  <a:pt x="293" y="473"/>
                                </a:lnTo>
                                <a:lnTo>
                                  <a:pt x="305" y="485"/>
                                </a:lnTo>
                                <a:lnTo>
                                  <a:pt x="320" y="497"/>
                                </a:lnTo>
                                <a:lnTo>
                                  <a:pt x="331" y="513"/>
                                </a:lnTo>
                                <a:lnTo>
                                  <a:pt x="338" y="526"/>
                                </a:lnTo>
                                <a:lnTo>
                                  <a:pt x="348" y="532"/>
                                </a:lnTo>
                                <a:lnTo>
                                  <a:pt x="362" y="538"/>
                                </a:lnTo>
                                <a:lnTo>
                                  <a:pt x="375" y="546"/>
                                </a:lnTo>
                                <a:lnTo>
                                  <a:pt x="386" y="555"/>
                                </a:lnTo>
                                <a:lnTo>
                                  <a:pt x="401" y="565"/>
                                </a:lnTo>
                                <a:lnTo>
                                  <a:pt x="412" y="579"/>
                                </a:lnTo>
                                <a:lnTo>
                                  <a:pt x="421" y="608"/>
                                </a:lnTo>
                                <a:lnTo>
                                  <a:pt x="493" y="604"/>
                                </a:lnTo>
                                <a:lnTo>
                                  <a:pt x="460" y="582"/>
                                </a:lnTo>
                                <a:lnTo>
                                  <a:pt x="444" y="566"/>
                                </a:lnTo>
                                <a:lnTo>
                                  <a:pt x="432" y="546"/>
                                </a:lnTo>
                                <a:lnTo>
                                  <a:pt x="435" y="528"/>
                                </a:lnTo>
                                <a:lnTo>
                                  <a:pt x="428" y="504"/>
                                </a:lnTo>
                                <a:lnTo>
                                  <a:pt x="417" y="487"/>
                                </a:lnTo>
                                <a:lnTo>
                                  <a:pt x="400" y="477"/>
                                </a:lnTo>
                                <a:lnTo>
                                  <a:pt x="403" y="462"/>
                                </a:lnTo>
                                <a:lnTo>
                                  <a:pt x="407" y="443"/>
                                </a:lnTo>
                                <a:lnTo>
                                  <a:pt x="403" y="427"/>
                                </a:lnTo>
                                <a:lnTo>
                                  <a:pt x="394" y="408"/>
                                </a:lnTo>
                                <a:lnTo>
                                  <a:pt x="389" y="386"/>
                                </a:lnTo>
                                <a:lnTo>
                                  <a:pt x="393" y="365"/>
                                </a:lnTo>
                                <a:lnTo>
                                  <a:pt x="402" y="342"/>
                                </a:lnTo>
                                <a:lnTo>
                                  <a:pt x="407" y="320"/>
                                </a:lnTo>
                                <a:lnTo>
                                  <a:pt x="397" y="296"/>
                                </a:lnTo>
                                <a:lnTo>
                                  <a:pt x="390" y="283"/>
                                </a:lnTo>
                                <a:lnTo>
                                  <a:pt x="386" y="265"/>
                                </a:lnTo>
                                <a:lnTo>
                                  <a:pt x="379" y="248"/>
                                </a:lnTo>
                                <a:lnTo>
                                  <a:pt x="367" y="225"/>
                                </a:lnTo>
                                <a:lnTo>
                                  <a:pt x="371" y="207"/>
                                </a:lnTo>
                                <a:lnTo>
                                  <a:pt x="361" y="193"/>
                                </a:lnTo>
                                <a:lnTo>
                                  <a:pt x="359" y="179"/>
                                </a:lnTo>
                                <a:lnTo>
                                  <a:pt x="372" y="178"/>
                                </a:lnTo>
                                <a:lnTo>
                                  <a:pt x="384" y="172"/>
                                </a:lnTo>
                                <a:lnTo>
                                  <a:pt x="390" y="162"/>
                                </a:lnTo>
                                <a:lnTo>
                                  <a:pt x="372" y="164"/>
                                </a:lnTo>
                                <a:lnTo>
                                  <a:pt x="361" y="162"/>
                                </a:lnTo>
                                <a:lnTo>
                                  <a:pt x="350" y="157"/>
                                </a:lnTo>
                                <a:lnTo>
                                  <a:pt x="343" y="147"/>
                                </a:lnTo>
                                <a:lnTo>
                                  <a:pt x="341" y="131"/>
                                </a:lnTo>
                                <a:lnTo>
                                  <a:pt x="345" y="117"/>
                                </a:lnTo>
                                <a:lnTo>
                                  <a:pt x="337" y="91"/>
                                </a:lnTo>
                                <a:lnTo>
                                  <a:pt x="335" y="58"/>
                                </a:lnTo>
                                <a:lnTo>
                                  <a:pt x="328" y="37"/>
                                </a:lnTo>
                                <a:lnTo>
                                  <a:pt x="32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1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55" name="Freeform 10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566" y="2310"/>
                            <a:ext cx="241" cy="9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45" y="92"/>
                              </a:cxn>
                              <a:cxn ang="0">
                                <a:pos x="79" y="47"/>
                              </a:cxn>
                              <a:cxn ang="0">
                                <a:pos x="100" y="28"/>
                              </a:cxn>
                              <a:cxn ang="0">
                                <a:pos x="128" y="10"/>
                              </a:cxn>
                              <a:cxn ang="0">
                                <a:pos x="155" y="0"/>
                              </a:cxn>
                              <a:cxn ang="0">
                                <a:pos x="175" y="2"/>
                              </a:cxn>
                              <a:cxn ang="0">
                                <a:pos x="198" y="11"/>
                              </a:cxn>
                              <a:cxn ang="0">
                                <a:pos x="219" y="16"/>
                              </a:cxn>
                              <a:cxn ang="0">
                                <a:pos x="241" y="23"/>
                              </a:cxn>
                              <a:cxn ang="0">
                                <a:pos x="265" y="30"/>
                              </a:cxn>
                              <a:cxn ang="0">
                                <a:pos x="250" y="37"/>
                              </a:cxn>
                              <a:cxn ang="0">
                                <a:pos x="224" y="45"/>
                              </a:cxn>
                              <a:cxn ang="0">
                                <a:pos x="194" y="49"/>
                              </a:cxn>
                              <a:cxn ang="0">
                                <a:pos x="167" y="47"/>
                              </a:cxn>
                              <a:cxn ang="0">
                                <a:pos x="139" y="52"/>
                              </a:cxn>
                              <a:cxn ang="0">
                                <a:pos x="120" y="60"/>
                              </a:cxn>
                              <a:cxn ang="0">
                                <a:pos x="105" y="68"/>
                              </a:cxn>
                              <a:cxn ang="0">
                                <a:pos x="93" y="80"/>
                              </a:cxn>
                              <a:cxn ang="0">
                                <a:pos x="88" y="93"/>
                              </a:cxn>
                              <a:cxn ang="0">
                                <a:pos x="92" y="105"/>
                              </a:cxn>
                              <a:cxn ang="0">
                                <a:pos x="102" y="111"/>
                              </a:cxn>
                              <a:cxn ang="0">
                                <a:pos x="117" y="110"/>
                              </a:cxn>
                              <a:cxn ang="0">
                                <a:pos x="141" y="105"/>
                              </a:cxn>
                              <a:cxn ang="0">
                                <a:pos x="168" y="103"/>
                              </a:cxn>
                              <a:cxn ang="0">
                                <a:pos x="196" y="110"/>
                              </a:cxn>
                              <a:cxn ang="0">
                                <a:pos x="222" y="114"/>
                              </a:cxn>
                              <a:cxn ang="0">
                                <a:pos x="254" y="108"/>
                              </a:cxn>
                              <a:cxn ang="0">
                                <a:pos x="286" y="96"/>
                              </a:cxn>
                              <a:cxn ang="0">
                                <a:pos x="326" y="75"/>
                              </a:cxn>
                              <a:cxn ang="0">
                                <a:pos x="360" y="62"/>
                              </a:cxn>
                              <a:cxn ang="0">
                                <a:pos x="386" y="54"/>
                              </a:cxn>
                              <a:cxn ang="0">
                                <a:pos x="420" y="47"/>
                              </a:cxn>
                              <a:cxn ang="0">
                                <a:pos x="445" y="54"/>
                              </a:cxn>
                              <a:cxn ang="0">
                                <a:pos x="481" y="62"/>
                              </a:cxn>
                              <a:cxn ang="0">
                                <a:pos x="446" y="68"/>
                              </a:cxn>
                              <a:cxn ang="0">
                                <a:pos x="415" y="75"/>
                              </a:cxn>
                              <a:cxn ang="0">
                                <a:pos x="377" y="89"/>
                              </a:cxn>
                              <a:cxn ang="0">
                                <a:pos x="342" y="101"/>
                              </a:cxn>
                              <a:cxn ang="0">
                                <a:pos x="317" y="113"/>
                              </a:cxn>
                              <a:cxn ang="0">
                                <a:pos x="275" y="121"/>
                              </a:cxn>
                              <a:cxn ang="0">
                                <a:pos x="226" y="136"/>
                              </a:cxn>
                              <a:cxn ang="0">
                                <a:pos x="179" y="151"/>
                              </a:cxn>
                              <a:cxn ang="0">
                                <a:pos x="128" y="172"/>
                              </a:cxn>
                              <a:cxn ang="0">
                                <a:pos x="83" y="192"/>
                              </a:cxn>
                              <a:cxn ang="0">
                                <a:pos x="52" y="199"/>
                              </a:cxn>
                              <a:cxn ang="0">
                                <a:pos x="0" y="196"/>
                              </a:cxn>
                              <a:cxn ang="0">
                                <a:pos x="45" y="92"/>
                              </a:cxn>
                            </a:cxnLst>
                            <a:rect l="0" t="0" r="r" b="b"/>
                            <a:pathLst>
                              <a:path w="481" h="199">
                                <a:moveTo>
                                  <a:pt x="45" y="92"/>
                                </a:moveTo>
                                <a:lnTo>
                                  <a:pt x="79" y="47"/>
                                </a:lnTo>
                                <a:lnTo>
                                  <a:pt x="100" y="28"/>
                                </a:lnTo>
                                <a:lnTo>
                                  <a:pt x="128" y="10"/>
                                </a:lnTo>
                                <a:lnTo>
                                  <a:pt x="155" y="0"/>
                                </a:lnTo>
                                <a:lnTo>
                                  <a:pt x="175" y="2"/>
                                </a:lnTo>
                                <a:lnTo>
                                  <a:pt x="198" y="11"/>
                                </a:lnTo>
                                <a:lnTo>
                                  <a:pt x="219" y="16"/>
                                </a:lnTo>
                                <a:lnTo>
                                  <a:pt x="241" y="23"/>
                                </a:lnTo>
                                <a:lnTo>
                                  <a:pt x="265" y="30"/>
                                </a:lnTo>
                                <a:lnTo>
                                  <a:pt x="250" y="37"/>
                                </a:lnTo>
                                <a:lnTo>
                                  <a:pt x="224" y="45"/>
                                </a:lnTo>
                                <a:lnTo>
                                  <a:pt x="194" y="49"/>
                                </a:lnTo>
                                <a:lnTo>
                                  <a:pt x="167" y="47"/>
                                </a:lnTo>
                                <a:lnTo>
                                  <a:pt x="139" y="52"/>
                                </a:lnTo>
                                <a:lnTo>
                                  <a:pt x="120" y="60"/>
                                </a:lnTo>
                                <a:lnTo>
                                  <a:pt x="105" y="68"/>
                                </a:lnTo>
                                <a:lnTo>
                                  <a:pt x="93" y="80"/>
                                </a:lnTo>
                                <a:lnTo>
                                  <a:pt x="88" y="93"/>
                                </a:lnTo>
                                <a:lnTo>
                                  <a:pt x="92" y="105"/>
                                </a:lnTo>
                                <a:lnTo>
                                  <a:pt x="102" y="111"/>
                                </a:lnTo>
                                <a:lnTo>
                                  <a:pt x="117" y="110"/>
                                </a:lnTo>
                                <a:lnTo>
                                  <a:pt x="141" y="105"/>
                                </a:lnTo>
                                <a:lnTo>
                                  <a:pt x="168" y="103"/>
                                </a:lnTo>
                                <a:lnTo>
                                  <a:pt x="196" y="110"/>
                                </a:lnTo>
                                <a:lnTo>
                                  <a:pt x="222" y="114"/>
                                </a:lnTo>
                                <a:lnTo>
                                  <a:pt x="254" y="108"/>
                                </a:lnTo>
                                <a:lnTo>
                                  <a:pt x="286" y="96"/>
                                </a:lnTo>
                                <a:lnTo>
                                  <a:pt x="326" y="75"/>
                                </a:lnTo>
                                <a:lnTo>
                                  <a:pt x="360" y="62"/>
                                </a:lnTo>
                                <a:lnTo>
                                  <a:pt x="386" y="54"/>
                                </a:lnTo>
                                <a:lnTo>
                                  <a:pt x="420" y="47"/>
                                </a:lnTo>
                                <a:lnTo>
                                  <a:pt x="445" y="54"/>
                                </a:lnTo>
                                <a:lnTo>
                                  <a:pt x="481" y="62"/>
                                </a:lnTo>
                                <a:lnTo>
                                  <a:pt x="446" y="68"/>
                                </a:lnTo>
                                <a:lnTo>
                                  <a:pt x="415" y="75"/>
                                </a:lnTo>
                                <a:lnTo>
                                  <a:pt x="377" y="89"/>
                                </a:lnTo>
                                <a:lnTo>
                                  <a:pt x="342" y="101"/>
                                </a:lnTo>
                                <a:lnTo>
                                  <a:pt x="317" y="113"/>
                                </a:lnTo>
                                <a:lnTo>
                                  <a:pt x="275" y="121"/>
                                </a:lnTo>
                                <a:lnTo>
                                  <a:pt x="226" y="136"/>
                                </a:lnTo>
                                <a:lnTo>
                                  <a:pt x="179" y="151"/>
                                </a:lnTo>
                                <a:lnTo>
                                  <a:pt x="128" y="172"/>
                                </a:lnTo>
                                <a:lnTo>
                                  <a:pt x="83" y="192"/>
                                </a:lnTo>
                                <a:lnTo>
                                  <a:pt x="52" y="199"/>
                                </a:lnTo>
                                <a:lnTo>
                                  <a:pt x="0" y="196"/>
                                </a:lnTo>
                                <a:lnTo>
                                  <a:pt x="45" y="9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F3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56" name="Freeform 10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11" y="2371"/>
                            <a:ext cx="71" cy="3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69"/>
                              </a:cxn>
                              <a:cxn ang="0">
                                <a:pos x="26" y="55"/>
                              </a:cxn>
                              <a:cxn ang="0">
                                <a:pos x="50" y="42"/>
                              </a:cxn>
                              <a:cxn ang="0">
                                <a:pos x="73" y="32"/>
                              </a:cxn>
                              <a:cxn ang="0">
                                <a:pos x="96" y="28"/>
                              </a:cxn>
                              <a:cxn ang="0">
                                <a:pos x="114" y="27"/>
                              </a:cxn>
                              <a:cxn ang="0">
                                <a:pos x="143" y="28"/>
                              </a:cxn>
                              <a:cxn ang="0">
                                <a:pos x="112" y="11"/>
                              </a:cxn>
                              <a:cxn ang="0">
                                <a:pos x="88" y="4"/>
                              </a:cxn>
                              <a:cxn ang="0">
                                <a:pos x="49" y="0"/>
                              </a:cxn>
                              <a:cxn ang="0">
                                <a:pos x="69" y="11"/>
                              </a:cxn>
                              <a:cxn ang="0">
                                <a:pos x="81" y="18"/>
                              </a:cxn>
                              <a:cxn ang="0">
                                <a:pos x="45" y="31"/>
                              </a:cxn>
                              <a:cxn ang="0">
                                <a:pos x="22" y="49"/>
                              </a:cxn>
                              <a:cxn ang="0">
                                <a:pos x="0" y="69"/>
                              </a:cxn>
                            </a:cxnLst>
                            <a:rect l="0" t="0" r="r" b="b"/>
                            <a:pathLst>
                              <a:path w="143" h="69">
                                <a:moveTo>
                                  <a:pt x="0" y="69"/>
                                </a:moveTo>
                                <a:lnTo>
                                  <a:pt x="26" y="55"/>
                                </a:lnTo>
                                <a:lnTo>
                                  <a:pt x="50" y="42"/>
                                </a:lnTo>
                                <a:lnTo>
                                  <a:pt x="73" y="32"/>
                                </a:lnTo>
                                <a:lnTo>
                                  <a:pt x="96" y="28"/>
                                </a:lnTo>
                                <a:lnTo>
                                  <a:pt x="114" y="27"/>
                                </a:lnTo>
                                <a:lnTo>
                                  <a:pt x="143" y="28"/>
                                </a:lnTo>
                                <a:lnTo>
                                  <a:pt x="112" y="11"/>
                                </a:lnTo>
                                <a:lnTo>
                                  <a:pt x="88" y="4"/>
                                </a:lnTo>
                                <a:lnTo>
                                  <a:pt x="49" y="0"/>
                                </a:lnTo>
                                <a:lnTo>
                                  <a:pt x="69" y="11"/>
                                </a:lnTo>
                                <a:lnTo>
                                  <a:pt x="81" y="18"/>
                                </a:lnTo>
                                <a:lnTo>
                                  <a:pt x="45" y="31"/>
                                </a:lnTo>
                                <a:lnTo>
                                  <a:pt x="22" y="49"/>
                                </a:lnTo>
                                <a:lnTo>
                                  <a:pt x="0" y="6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1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57" name="Freeform 11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561" y="2403"/>
                            <a:ext cx="319" cy="63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3"/>
                              </a:cxn>
                              <a:cxn ang="0">
                                <a:pos x="79" y="0"/>
                              </a:cxn>
                              <a:cxn ang="0">
                                <a:pos x="124" y="13"/>
                              </a:cxn>
                              <a:cxn ang="0">
                                <a:pos x="158" y="31"/>
                              </a:cxn>
                              <a:cxn ang="0">
                                <a:pos x="169" y="44"/>
                              </a:cxn>
                              <a:cxn ang="0">
                                <a:pos x="186" y="55"/>
                              </a:cxn>
                              <a:cxn ang="0">
                                <a:pos x="209" y="61"/>
                              </a:cxn>
                              <a:cxn ang="0">
                                <a:pos x="231" y="72"/>
                              </a:cxn>
                              <a:cxn ang="0">
                                <a:pos x="262" y="67"/>
                              </a:cxn>
                              <a:cxn ang="0">
                                <a:pos x="300" y="56"/>
                              </a:cxn>
                              <a:cxn ang="0">
                                <a:pos x="331" y="47"/>
                              </a:cxn>
                              <a:cxn ang="0">
                                <a:pos x="359" y="38"/>
                              </a:cxn>
                              <a:cxn ang="0">
                                <a:pos x="389" y="30"/>
                              </a:cxn>
                              <a:cxn ang="0">
                                <a:pos x="410" y="27"/>
                              </a:cxn>
                              <a:cxn ang="0">
                                <a:pos x="448" y="31"/>
                              </a:cxn>
                              <a:cxn ang="0">
                                <a:pos x="487" y="33"/>
                              </a:cxn>
                              <a:cxn ang="0">
                                <a:pos x="522" y="28"/>
                              </a:cxn>
                              <a:cxn ang="0">
                                <a:pos x="553" y="25"/>
                              </a:cxn>
                              <a:cxn ang="0">
                                <a:pos x="581" y="20"/>
                              </a:cxn>
                              <a:cxn ang="0">
                                <a:pos x="599" y="26"/>
                              </a:cxn>
                              <a:cxn ang="0">
                                <a:pos x="621" y="27"/>
                              </a:cxn>
                              <a:cxn ang="0">
                                <a:pos x="591" y="35"/>
                              </a:cxn>
                              <a:cxn ang="0">
                                <a:pos x="569" y="41"/>
                              </a:cxn>
                              <a:cxn ang="0">
                                <a:pos x="548" y="48"/>
                              </a:cxn>
                              <a:cxn ang="0">
                                <a:pos x="527" y="55"/>
                              </a:cxn>
                              <a:cxn ang="0">
                                <a:pos x="503" y="61"/>
                              </a:cxn>
                              <a:cxn ang="0">
                                <a:pos x="479" y="63"/>
                              </a:cxn>
                              <a:cxn ang="0">
                                <a:pos x="453" y="62"/>
                              </a:cxn>
                              <a:cxn ang="0">
                                <a:pos x="427" y="58"/>
                              </a:cxn>
                              <a:cxn ang="0">
                                <a:pos x="397" y="63"/>
                              </a:cxn>
                              <a:cxn ang="0">
                                <a:pos x="372" y="72"/>
                              </a:cxn>
                              <a:cxn ang="0">
                                <a:pos x="411" y="74"/>
                              </a:cxn>
                              <a:cxn ang="0">
                                <a:pos x="451" y="77"/>
                              </a:cxn>
                              <a:cxn ang="0">
                                <a:pos x="491" y="80"/>
                              </a:cxn>
                              <a:cxn ang="0">
                                <a:pos x="534" y="85"/>
                              </a:cxn>
                              <a:cxn ang="0">
                                <a:pos x="563" y="88"/>
                              </a:cxn>
                              <a:cxn ang="0">
                                <a:pos x="591" y="94"/>
                              </a:cxn>
                              <a:cxn ang="0">
                                <a:pos x="637" y="97"/>
                              </a:cxn>
                              <a:cxn ang="0">
                                <a:pos x="551" y="103"/>
                              </a:cxn>
                              <a:cxn ang="0">
                                <a:pos x="512" y="106"/>
                              </a:cxn>
                              <a:cxn ang="0">
                                <a:pos x="484" y="109"/>
                              </a:cxn>
                              <a:cxn ang="0">
                                <a:pos x="453" y="111"/>
                              </a:cxn>
                              <a:cxn ang="0">
                                <a:pos x="412" y="115"/>
                              </a:cxn>
                              <a:cxn ang="0">
                                <a:pos x="366" y="117"/>
                              </a:cxn>
                              <a:cxn ang="0">
                                <a:pos x="317" y="120"/>
                              </a:cxn>
                              <a:cxn ang="0">
                                <a:pos x="273" y="123"/>
                              </a:cxn>
                              <a:cxn ang="0">
                                <a:pos x="260" y="125"/>
                              </a:cxn>
                              <a:cxn ang="0">
                                <a:pos x="228" y="124"/>
                              </a:cxn>
                              <a:cxn ang="0">
                                <a:pos x="209" y="125"/>
                              </a:cxn>
                              <a:cxn ang="0">
                                <a:pos x="195" y="121"/>
                              </a:cxn>
                              <a:cxn ang="0">
                                <a:pos x="163" y="110"/>
                              </a:cxn>
                              <a:cxn ang="0">
                                <a:pos x="123" y="93"/>
                              </a:cxn>
                              <a:cxn ang="0">
                                <a:pos x="89" y="80"/>
                              </a:cxn>
                              <a:cxn ang="0">
                                <a:pos x="72" y="70"/>
                              </a:cxn>
                              <a:cxn ang="0">
                                <a:pos x="48" y="59"/>
                              </a:cxn>
                              <a:cxn ang="0">
                                <a:pos x="36" y="52"/>
                              </a:cxn>
                              <a:cxn ang="0">
                                <a:pos x="27" y="42"/>
                              </a:cxn>
                              <a:cxn ang="0">
                                <a:pos x="8" y="26"/>
                              </a:cxn>
                              <a:cxn ang="0">
                                <a:pos x="0" y="3"/>
                              </a:cxn>
                            </a:cxnLst>
                            <a:rect l="0" t="0" r="r" b="b"/>
                            <a:pathLst>
                              <a:path w="637" h="125">
                                <a:moveTo>
                                  <a:pt x="0" y="3"/>
                                </a:moveTo>
                                <a:lnTo>
                                  <a:pt x="79" y="0"/>
                                </a:lnTo>
                                <a:lnTo>
                                  <a:pt x="124" y="13"/>
                                </a:lnTo>
                                <a:lnTo>
                                  <a:pt x="158" y="31"/>
                                </a:lnTo>
                                <a:lnTo>
                                  <a:pt x="169" y="44"/>
                                </a:lnTo>
                                <a:lnTo>
                                  <a:pt x="186" y="55"/>
                                </a:lnTo>
                                <a:lnTo>
                                  <a:pt x="209" y="61"/>
                                </a:lnTo>
                                <a:lnTo>
                                  <a:pt x="231" y="72"/>
                                </a:lnTo>
                                <a:lnTo>
                                  <a:pt x="262" y="67"/>
                                </a:lnTo>
                                <a:lnTo>
                                  <a:pt x="300" y="56"/>
                                </a:lnTo>
                                <a:lnTo>
                                  <a:pt x="331" y="47"/>
                                </a:lnTo>
                                <a:lnTo>
                                  <a:pt x="359" y="38"/>
                                </a:lnTo>
                                <a:lnTo>
                                  <a:pt x="389" y="30"/>
                                </a:lnTo>
                                <a:lnTo>
                                  <a:pt x="410" y="27"/>
                                </a:lnTo>
                                <a:lnTo>
                                  <a:pt x="448" y="31"/>
                                </a:lnTo>
                                <a:lnTo>
                                  <a:pt x="487" y="33"/>
                                </a:lnTo>
                                <a:lnTo>
                                  <a:pt x="522" y="28"/>
                                </a:lnTo>
                                <a:lnTo>
                                  <a:pt x="553" y="25"/>
                                </a:lnTo>
                                <a:lnTo>
                                  <a:pt x="581" y="20"/>
                                </a:lnTo>
                                <a:lnTo>
                                  <a:pt x="599" y="26"/>
                                </a:lnTo>
                                <a:lnTo>
                                  <a:pt x="621" y="27"/>
                                </a:lnTo>
                                <a:lnTo>
                                  <a:pt x="591" y="35"/>
                                </a:lnTo>
                                <a:lnTo>
                                  <a:pt x="569" y="41"/>
                                </a:lnTo>
                                <a:lnTo>
                                  <a:pt x="548" y="48"/>
                                </a:lnTo>
                                <a:lnTo>
                                  <a:pt x="527" y="55"/>
                                </a:lnTo>
                                <a:lnTo>
                                  <a:pt x="503" y="61"/>
                                </a:lnTo>
                                <a:lnTo>
                                  <a:pt x="479" y="63"/>
                                </a:lnTo>
                                <a:lnTo>
                                  <a:pt x="453" y="62"/>
                                </a:lnTo>
                                <a:lnTo>
                                  <a:pt x="427" y="58"/>
                                </a:lnTo>
                                <a:lnTo>
                                  <a:pt x="397" y="63"/>
                                </a:lnTo>
                                <a:lnTo>
                                  <a:pt x="372" y="72"/>
                                </a:lnTo>
                                <a:lnTo>
                                  <a:pt x="411" y="74"/>
                                </a:lnTo>
                                <a:lnTo>
                                  <a:pt x="451" y="77"/>
                                </a:lnTo>
                                <a:lnTo>
                                  <a:pt x="491" y="80"/>
                                </a:lnTo>
                                <a:lnTo>
                                  <a:pt x="534" y="85"/>
                                </a:lnTo>
                                <a:lnTo>
                                  <a:pt x="563" y="88"/>
                                </a:lnTo>
                                <a:lnTo>
                                  <a:pt x="591" y="94"/>
                                </a:lnTo>
                                <a:lnTo>
                                  <a:pt x="637" y="97"/>
                                </a:lnTo>
                                <a:lnTo>
                                  <a:pt x="551" y="103"/>
                                </a:lnTo>
                                <a:lnTo>
                                  <a:pt x="512" y="106"/>
                                </a:lnTo>
                                <a:lnTo>
                                  <a:pt x="484" y="109"/>
                                </a:lnTo>
                                <a:lnTo>
                                  <a:pt x="453" y="111"/>
                                </a:lnTo>
                                <a:lnTo>
                                  <a:pt x="412" y="115"/>
                                </a:lnTo>
                                <a:lnTo>
                                  <a:pt x="366" y="117"/>
                                </a:lnTo>
                                <a:lnTo>
                                  <a:pt x="317" y="120"/>
                                </a:lnTo>
                                <a:lnTo>
                                  <a:pt x="273" y="123"/>
                                </a:lnTo>
                                <a:lnTo>
                                  <a:pt x="260" y="125"/>
                                </a:lnTo>
                                <a:lnTo>
                                  <a:pt x="228" y="124"/>
                                </a:lnTo>
                                <a:lnTo>
                                  <a:pt x="209" y="125"/>
                                </a:lnTo>
                                <a:lnTo>
                                  <a:pt x="195" y="121"/>
                                </a:lnTo>
                                <a:lnTo>
                                  <a:pt x="163" y="110"/>
                                </a:lnTo>
                                <a:lnTo>
                                  <a:pt x="123" y="93"/>
                                </a:lnTo>
                                <a:lnTo>
                                  <a:pt x="89" y="80"/>
                                </a:lnTo>
                                <a:lnTo>
                                  <a:pt x="72" y="70"/>
                                </a:lnTo>
                                <a:lnTo>
                                  <a:pt x="48" y="59"/>
                                </a:lnTo>
                                <a:lnTo>
                                  <a:pt x="36" y="52"/>
                                </a:lnTo>
                                <a:lnTo>
                                  <a:pt x="27" y="42"/>
                                </a:lnTo>
                                <a:lnTo>
                                  <a:pt x="8" y="26"/>
                                </a:lnTo>
                                <a:lnTo>
                                  <a:pt x="0" y="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1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58" name="Freeform 11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72" y="2368"/>
                            <a:ext cx="84" cy="8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70" y="0"/>
                              </a:cxn>
                              <a:cxn ang="0">
                                <a:pos x="45" y="37"/>
                              </a:cxn>
                              <a:cxn ang="0">
                                <a:pos x="21" y="72"/>
                              </a:cxn>
                              <a:cxn ang="0">
                                <a:pos x="0" y="99"/>
                              </a:cxn>
                              <a:cxn ang="0">
                                <a:pos x="10" y="134"/>
                              </a:cxn>
                              <a:cxn ang="0">
                                <a:pos x="16" y="169"/>
                              </a:cxn>
                              <a:cxn ang="0">
                                <a:pos x="41" y="168"/>
                              </a:cxn>
                              <a:cxn ang="0">
                                <a:pos x="66" y="164"/>
                              </a:cxn>
                              <a:cxn ang="0">
                                <a:pos x="84" y="162"/>
                              </a:cxn>
                              <a:cxn ang="0">
                                <a:pos x="105" y="161"/>
                              </a:cxn>
                              <a:cxn ang="0">
                                <a:pos x="124" y="162"/>
                              </a:cxn>
                              <a:cxn ang="0">
                                <a:pos x="146" y="159"/>
                              </a:cxn>
                              <a:cxn ang="0">
                                <a:pos x="132" y="143"/>
                              </a:cxn>
                              <a:cxn ang="0">
                                <a:pos x="131" y="127"/>
                              </a:cxn>
                              <a:cxn ang="0">
                                <a:pos x="135" y="104"/>
                              </a:cxn>
                              <a:cxn ang="0">
                                <a:pos x="141" y="85"/>
                              </a:cxn>
                              <a:cxn ang="0">
                                <a:pos x="144" y="74"/>
                              </a:cxn>
                              <a:cxn ang="0">
                                <a:pos x="146" y="60"/>
                              </a:cxn>
                              <a:cxn ang="0">
                                <a:pos x="157" y="38"/>
                              </a:cxn>
                              <a:cxn ang="0">
                                <a:pos x="169" y="25"/>
                              </a:cxn>
                              <a:cxn ang="0">
                                <a:pos x="137" y="19"/>
                              </a:cxn>
                              <a:cxn ang="0">
                                <a:pos x="116" y="16"/>
                              </a:cxn>
                              <a:cxn ang="0">
                                <a:pos x="98" y="8"/>
                              </a:cxn>
                              <a:cxn ang="0">
                                <a:pos x="70" y="0"/>
                              </a:cxn>
                            </a:cxnLst>
                            <a:rect l="0" t="0" r="r" b="b"/>
                            <a:pathLst>
                              <a:path w="169" h="169">
                                <a:moveTo>
                                  <a:pt x="70" y="0"/>
                                </a:moveTo>
                                <a:lnTo>
                                  <a:pt x="45" y="37"/>
                                </a:lnTo>
                                <a:lnTo>
                                  <a:pt x="21" y="72"/>
                                </a:lnTo>
                                <a:lnTo>
                                  <a:pt x="0" y="99"/>
                                </a:lnTo>
                                <a:lnTo>
                                  <a:pt x="10" y="134"/>
                                </a:lnTo>
                                <a:lnTo>
                                  <a:pt x="16" y="169"/>
                                </a:lnTo>
                                <a:lnTo>
                                  <a:pt x="41" y="168"/>
                                </a:lnTo>
                                <a:lnTo>
                                  <a:pt x="66" y="164"/>
                                </a:lnTo>
                                <a:lnTo>
                                  <a:pt x="84" y="162"/>
                                </a:lnTo>
                                <a:lnTo>
                                  <a:pt x="105" y="161"/>
                                </a:lnTo>
                                <a:lnTo>
                                  <a:pt x="124" y="162"/>
                                </a:lnTo>
                                <a:lnTo>
                                  <a:pt x="146" y="159"/>
                                </a:lnTo>
                                <a:lnTo>
                                  <a:pt x="132" y="143"/>
                                </a:lnTo>
                                <a:lnTo>
                                  <a:pt x="131" y="127"/>
                                </a:lnTo>
                                <a:lnTo>
                                  <a:pt x="135" y="104"/>
                                </a:lnTo>
                                <a:lnTo>
                                  <a:pt x="141" y="85"/>
                                </a:lnTo>
                                <a:lnTo>
                                  <a:pt x="144" y="74"/>
                                </a:lnTo>
                                <a:lnTo>
                                  <a:pt x="146" y="60"/>
                                </a:lnTo>
                                <a:lnTo>
                                  <a:pt x="157" y="38"/>
                                </a:lnTo>
                                <a:lnTo>
                                  <a:pt x="169" y="25"/>
                                </a:lnTo>
                                <a:lnTo>
                                  <a:pt x="137" y="19"/>
                                </a:lnTo>
                                <a:lnTo>
                                  <a:pt x="116" y="16"/>
                                </a:lnTo>
                                <a:lnTo>
                                  <a:pt x="98" y="8"/>
                                </a:lnTo>
                                <a:lnTo>
                                  <a:pt x="7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F3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59" name="Freeform 11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06" y="2354"/>
                            <a:ext cx="131" cy="7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62" y="6"/>
                              </a:cxn>
                              <a:cxn ang="0">
                                <a:pos x="216" y="10"/>
                              </a:cxn>
                              <a:cxn ang="0">
                                <a:pos x="189" y="17"/>
                              </a:cxn>
                              <a:cxn ang="0">
                                <a:pos x="160" y="27"/>
                              </a:cxn>
                              <a:cxn ang="0">
                                <a:pos x="135" y="42"/>
                              </a:cxn>
                              <a:cxn ang="0">
                                <a:pos x="116" y="56"/>
                              </a:cxn>
                              <a:cxn ang="0">
                                <a:pos x="101" y="76"/>
                              </a:cxn>
                              <a:cxn ang="0">
                                <a:pos x="85" y="101"/>
                              </a:cxn>
                              <a:cxn ang="0">
                                <a:pos x="62" y="120"/>
                              </a:cxn>
                              <a:cxn ang="0">
                                <a:pos x="30" y="140"/>
                              </a:cxn>
                              <a:cxn ang="0">
                                <a:pos x="0" y="150"/>
                              </a:cxn>
                              <a:cxn ang="0">
                                <a:pos x="27" y="126"/>
                              </a:cxn>
                              <a:cxn ang="0">
                                <a:pos x="45" y="101"/>
                              </a:cxn>
                              <a:cxn ang="0">
                                <a:pos x="59" y="79"/>
                              </a:cxn>
                              <a:cxn ang="0">
                                <a:pos x="76" y="54"/>
                              </a:cxn>
                              <a:cxn ang="0">
                                <a:pos x="91" y="34"/>
                              </a:cxn>
                              <a:cxn ang="0">
                                <a:pos x="108" y="19"/>
                              </a:cxn>
                              <a:cxn ang="0">
                                <a:pos x="129" y="8"/>
                              </a:cxn>
                              <a:cxn ang="0">
                                <a:pos x="156" y="1"/>
                              </a:cxn>
                              <a:cxn ang="0">
                                <a:pos x="189" y="0"/>
                              </a:cxn>
                              <a:cxn ang="0">
                                <a:pos x="222" y="1"/>
                              </a:cxn>
                              <a:cxn ang="0">
                                <a:pos x="262" y="6"/>
                              </a:cxn>
                            </a:cxnLst>
                            <a:rect l="0" t="0" r="r" b="b"/>
                            <a:pathLst>
                              <a:path w="262" h="150">
                                <a:moveTo>
                                  <a:pt x="262" y="6"/>
                                </a:moveTo>
                                <a:lnTo>
                                  <a:pt x="216" y="10"/>
                                </a:lnTo>
                                <a:lnTo>
                                  <a:pt x="189" y="17"/>
                                </a:lnTo>
                                <a:lnTo>
                                  <a:pt x="160" y="27"/>
                                </a:lnTo>
                                <a:lnTo>
                                  <a:pt x="135" y="42"/>
                                </a:lnTo>
                                <a:lnTo>
                                  <a:pt x="116" y="56"/>
                                </a:lnTo>
                                <a:lnTo>
                                  <a:pt x="101" y="76"/>
                                </a:lnTo>
                                <a:lnTo>
                                  <a:pt x="85" y="101"/>
                                </a:lnTo>
                                <a:lnTo>
                                  <a:pt x="62" y="120"/>
                                </a:lnTo>
                                <a:lnTo>
                                  <a:pt x="30" y="140"/>
                                </a:lnTo>
                                <a:lnTo>
                                  <a:pt x="0" y="150"/>
                                </a:lnTo>
                                <a:lnTo>
                                  <a:pt x="27" y="126"/>
                                </a:lnTo>
                                <a:lnTo>
                                  <a:pt x="45" y="101"/>
                                </a:lnTo>
                                <a:lnTo>
                                  <a:pt x="59" y="79"/>
                                </a:lnTo>
                                <a:lnTo>
                                  <a:pt x="76" y="54"/>
                                </a:lnTo>
                                <a:lnTo>
                                  <a:pt x="91" y="34"/>
                                </a:lnTo>
                                <a:lnTo>
                                  <a:pt x="108" y="19"/>
                                </a:lnTo>
                                <a:lnTo>
                                  <a:pt x="129" y="8"/>
                                </a:lnTo>
                                <a:lnTo>
                                  <a:pt x="156" y="1"/>
                                </a:lnTo>
                                <a:lnTo>
                                  <a:pt x="189" y="0"/>
                                </a:lnTo>
                                <a:lnTo>
                                  <a:pt x="222" y="1"/>
                                </a:lnTo>
                                <a:lnTo>
                                  <a:pt x="262" y="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9F3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60" name="Freeform 11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759" y="1834"/>
                            <a:ext cx="71" cy="47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7"/>
                              </a:cxn>
                              <a:cxn ang="0">
                                <a:pos x="5" y="15"/>
                              </a:cxn>
                              <a:cxn ang="0">
                                <a:pos x="8" y="30"/>
                              </a:cxn>
                              <a:cxn ang="0">
                                <a:pos x="5" y="53"/>
                              </a:cxn>
                              <a:cxn ang="0">
                                <a:pos x="10" y="77"/>
                              </a:cxn>
                              <a:cxn ang="0">
                                <a:pos x="10" y="109"/>
                              </a:cxn>
                              <a:cxn ang="0">
                                <a:pos x="24" y="156"/>
                              </a:cxn>
                              <a:cxn ang="0">
                                <a:pos x="34" y="213"/>
                              </a:cxn>
                              <a:cxn ang="0">
                                <a:pos x="59" y="292"/>
                              </a:cxn>
                              <a:cxn ang="0">
                                <a:pos x="86" y="393"/>
                              </a:cxn>
                              <a:cxn ang="0">
                                <a:pos x="103" y="452"/>
                              </a:cxn>
                              <a:cxn ang="0">
                                <a:pos x="107" y="524"/>
                              </a:cxn>
                              <a:cxn ang="0">
                                <a:pos x="108" y="634"/>
                              </a:cxn>
                              <a:cxn ang="0">
                                <a:pos x="110" y="714"/>
                              </a:cxn>
                              <a:cxn ang="0">
                                <a:pos x="115" y="786"/>
                              </a:cxn>
                              <a:cxn ang="0">
                                <a:pos x="119" y="835"/>
                              </a:cxn>
                              <a:cxn ang="0">
                                <a:pos x="118" y="877"/>
                              </a:cxn>
                              <a:cxn ang="0">
                                <a:pos x="113" y="907"/>
                              </a:cxn>
                              <a:cxn ang="0">
                                <a:pos x="106" y="927"/>
                              </a:cxn>
                              <a:cxn ang="0">
                                <a:pos x="95" y="943"/>
                              </a:cxn>
                              <a:cxn ang="0">
                                <a:pos x="110" y="936"/>
                              </a:cxn>
                              <a:cxn ang="0">
                                <a:pos x="122" y="920"/>
                              </a:cxn>
                              <a:cxn ang="0">
                                <a:pos x="131" y="895"/>
                              </a:cxn>
                              <a:cxn ang="0">
                                <a:pos x="136" y="867"/>
                              </a:cxn>
                              <a:cxn ang="0">
                                <a:pos x="139" y="838"/>
                              </a:cxn>
                              <a:cxn ang="0">
                                <a:pos x="141" y="803"/>
                              </a:cxn>
                              <a:cxn ang="0">
                                <a:pos x="132" y="799"/>
                              </a:cxn>
                              <a:cxn ang="0">
                                <a:pos x="124" y="793"/>
                              </a:cxn>
                              <a:cxn ang="0">
                                <a:pos x="125" y="751"/>
                              </a:cxn>
                              <a:cxn ang="0">
                                <a:pos x="126" y="693"/>
                              </a:cxn>
                              <a:cxn ang="0">
                                <a:pos x="122" y="631"/>
                              </a:cxn>
                              <a:cxn ang="0">
                                <a:pos x="119" y="586"/>
                              </a:cxn>
                              <a:cxn ang="0">
                                <a:pos x="117" y="552"/>
                              </a:cxn>
                              <a:cxn ang="0">
                                <a:pos x="114" y="448"/>
                              </a:cxn>
                              <a:cxn ang="0">
                                <a:pos x="90" y="362"/>
                              </a:cxn>
                              <a:cxn ang="0">
                                <a:pos x="72" y="292"/>
                              </a:cxn>
                              <a:cxn ang="0">
                                <a:pos x="52" y="223"/>
                              </a:cxn>
                              <a:cxn ang="0">
                                <a:pos x="38" y="176"/>
                              </a:cxn>
                              <a:cxn ang="0">
                                <a:pos x="25" y="130"/>
                              </a:cxn>
                              <a:cxn ang="0">
                                <a:pos x="21" y="95"/>
                              </a:cxn>
                              <a:cxn ang="0">
                                <a:pos x="11" y="45"/>
                              </a:cxn>
                              <a:cxn ang="0">
                                <a:pos x="15" y="20"/>
                              </a:cxn>
                              <a:cxn ang="0">
                                <a:pos x="22" y="0"/>
                              </a:cxn>
                              <a:cxn ang="0">
                                <a:pos x="11" y="3"/>
                              </a:cxn>
                              <a:cxn ang="0">
                                <a:pos x="0" y="7"/>
                              </a:cxn>
                            </a:cxnLst>
                            <a:rect l="0" t="0" r="r" b="b"/>
                            <a:pathLst>
                              <a:path w="141" h="943">
                                <a:moveTo>
                                  <a:pt x="0" y="7"/>
                                </a:moveTo>
                                <a:lnTo>
                                  <a:pt x="5" y="15"/>
                                </a:lnTo>
                                <a:lnTo>
                                  <a:pt x="8" y="30"/>
                                </a:lnTo>
                                <a:lnTo>
                                  <a:pt x="5" y="53"/>
                                </a:lnTo>
                                <a:lnTo>
                                  <a:pt x="10" y="77"/>
                                </a:lnTo>
                                <a:lnTo>
                                  <a:pt x="10" y="109"/>
                                </a:lnTo>
                                <a:lnTo>
                                  <a:pt x="24" y="156"/>
                                </a:lnTo>
                                <a:lnTo>
                                  <a:pt x="34" y="213"/>
                                </a:lnTo>
                                <a:lnTo>
                                  <a:pt x="59" y="292"/>
                                </a:lnTo>
                                <a:lnTo>
                                  <a:pt x="86" y="393"/>
                                </a:lnTo>
                                <a:lnTo>
                                  <a:pt x="103" y="452"/>
                                </a:lnTo>
                                <a:lnTo>
                                  <a:pt x="107" y="524"/>
                                </a:lnTo>
                                <a:lnTo>
                                  <a:pt x="108" y="634"/>
                                </a:lnTo>
                                <a:lnTo>
                                  <a:pt x="110" y="714"/>
                                </a:lnTo>
                                <a:lnTo>
                                  <a:pt x="115" y="786"/>
                                </a:lnTo>
                                <a:lnTo>
                                  <a:pt x="119" y="835"/>
                                </a:lnTo>
                                <a:lnTo>
                                  <a:pt x="118" y="877"/>
                                </a:lnTo>
                                <a:lnTo>
                                  <a:pt x="113" y="907"/>
                                </a:lnTo>
                                <a:lnTo>
                                  <a:pt x="106" y="927"/>
                                </a:lnTo>
                                <a:lnTo>
                                  <a:pt x="95" y="943"/>
                                </a:lnTo>
                                <a:lnTo>
                                  <a:pt x="110" y="936"/>
                                </a:lnTo>
                                <a:lnTo>
                                  <a:pt x="122" y="920"/>
                                </a:lnTo>
                                <a:lnTo>
                                  <a:pt x="131" y="895"/>
                                </a:lnTo>
                                <a:lnTo>
                                  <a:pt x="136" y="867"/>
                                </a:lnTo>
                                <a:lnTo>
                                  <a:pt x="139" y="838"/>
                                </a:lnTo>
                                <a:lnTo>
                                  <a:pt x="141" y="803"/>
                                </a:lnTo>
                                <a:lnTo>
                                  <a:pt x="132" y="799"/>
                                </a:lnTo>
                                <a:lnTo>
                                  <a:pt x="124" y="793"/>
                                </a:lnTo>
                                <a:lnTo>
                                  <a:pt x="125" y="751"/>
                                </a:lnTo>
                                <a:lnTo>
                                  <a:pt x="126" y="693"/>
                                </a:lnTo>
                                <a:lnTo>
                                  <a:pt x="122" y="631"/>
                                </a:lnTo>
                                <a:lnTo>
                                  <a:pt x="119" y="586"/>
                                </a:lnTo>
                                <a:lnTo>
                                  <a:pt x="117" y="552"/>
                                </a:lnTo>
                                <a:lnTo>
                                  <a:pt x="114" y="448"/>
                                </a:lnTo>
                                <a:lnTo>
                                  <a:pt x="90" y="362"/>
                                </a:lnTo>
                                <a:lnTo>
                                  <a:pt x="72" y="292"/>
                                </a:lnTo>
                                <a:lnTo>
                                  <a:pt x="52" y="223"/>
                                </a:lnTo>
                                <a:lnTo>
                                  <a:pt x="38" y="176"/>
                                </a:lnTo>
                                <a:lnTo>
                                  <a:pt x="25" y="130"/>
                                </a:lnTo>
                                <a:lnTo>
                                  <a:pt x="21" y="95"/>
                                </a:lnTo>
                                <a:lnTo>
                                  <a:pt x="11" y="45"/>
                                </a:lnTo>
                                <a:lnTo>
                                  <a:pt x="15" y="20"/>
                                </a:lnTo>
                                <a:lnTo>
                                  <a:pt x="22" y="0"/>
                                </a:lnTo>
                                <a:lnTo>
                                  <a:pt x="11" y="3"/>
                                </a:lnTo>
                                <a:lnTo>
                                  <a:pt x="0" y="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1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261" name="Freeform 11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822" y="1720"/>
                            <a:ext cx="16" cy="9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" y="0"/>
                              </a:cxn>
                              <a:cxn ang="0">
                                <a:pos x="0" y="12"/>
                              </a:cxn>
                              <a:cxn ang="0">
                                <a:pos x="5" y="20"/>
                              </a:cxn>
                              <a:cxn ang="0">
                                <a:pos x="13" y="28"/>
                              </a:cxn>
                              <a:cxn ang="0">
                                <a:pos x="21" y="39"/>
                              </a:cxn>
                              <a:cxn ang="0">
                                <a:pos x="24" y="49"/>
                              </a:cxn>
                              <a:cxn ang="0">
                                <a:pos x="28" y="70"/>
                              </a:cxn>
                              <a:cxn ang="0">
                                <a:pos x="28" y="91"/>
                              </a:cxn>
                              <a:cxn ang="0">
                                <a:pos x="24" y="113"/>
                              </a:cxn>
                              <a:cxn ang="0">
                                <a:pos x="21" y="135"/>
                              </a:cxn>
                              <a:cxn ang="0">
                                <a:pos x="14" y="156"/>
                              </a:cxn>
                              <a:cxn ang="0">
                                <a:pos x="4" y="179"/>
                              </a:cxn>
                              <a:cxn ang="0">
                                <a:pos x="14" y="166"/>
                              </a:cxn>
                              <a:cxn ang="0">
                                <a:pos x="21" y="149"/>
                              </a:cxn>
                              <a:cxn ang="0">
                                <a:pos x="28" y="128"/>
                              </a:cxn>
                              <a:cxn ang="0">
                                <a:pos x="31" y="108"/>
                              </a:cxn>
                              <a:cxn ang="0">
                                <a:pos x="34" y="77"/>
                              </a:cxn>
                              <a:cxn ang="0">
                                <a:pos x="31" y="57"/>
                              </a:cxn>
                              <a:cxn ang="0">
                                <a:pos x="27" y="40"/>
                              </a:cxn>
                              <a:cxn ang="0">
                                <a:pos x="19" y="28"/>
                              </a:cxn>
                              <a:cxn ang="0">
                                <a:pos x="13" y="20"/>
                              </a:cxn>
                              <a:cxn ang="0">
                                <a:pos x="6" y="16"/>
                              </a:cxn>
                              <a:cxn ang="0">
                                <a:pos x="1" y="0"/>
                              </a:cxn>
                            </a:cxnLst>
                            <a:rect l="0" t="0" r="r" b="b"/>
                            <a:pathLst>
                              <a:path w="34" h="179">
                                <a:moveTo>
                                  <a:pt x="1" y="0"/>
                                </a:moveTo>
                                <a:lnTo>
                                  <a:pt x="0" y="12"/>
                                </a:lnTo>
                                <a:lnTo>
                                  <a:pt x="5" y="20"/>
                                </a:lnTo>
                                <a:lnTo>
                                  <a:pt x="13" y="28"/>
                                </a:lnTo>
                                <a:lnTo>
                                  <a:pt x="21" y="39"/>
                                </a:lnTo>
                                <a:lnTo>
                                  <a:pt x="24" y="49"/>
                                </a:lnTo>
                                <a:lnTo>
                                  <a:pt x="28" y="70"/>
                                </a:lnTo>
                                <a:lnTo>
                                  <a:pt x="28" y="91"/>
                                </a:lnTo>
                                <a:lnTo>
                                  <a:pt x="24" y="113"/>
                                </a:lnTo>
                                <a:lnTo>
                                  <a:pt x="21" y="135"/>
                                </a:lnTo>
                                <a:lnTo>
                                  <a:pt x="14" y="156"/>
                                </a:lnTo>
                                <a:lnTo>
                                  <a:pt x="4" y="179"/>
                                </a:lnTo>
                                <a:lnTo>
                                  <a:pt x="14" y="166"/>
                                </a:lnTo>
                                <a:lnTo>
                                  <a:pt x="21" y="149"/>
                                </a:lnTo>
                                <a:lnTo>
                                  <a:pt x="28" y="128"/>
                                </a:lnTo>
                                <a:lnTo>
                                  <a:pt x="31" y="108"/>
                                </a:lnTo>
                                <a:lnTo>
                                  <a:pt x="34" y="77"/>
                                </a:lnTo>
                                <a:lnTo>
                                  <a:pt x="31" y="57"/>
                                </a:lnTo>
                                <a:lnTo>
                                  <a:pt x="27" y="40"/>
                                </a:lnTo>
                                <a:lnTo>
                                  <a:pt x="19" y="28"/>
                                </a:lnTo>
                                <a:lnTo>
                                  <a:pt x="13" y="20"/>
                                </a:lnTo>
                                <a:lnTo>
                                  <a:pt x="6" y="16"/>
                                </a:lnTo>
                                <a:lnTo>
                                  <a:pt x="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F1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231" name="Group 1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35" y="2379"/>
                      <a:ext cx="216" cy="70"/>
                      <a:chOff x="4935" y="2379"/>
                      <a:chExt cx="216" cy="70"/>
                    </a:xfrm>
                  </p:grpSpPr>
                  <p:sp>
                    <p:nvSpPr>
                      <p:cNvPr id="232" name="Freeform 1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37" y="2379"/>
                        <a:ext cx="214" cy="7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8" y="2"/>
                          </a:cxn>
                          <a:cxn ang="0">
                            <a:pos x="24" y="22"/>
                          </a:cxn>
                          <a:cxn ang="0">
                            <a:pos x="14" y="46"/>
                          </a:cxn>
                          <a:cxn ang="0">
                            <a:pos x="14" y="67"/>
                          </a:cxn>
                          <a:cxn ang="0">
                            <a:pos x="0" y="91"/>
                          </a:cxn>
                          <a:cxn ang="0">
                            <a:pos x="0" y="115"/>
                          </a:cxn>
                          <a:cxn ang="0">
                            <a:pos x="17" y="133"/>
                          </a:cxn>
                          <a:cxn ang="0">
                            <a:pos x="62" y="139"/>
                          </a:cxn>
                          <a:cxn ang="0">
                            <a:pos x="110" y="136"/>
                          </a:cxn>
                          <a:cxn ang="0">
                            <a:pos x="159" y="133"/>
                          </a:cxn>
                          <a:cxn ang="0">
                            <a:pos x="193" y="136"/>
                          </a:cxn>
                          <a:cxn ang="0">
                            <a:pos x="224" y="133"/>
                          </a:cxn>
                          <a:cxn ang="0">
                            <a:pos x="252" y="129"/>
                          </a:cxn>
                          <a:cxn ang="0">
                            <a:pos x="273" y="130"/>
                          </a:cxn>
                          <a:cxn ang="0">
                            <a:pos x="296" y="129"/>
                          </a:cxn>
                          <a:cxn ang="0">
                            <a:pos x="324" y="134"/>
                          </a:cxn>
                          <a:cxn ang="0">
                            <a:pos x="355" y="138"/>
                          </a:cxn>
                          <a:cxn ang="0">
                            <a:pos x="398" y="137"/>
                          </a:cxn>
                          <a:cxn ang="0">
                            <a:pos x="429" y="133"/>
                          </a:cxn>
                          <a:cxn ang="0">
                            <a:pos x="429" y="53"/>
                          </a:cxn>
                          <a:cxn ang="0">
                            <a:pos x="406" y="47"/>
                          </a:cxn>
                          <a:cxn ang="0">
                            <a:pos x="381" y="39"/>
                          </a:cxn>
                          <a:cxn ang="0">
                            <a:pos x="364" y="35"/>
                          </a:cxn>
                          <a:cxn ang="0">
                            <a:pos x="345" y="33"/>
                          </a:cxn>
                          <a:cxn ang="0">
                            <a:pos x="332" y="22"/>
                          </a:cxn>
                          <a:cxn ang="0">
                            <a:pos x="318" y="13"/>
                          </a:cxn>
                          <a:cxn ang="0">
                            <a:pos x="307" y="5"/>
                          </a:cxn>
                          <a:cxn ang="0">
                            <a:pos x="294" y="0"/>
                          </a:cxn>
                          <a:cxn ang="0">
                            <a:pos x="277" y="2"/>
                          </a:cxn>
                          <a:cxn ang="0">
                            <a:pos x="259" y="5"/>
                          </a:cxn>
                          <a:cxn ang="0">
                            <a:pos x="162" y="8"/>
                          </a:cxn>
                          <a:cxn ang="0">
                            <a:pos x="100" y="15"/>
                          </a:cxn>
                          <a:cxn ang="0">
                            <a:pos x="38" y="2"/>
                          </a:cxn>
                        </a:cxnLst>
                        <a:rect l="0" t="0" r="r" b="b"/>
                        <a:pathLst>
                          <a:path w="429" h="139">
                            <a:moveTo>
                              <a:pt x="38" y="2"/>
                            </a:moveTo>
                            <a:lnTo>
                              <a:pt x="24" y="22"/>
                            </a:lnTo>
                            <a:lnTo>
                              <a:pt x="14" y="46"/>
                            </a:lnTo>
                            <a:lnTo>
                              <a:pt x="14" y="67"/>
                            </a:lnTo>
                            <a:lnTo>
                              <a:pt x="0" y="91"/>
                            </a:lnTo>
                            <a:lnTo>
                              <a:pt x="0" y="115"/>
                            </a:lnTo>
                            <a:lnTo>
                              <a:pt x="17" y="133"/>
                            </a:lnTo>
                            <a:lnTo>
                              <a:pt x="62" y="139"/>
                            </a:lnTo>
                            <a:lnTo>
                              <a:pt x="110" y="136"/>
                            </a:lnTo>
                            <a:lnTo>
                              <a:pt x="159" y="133"/>
                            </a:lnTo>
                            <a:lnTo>
                              <a:pt x="193" y="136"/>
                            </a:lnTo>
                            <a:lnTo>
                              <a:pt x="224" y="133"/>
                            </a:lnTo>
                            <a:lnTo>
                              <a:pt x="252" y="129"/>
                            </a:lnTo>
                            <a:lnTo>
                              <a:pt x="273" y="130"/>
                            </a:lnTo>
                            <a:lnTo>
                              <a:pt x="296" y="129"/>
                            </a:lnTo>
                            <a:lnTo>
                              <a:pt x="324" y="134"/>
                            </a:lnTo>
                            <a:lnTo>
                              <a:pt x="355" y="138"/>
                            </a:lnTo>
                            <a:lnTo>
                              <a:pt x="398" y="137"/>
                            </a:lnTo>
                            <a:lnTo>
                              <a:pt x="429" y="133"/>
                            </a:lnTo>
                            <a:lnTo>
                              <a:pt x="429" y="53"/>
                            </a:lnTo>
                            <a:lnTo>
                              <a:pt x="406" y="47"/>
                            </a:lnTo>
                            <a:lnTo>
                              <a:pt x="381" y="39"/>
                            </a:lnTo>
                            <a:lnTo>
                              <a:pt x="364" y="35"/>
                            </a:lnTo>
                            <a:lnTo>
                              <a:pt x="345" y="33"/>
                            </a:lnTo>
                            <a:lnTo>
                              <a:pt x="332" y="22"/>
                            </a:lnTo>
                            <a:lnTo>
                              <a:pt x="318" y="13"/>
                            </a:lnTo>
                            <a:lnTo>
                              <a:pt x="307" y="5"/>
                            </a:lnTo>
                            <a:lnTo>
                              <a:pt x="294" y="0"/>
                            </a:lnTo>
                            <a:lnTo>
                              <a:pt x="277" y="2"/>
                            </a:lnTo>
                            <a:lnTo>
                              <a:pt x="259" y="5"/>
                            </a:lnTo>
                            <a:lnTo>
                              <a:pt x="162" y="8"/>
                            </a:lnTo>
                            <a:lnTo>
                              <a:pt x="100" y="15"/>
                            </a:lnTo>
                            <a:lnTo>
                              <a:pt x="38" y="2"/>
                            </a:lnTo>
                            <a:close/>
                          </a:path>
                        </a:pathLst>
                      </a:custGeom>
                      <a:solidFill>
                        <a:srgbClr val="FF9F7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233" name="Group 1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5" y="2380"/>
                        <a:ext cx="216" cy="69"/>
                        <a:chOff x="4935" y="2380"/>
                        <a:chExt cx="216" cy="69"/>
                      </a:xfrm>
                    </p:grpSpPr>
                    <p:sp>
                      <p:nvSpPr>
                        <p:cNvPr id="234" name="Freeform 11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944" y="2380"/>
                          <a:ext cx="165" cy="5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28" y="3"/>
                            </a:cxn>
                            <a:cxn ang="0">
                              <a:pos x="254" y="5"/>
                            </a:cxn>
                            <a:cxn ang="0">
                              <a:pos x="271" y="9"/>
                            </a:cxn>
                            <a:cxn ang="0">
                              <a:pos x="287" y="13"/>
                            </a:cxn>
                            <a:cxn ang="0">
                              <a:pos x="300" y="20"/>
                            </a:cxn>
                            <a:cxn ang="0">
                              <a:pos x="331" y="33"/>
                            </a:cxn>
                            <a:cxn ang="0">
                              <a:pos x="301" y="26"/>
                            </a:cxn>
                            <a:cxn ang="0">
                              <a:pos x="279" y="24"/>
                            </a:cxn>
                            <a:cxn ang="0">
                              <a:pos x="262" y="28"/>
                            </a:cxn>
                            <a:cxn ang="0">
                              <a:pos x="246" y="26"/>
                            </a:cxn>
                            <a:cxn ang="0">
                              <a:pos x="234" y="31"/>
                            </a:cxn>
                            <a:cxn ang="0">
                              <a:pos x="241" y="40"/>
                            </a:cxn>
                            <a:cxn ang="0">
                              <a:pos x="242" y="51"/>
                            </a:cxn>
                            <a:cxn ang="0">
                              <a:pos x="238" y="64"/>
                            </a:cxn>
                            <a:cxn ang="0">
                              <a:pos x="230" y="75"/>
                            </a:cxn>
                            <a:cxn ang="0">
                              <a:pos x="216" y="86"/>
                            </a:cxn>
                            <a:cxn ang="0">
                              <a:pos x="200" y="93"/>
                            </a:cxn>
                            <a:cxn ang="0">
                              <a:pos x="179" y="99"/>
                            </a:cxn>
                            <a:cxn ang="0">
                              <a:pos x="170" y="86"/>
                            </a:cxn>
                            <a:cxn ang="0">
                              <a:pos x="162" y="80"/>
                            </a:cxn>
                            <a:cxn ang="0">
                              <a:pos x="147" y="74"/>
                            </a:cxn>
                            <a:cxn ang="0">
                              <a:pos x="119" y="78"/>
                            </a:cxn>
                            <a:cxn ang="0">
                              <a:pos x="88" y="80"/>
                            </a:cxn>
                            <a:cxn ang="0">
                              <a:pos x="60" y="74"/>
                            </a:cxn>
                            <a:cxn ang="0">
                              <a:pos x="31" y="68"/>
                            </a:cxn>
                            <a:cxn ang="0">
                              <a:pos x="0" y="55"/>
                            </a:cxn>
                            <a:cxn ang="0">
                              <a:pos x="14" y="27"/>
                            </a:cxn>
                            <a:cxn ang="0">
                              <a:pos x="24" y="0"/>
                            </a:cxn>
                            <a:cxn ang="0">
                              <a:pos x="65" y="8"/>
                            </a:cxn>
                            <a:cxn ang="0">
                              <a:pos x="88" y="12"/>
                            </a:cxn>
                            <a:cxn ang="0">
                              <a:pos x="114" y="9"/>
                            </a:cxn>
                            <a:cxn ang="0">
                              <a:pos x="140" y="5"/>
                            </a:cxn>
                            <a:cxn ang="0">
                              <a:pos x="169" y="3"/>
                            </a:cxn>
                            <a:cxn ang="0">
                              <a:pos x="196" y="2"/>
                            </a:cxn>
                            <a:cxn ang="0">
                              <a:pos x="228" y="3"/>
                            </a:cxn>
                          </a:cxnLst>
                          <a:rect l="0" t="0" r="r" b="b"/>
                          <a:pathLst>
                            <a:path w="331" h="99">
                              <a:moveTo>
                                <a:pt x="228" y="3"/>
                              </a:moveTo>
                              <a:lnTo>
                                <a:pt x="254" y="5"/>
                              </a:lnTo>
                              <a:lnTo>
                                <a:pt x="271" y="9"/>
                              </a:lnTo>
                              <a:lnTo>
                                <a:pt x="287" y="13"/>
                              </a:lnTo>
                              <a:lnTo>
                                <a:pt x="300" y="20"/>
                              </a:lnTo>
                              <a:lnTo>
                                <a:pt x="331" y="33"/>
                              </a:lnTo>
                              <a:lnTo>
                                <a:pt x="301" y="26"/>
                              </a:lnTo>
                              <a:lnTo>
                                <a:pt x="279" y="24"/>
                              </a:lnTo>
                              <a:lnTo>
                                <a:pt x="262" y="28"/>
                              </a:lnTo>
                              <a:lnTo>
                                <a:pt x="246" y="26"/>
                              </a:lnTo>
                              <a:lnTo>
                                <a:pt x="234" y="31"/>
                              </a:lnTo>
                              <a:lnTo>
                                <a:pt x="241" y="40"/>
                              </a:lnTo>
                              <a:lnTo>
                                <a:pt x="242" y="51"/>
                              </a:lnTo>
                              <a:lnTo>
                                <a:pt x="238" y="64"/>
                              </a:lnTo>
                              <a:lnTo>
                                <a:pt x="230" y="75"/>
                              </a:lnTo>
                              <a:lnTo>
                                <a:pt x="216" y="86"/>
                              </a:lnTo>
                              <a:lnTo>
                                <a:pt x="200" y="93"/>
                              </a:lnTo>
                              <a:lnTo>
                                <a:pt x="179" y="99"/>
                              </a:lnTo>
                              <a:lnTo>
                                <a:pt x="170" y="86"/>
                              </a:lnTo>
                              <a:lnTo>
                                <a:pt x="162" y="80"/>
                              </a:lnTo>
                              <a:lnTo>
                                <a:pt x="147" y="74"/>
                              </a:lnTo>
                              <a:lnTo>
                                <a:pt x="119" y="78"/>
                              </a:lnTo>
                              <a:lnTo>
                                <a:pt x="88" y="80"/>
                              </a:lnTo>
                              <a:lnTo>
                                <a:pt x="60" y="74"/>
                              </a:lnTo>
                              <a:lnTo>
                                <a:pt x="31" y="68"/>
                              </a:lnTo>
                              <a:lnTo>
                                <a:pt x="0" y="55"/>
                              </a:lnTo>
                              <a:lnTo>
                                <a:pt x="14" y="27"/>
                              </a:lnTo>
                              <a:lnTo>
                                <a:pt x="24" y="0"/>
                              </a:lnTo>
                              <a:lnTo>
                                <a:pt x="65" y="8"/>
                              </a:lnTo>
                              <a:lnTo>
                                <a:pt x="88" y="12"/>
                              </a:lnTo>
                              <a:lnTo>
                                <a:pt x="114" y="9"/>
                              </a:lnTo>
                              <a:lnTo>
                                <a:pt x="140" y="5"/>
                              </a:lnTo>
                              <a:lnTo>
                                <a:pt x="169" y="3"/>
                              </a:lnTo>
                              <a:lnTo>
                                <a:pt x="196" y="2"/>
                              </a:lnTo>
                              <a:lnTo>
                                <a:pt x="228" y="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8F6A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35" name="Freeform 12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77" y="2400"/>
                          <a:ext cx="74" cy="1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1"/>
                            </a:cxn>
                            <a:cxn ang="0">
                              <a:pos x="19" y="8"/>
                            </a:cxn>
                            <a:cxn ang="0">
                              <a:pos x="34" y="9"/>
                            </a:cxn>
                            <a:cxn ang="0">
                              <a:pos x="48" y="15"/>
                            </a:cxn>
                            <a:cxn ang="0">
                              <a:pos x="63" y="14"/>
                            </a:cxn>
                            <a:cxn ang="0">
                              <a:pos x="81" y="17"/>
                            </a:cxn>
                            <a:cxn ang="0">
                              <a:pos x="97" y="24"/>
                            </a:cxn>
                            <a:cxn ang="0">
                              <a:pos x="107" y="23"/>
                            </a:cxn>
                            <a:cxn ang="0">
                              <a:pos x="128" y="27"/>
                            </a:cxn>
                            <a:cxn ang="0">
                              <a:pos x="150" y="34"/>
                            </a:cxn>
                            <a:cxn ang="0">
                              <a:pos x="150" y="28"/>
                            </a:cxn>
                            <a:cxn ang="0">
                              <a:pos x="127" y="22"/>
                            </a:cxn>
                            <a:cxn ang="0">
                              <a:pos x="100" y="14"/>
                            </a:cxn>
                            <a:cxn ang="0">
                              <a:pos x="84" y="10"/>
                            </a:cxn>
                            <a:cxn ang="0">
                              <a:pos x="67" y="8"/>
                            </a:cxn>
                            <a:cxn ang="0">
                              <a:pos x="55" y="7"/>
                            </a:cxn>
                            <a:cxn ang="0">
                              <a:pos x="45" y="1"/>
                            </a:cxn>
                            <a:cxn ang="0">
                              <a:pos x="37" y="0"/>
                            </a:cxn>
                            <a:cxn ang="0">
                              <a:pos x="24" y="3"/>
                            </a:cxn>
                            <a:cxn ang="0">
                              <a:pos x="0" y="11"/>
                            </a:cxn>
                          </a:cxnLst>
                          <a:rect l="0" t="0" r="r" b="b"/>
                          <a:pathLst>
                            <a:path w="150" h="34">
                              <a:moveTo>
                                <a:pt x="0" y="11"/>
                              </a:moveTo>
                              <a:lnTo>
                                <a:pt x="19" y="8"/>
                              </a:lnTo>
                              <a:lnTo>
                                <a:pt x="34" y="9"/>
                              </a:lnTo>
                              <a:lnTo>
                                <a:pt x="48" y="15"/>
                              </a:lnTo>
                              <a:lnTo>
                                <a:pt x="63" y="14"/>
                              </a:lnTo>
                              <a:lnTo>
                                <a:pt x="81" y="17"/>
                              </a:lnTo>
                              <a:lnTo>
                                <a:pt x="97" y="24"/>
                              </a:lnTo>
                              <a:lnTo>
                                <a:pt x="107" y="23"/>
                              </a:lnTo>
                              <a:lnTo>
                                <a:pt x="128" y="27"/>
                              </a:lnTo>
                              <a:lnTo>
                                <a:pt x="150" y="34"/>
                              </a:lnTo>
                              <a:lnTo>
                                <a:pt x="150" y="28"/>
                              </a:lnTo>
                              <a:lnTo>
                                <a:pt x="127" y="22"/>
                              </a:lnTo>
                              <a:lnTo>
                                <a:pt x="100" y="14"/>
                              </a:lnTo>
                              <a:lnTo>
                                <a:pt x="84" y="10"/>
                              </a:lnTo>
                              <a:lnTo>
                                <a:pt x="67" y="8"/>
                              </a:lnTo>
                              <a:lnTo>
                                <a:pt x="55" y="7"/>
                              </a:lnTo>
                              <a:lnTo>
                                <a:pt x="45" y="1"/>
                              </a:lnTo>
                              <a:lnTo>
                                <a:pt x="37" y="0"/>
                              </a:lnTo>
                              <a:lnTo>
                                <a:pt x="24" y="3"/>
                              </a:lnTo>
                              <a:lnTo>
                                <a:pt x="0" y="1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7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36" name="Freeform 1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935" y="2380"/>
                          <a:ext cx="140" cy="6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8" y="1"/>
                            </a:cxn>
                            <a:cxn ang="0">
                              <a:pos x="40" y="0"/>
                            </a:cxn>
                            <a:cxn ang="0">
                              <a:pos x="29" y="16"/>
                            </a:cxn>
                            <a:cxn ang="0">
                              <a:pos x="21" y="28"/>
                            </a:cxn>
                            <a:cxn ang="0">
                              <a:pos x="16" y="37"/>
                            </a:cxn>
                            <a:cxn ang="0">
                              <a:pos x="15" y="52"/>
                            </a:cxn>
                            <a:cxn ang="0">
                              <a:pos x="11" y="63"/>
                            </a:cxn>
                            <a:cxn ang="0">
                              <a:pos x="7" y="73"/>
                            </a:cxn>
                            <a:cxn ang="0">
                              <a:pos x="2" y="87"/>
                            </a:cxn>
                            <a:cxn ang="0">
                              <a:pos x="0" y="98"/>
                            </a:cxn>
                            <a:cxn ang="0">
                              <a:pos x="1" y="112"/>
                            </a:cxn>
                            <a:cxn ang="0">
                              <a:pos x="7" y="125"/>
                            </a:cxn>
                            <a:cxn ang="0">
                              <a:pos x="13" y="135"/>
                            </a:cxn>
                            <a:cxn ang="0">
                              <a:pos x="33" y="134"/>
                            </a:cxn>
                            <a:cxn ang="0">
                              <a:pos x="49" y="136"/>
                            </a:cxn>
                            <a:cxn ang="0">
                              <a:pos x="69" y="139"/>
                            </a:cxn>
                            <a:cxn ang="0">
                              <a:pos x="95" y="136"/>
                            </a:cxn>
                            <a:cxn ang="0">
                              <a:pos x="121" y="134"/>
                            </a:cxn>
                            <a:cxn ang="0">
                              <a:pos x="151" y="132"/>
                            </a:cxn>
                            <a:cxn ang="0">
                              <a:pos x="178" y="133"/>
                            </a:cxn>
                            <a:cxn ang="0">
                              <a:pos x="196" y="135"/>
                            </a:cxn>
                            <a:cxn ang="0">
                              <a:pos x="219" y="132"/>
                            </a:cxn>
                            <a:cxn ang="0">
                              <a:pos x="248" y="128"/>
                            </a:cxn>
                            <a:cxn ang="0">
                              <a:pos x="279" y="127"/>
                            </a:cxn>
                            <a:cxn ang="0">
                              <a:pos x="247" y="122"/>
                            </a:cxn>
                            <a:cxn ang="0">
                              <a:pos x="218" y="120"/>
                            </a:cxn>
                            <a:cxn ang="0">
                              <a:pos x="186" y="119"/>
                            </a:cxn>
                            <a:cxn ang="0">
                              <a:pos x="158" y="120"/>
                            </a:cxn>
                            <a:cxn ang="0">
                              <a:pos x="135" y="117"/>
                            </a:cxn>
                            <a:cxn ang="0">
                              <a:pos x="108" y="114"/>
                            </a:cxn>
                            <a:cxn ang="0">
                              <a:pos x="75" y="113"/>
                            </a:cxn>
                            <a:cxn ang="0">
                              <a:pos x="48" y="108"/>
                            </a:cxn>
                            <a:cxn ang="0">
                              <a:pos x="24" y="99"/>
                            </a:cxn>
                            <a:cxn ang="0">
                              <a:pos x="9" y="95"/>
                            </a:cxn>
                            <a:cxn ang="0">
                              <a:pos x="17" y="77"/>
                            </a:cxn>
                            <a:cxn ang="0">
                              <a:pos x="25" y="59"/>
                            </a:cxn>
                            <a:cxn ang="0">
                              <a:pos x="28" y="41"/>
                            </a:cxn>
                            <a:cxn ang="0">
                              <a:pos x="33" y="25"/>
                            </a:cxn>
                            <a:cxn ang="0">
                              <a:pos x="41" y="11"/>
                            </a:cxn>
                            <a:cxn ang="0">
                              <a:pos x="48" y="1"/>
                            </a:cxn>
                          </a:cxnLst>
                          <a:rect l="0" t="0" r="r" b="b"/>
                          <a:pathLst>
                            <a:path w="279" h="139">
                              <a:moveTo>
                                <a:pt x="48" y="1"/>
                              </a:moveTo>
                              <a:lnTo>
                                <a:pt x="40" y="0"/>
                              </a:lnTo>
                              <a:lnTo>
                                <a:pt x="29" y="16"/>
                              </a:lnTo>
                              <a:lnTo>
                                <a:pt x="21" y="28"/>
                              </a:lnTo>
                              <a:lnTo>
                                <a:pt x="16" y="37"/>
                              </a:lnTo>
                              <a:lnTo>
                                <a:pt x="15" y="52"/>
                              </a:lnTo>
                              <a:lnTo>
                                <a:pt x="11" y="63"/>
                              </a:lnTo>
                              <a:lnTo>
                                <a:pt x="7" y="73"/>
                              </a:lnTo>
                              <a:lnTo>
                                <a:pt x="2" y="87"/>
                              </a:lnTo>
                              <a:lnTo>
                                <a:pt x="0" y="98"/>
                              </a:lnTo>
                              <a:lnTo>
                                <a:pt x="1" y="112"/>
                              </a:lnTo>
                              <a:lnTo>
                                <a:pt x="7" y="125"/>
                              </a:lnTo>
                              <a:lnTo>
                                <a:pt x="13" y="135"/>
                              </a:lnTo>
                              <a:lnTo>
                                <a:pt x="33" y="134"/>
                              </a:lnTo>
                              <a:lnTo>
                                <a:pt x="49" y="136"/>
                              </a:lnTo>
                              <a:lnTo>
                                <a:pt x="69" y="139"/>
                              </a:lnTo>
                              <a:lnTo>
                                <a:pt x="95" y="136"/>
                              </a:lnTo>
                              <a:lnTo>
                                <a:pt x="121" y="134"/>
                              </a:lnTo>
                              <a:lnTo>
                                <a:pt x="151" y="132"/>
                              </a:lnTo>
                              <a:lnTo>
                                <a:pt x="178" y="133"/>
                              </a:lnTo>
                              <a:lnTo>
                                <a:pt x="196" y="135"/>
                              </a:lnTo>
                              <a:lnTo>
                                <a:pt x="219" y="132"/>
                              </a:lnTo>
                              <a:lnTo>
                                <a:pt x="248" y="128"/>
                              </a:lnTo>
                              <a:lnTo>
                                <a:pt x="279" y="127"/>
                              </a:lnTo>
                              <a:lnTo>
                                <a:pt x="247" y="122"/>
                              </a:lnTo>
                              <a:lnTo>
                                <a:pt x="218" y="120"/>
                              </a:lnTo>
                              <a:lnTo>
                                <a:pt x="186" y="119"/>
                              </a:lnTo>
                              <a:lnTo>
                                <a:pt x="158" y="120"/>
                              </a:lnTo>
                              <a:lnTo>
                                <a:pt x="135" y="117"/>
                              </a:lnTo>
                              <a:lnTo>
                                <a:pt x="108" y="114"/>
                              </a:lnTo>
                              <a:lnTo>
                                <a:pt x="75" y="113"/>
                              </a:lnTo>
                              <a:lnTo>
                                <a:pt x="48" y="108"/>
                              </a:lnTo>
                              <a:lnTo>
                                <a:pt x="24" y="99"/>
                              </a:lnTo>
                              <a:lnTo>
                                <a:pt x="9" y="95"/>
                              </a:lnTo>
                              <a:lnTo>
                                <a:pt x="17" y="77"/>
                              </a:lnTo>
                              <a:lnTo>
                                <a:pt x="25" y="59"/>
                              </a:lnTo>
                              <a:lnTo>
                                <a:pt x="28" y="41"/>
                              </a:lnTo>
                              <a:lnTo>
                                <a:pt x="33" y="25"/>
                              </a:lnTo>
                              <a:lnTo>
                                <a:pt x="41" y="11"/>
                              </a:lnTo>
                              <a:lnTo>
                                <a:pt x="48" y="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7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237" name="Freeform 12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77" y="2419"/>
                          <a:ext cx="74" cy="1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1"/>
                            </a:cxn>
                            <a:cxn ang="0">
                              <a:pos x="19" y="8"/>
                            </a:cxn>
                            <a:cxn ang="0">
                              <a:pos x="34" y="9"/>
                            </a:cxn>
                            <a:cxn ang="0">
                              <a:pos x="48" y="15"/>
                            </a:cxn>
                            <a:cxn ang="0">
                              <a:pos x="63" y="13"/>
                            </a:cxn>
                            <a:cxn ang="0">
                              <a:pos x="81" y="17"/>
                            </a:cxn>
                            <a:cxn ang="0">
                              <a:pos x="97" y="24"/>
                            </a:cxn>
                            <a:cxn ang="0">
                              <a:pos x="107" y="23"/>
                            </a:cxn>
                            <a:cxn ang="0">
                              <a:pos x="128" y="27"/>
                            </a:cxn>
                            <a:cxn ang="0">
                              <a:pos x="150" y="34"/>
                            </a:cxn>
                            <a:cxn ang="0">
                              <a:pos x="150" y="28"/>
                            </a:cxn>
                            <a:cxn ang="0">
                              <a:pos x="127" y="21"/>
                            </a:cxn>
                            <a:cxn ang="0">
                              <a:pos x="100" y="13"/>
                            </a:cxn>
                            <a:cxn ang="0">
                              <a:pos x="84" y="10"/>
                            </a:cxn>
                            <a:cxn ang="0">
                              <a:pos x="67" y="8"/>
                            </a:cxn>
                            <a:cxn ang="0">
                              <a:pos x="55" y="7"/>
                            </a:cxn>
                            <a:cxn ang="0">
                              <a:pos x="45" y="1"/>
                            </a:cxn>
                            <a:cxn ang="0">
                              <a:pos x="37" y="0"/>
                            </a:cxn>
                            <a:cxn ang="0">
                              <a:pos x="24" y="3"/>
                            </a:cxn>
                            <a:cxn ang="0">
                              <a:pos x="0" y="11"/>
                            </a:cxn>
                          </a:cxnLst>
                          <a:rect l="0" t="0" r="r" b="b"/>
                          <a:pathLst>
                            <a:path w="150" h="34">
                              <a:moveTo>
                                <a:pt x="0" y="11"/>
                              </a:moveTo>
                              <a:lnTo>
                                <a:pt x="19" y="8"/>
                              </a:lnTo>
                              <a:lnTo>
                                <a:pt x="34" y="9"/>
                              </a:lnTo>
                              <a:lnTo>
                                <a:pt x="48" y="15"/>
                              </a:lnTo>
                              <a:lnTo>
                                <a:pt x="63" y="13"/>
                              </a:lnTo>
                              <a:lnTo>
                                <a:pt x="81" y="17"/>
                              </a:lnTo>
                              <a:lnTo>
                                <a:pt x="97" y="24"/>
                              </a:lnTo>
                              <a:lnTo>
                                <a:pt x="107" y="23"/>
                              </a:lnTo>
                              <a:lnTo>
                                <a:pt x="128" y="27"/>
                              </a:lnTo>
                              <a:lnTo>
                                <a:pt x="150" y="34"/>
                              </a:lnTo>
                              <a:lnTo>
                                <a:pt x="150" y="28"/>
                              </a:lnTo>
                              <a:lnTo>
                                <a:pt x="127" y="21"/>
                              </a:lnTo>
                              <a:lnTo>
                                <a:pt x="100" y="13"/>
                              </a:lnTo>
                              <a:lnTo>
                                <a:pt x="84" y="10"/>
                              </a:lnTo>
                              <a:lnTo>
                                <a:pt x="67" y="8"/>
                              </a:lnTo>
                              <a:lnTo>
                                <a:pt x="55" y="7"/>
                              </a:lnTo>
                              <a:lnTo>
                                <a:pt x="45" y="1"/>
                              </a:lnTo>
                              <a:lnTo>
                                <a:pt x="37" y="0"/>
                              </a:lnTo>
                              <a:lnTo>
                                <a:pt x="24" y="3"/>
                              </a:lnTo>
                              <a:lnTo>
                                <a:pt x="0" y="1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7F3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26" name="Group 328"/>
                <p:cNvGrpSpPr>
                  <a:grpSpLocks/>
                </p:cNvGrpSpPr>
                <p:nvPr/>
              </p:nvGrpSpPr>
              <p:grpSpPr bwMode="auto">
                <a:xfrm>
                  <a:off x="3937" y="1358"/>
                  <a:ext cx="728" cy="1282"/>
                  <a:chOff x="3937" y="1358"/>
                  <a:chExt cx="728" cy="1282"/>
                </a:xfrm>
              </p:grpSpPr>
              <p:grpSp>
                <p:nvGrpSpPr>
                  <p:cNvPr id="27" name="Group 202"/>
                  <p:cNvGrpSpPr>
                    <a:grpSpLocks/>
                  </p:cNvGrpSpPr>
                  <p:nvPr/>
                </p:nvGrpSpPr>
                <p:grpSpPr bwMode="auto">
                  <a:xfrm>
                    <a:off x="4120" y="1358"/>
                    <a:ext cx="410" cy="635"/>
                    <a:chOff x="4120" y="1358"/>
                    <a:chExt cx="410" cy="635"/>
                  </a:xfrm>
                </p:grpSpPr>
                <p:grpSp>
                  <p:nvGrpSpPr>
                    <p:cNvPr id="153" name="Group 19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120" y="1358"/>
                      <a:ext cx="410" cy="635"/>
                      <a:chOff x="4120" y="1358"/>
                      <a:chExt cx="410" cy="635"/>
                    </a:xfrm>
                  </p:grpSpPr>
                  <p:grpSp>
                    <p:nvGrpSpPr>
                      <p:cNvPr id="164" name="Group 17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09" y="1430"/>
                        <a:ext cx="294" cy="563"/>
                        <a:chOff x="4209" y="1430"/>
                        <a:chExt cx="294" cy="563"/>
                      </a:xfrm>
                    </p:grpSpPr>
                    <p:grpSp>
                      <p:nvGrpSpPr>
                        <p:cNvPr id="178" name="Group 14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209" y="1430"/>
                          <a:ext cx="294" cy="563"/>
                          <a:chOff x="4209" y="1430"/>
                          <a:chExt cx="294" cy="563"/>
                        </a:xfrm>
                      </p:grpSpPr>
                      <p:sp>
                        <p:nvSpPr>
                          <p:cNvPr id="210" name="Freeform 12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19" y="1430"/>
                            <a:ext cx="283" cy="56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49" y="11"/>
                              </a:cxn>
                              <a:cxn ang="0">
                                <a:pos x="432" y="35"/>
                              </a:cxn>
                              <a:cxn ang="0">
                                <a:pos x="487" y="77"/>
                              </a:cxn>
                              <a:cxn ang="0">
                                <a:pos x="515" y="119"/>
                              </a:cxn>
                              <a:cxn ang="0">
                                <a:pos x="534" y="168"/>
                              </a:cxn>
                              <a:cxn ang="0">
                                <a:pos x="545" y="198"/>
                              </a:cxn>
                              <a:cxn ang="0">
                                <a:pos x="553" y="221"/>
                              </a:cxn>
                              <a:cxn ang="0">
                                <a:pos x="560" y="243"/>
                              </a:cxn>
                              <a:cxn ang="0">
                                <a:pos x="561" y="253"/>
                              </a:cxn>
                              <a:cxn ang="0">
                                <a:pos x="554" y="267"/>
                              </a:cxn>
                              <a:cxn ang="0">
                                <a:pos x="542" y="276"/>
                              </a:cxn>
                              <a:cxn ang="0">
                                <a:pos x="539" y="293"/>
                              </a:cxn>
                              <a:cxn ang="0">
                                <a:pos x="540" y="304"/>
                              </a:cxn>
                              <a:cxn ang="0">
                                <a:pos x="546" y="314"/>
                              </a:cxn>
                              <a:cxn ang="0">
                                <a:pos x="561" y="347"/>
                              </a:cxn>
                              <a:cxn ang="0">
                                <a:pos x="567" y="397"/>
                              </a:cxn>
                              <a:cxn ang="0">
                                <a:pos x="546" y="445"/>
                              </a:cxn>
                              <a:cxn ang="0">
                                <a:pos x="536" y="461"/>
                              </a:cxn>
                              <a:cxn ang="0">
                                <a:pos x="526" y="492"/>
                              </a:cxn>
                              <a:cxn ang="0">
                                <a:pos x="518" y="509"/>
                              </a:cxn>
                              <a:cxn ang="0">
                                <a:pos x="515" y="525"/>
                              </a:cxn>
                              <a:cxn ang="0">
                                <a:pos x="509" y="553"/>
                              </a:cxn>
                              <a:cxn ang="0">
                                <a:pos x="507" y="572"/>
                              </a:cxn>
                              <a:cxn ang="0">
                                <a:pos x="509" y="588"/>
                              </a:cxn>
                              <a:cxn ang="0">
                                <a:pos x="507" y="605"/>
                              </a:cxn>
                              <a:cxn ang="0">
                                <a:pos x="501" y="617"/>
                              </a:cxn>
                              <a:cxn ang="0">
                                <a:pos x="491" y="626"/>
                              </a:cxn>
                              <a:cxn ang="0">
                                <a:pos x="478" y="633"/>
                              </a:cxn>
                              <a:cxn ang="0">
                                <a:pos x="461" y="637"/>
                              </a:cxn>
                              <a:cxn ang="0">
                                <a:pos x="443" y="634"/>
                              </a:cxn>
                              <a:cxn ang="0">
                                <a:pos x="413" y="633"/>
                              </a:cxn>
                              <a:cxn ang="0">
                                <a:pos x="368" y="628"/>
                              </a:cxn>
                              <a:cxn ang="0">
                                <a:pos x="348" y="632"/>
                              </a:cxn>
                              <a:cxn ang="0">
                                <a:pos x="320" y="694"/>
                              </a:cxn>
                              <a:cxn ang="0">
                                <a:pos x="270" y="894"/>
                              </a:cxn>
                              <a:cxn ang="0">
                                <a:pos x="125" y="1122"/>
                              </a:cxn>
                              <a:cxn ang="0">
                                <a:pos x="21" y="987"/>
                              </a:cxn>
                              <a:cxn ang="0">
                                <a:pos x="0" y="801"/>
                              </a:cxn>
                              <a:cxn ang="0">
                                <a:pos x="28" y="584"/>
                              </a:cxn>
                              <a:cxn ang="0">
                                <a:pos x="50" y="570"/>
                              </a:cxn>
                              <a:cxn ang="0">
                                <a:pos x="63" y="525"/>
                              </a:cxn>
                              <a:cxn ang="0">
                                <a:pos x="74" y="484"/>
                              </a:cxn>
                              <a:cxn ang="0">
                                <a:pos x="77" y="431"/>
                              </a:cxn>
                              <a:cxn ang="0">
                                <a:pos x="93" y="398"/>
                              </a:cxn>
                              <a:cxn ang="0">
                                <a:pos x="68" y="389"/>
                              </a:cxn>
                              <a:cxn ang="0">
                                <a:pos x="50" y="377"/>
                              </a:cxn>
                              <a:cxn ang="0">
                                <a:pos x="28" y="354"/>
                              </a:cxn>
                              <a:cxn ang="0">
                                <a:pos x="14" y="323"/>
                              </a:cxn>
                              <a:cxn ang="0">
                                <a:pos x="9" y="297"/>
                              </a:cxn>
                              <a:cxn ang="0">
                                <a:pos x="14" y="271"/>
                              </a:cxn>
                              <a:cxn ang="0">
                                <a:pos x="31" y="248"/>
                              </a:cxn>
                              <a:cxn ang="0">
                                <a:pos x="63" y="245"/>
                              </a:cxn>
                              <a:cxn ang="0">
                                <a:pos x="91" y="266"/>
                              </a:cxn>
                              <a:cxn ang="0">
                                <a:pos x="106" y="291"/>
                              </a:cxn>
                              <a:cxn ang="0">
                                <a:pos x="130" y="317"/>
                              </a:cxn>
                              <a:cxn ang="0">
                                <a:pos x="119" y="272"/>
                              </a:cxn>
                              <a:cxn ang="0">
                                <a:pos x="105" y="190"/>
                              </a:cxn>
                              <a:cxn ang="0">
                                <a:pos x="101" y="100"/>
                              </a:cxn>
                              <a:cxn ang="0">
                                <a:pos x="125" y="45"/>
                              </a:cxn>
                              <a:cxn ang="0">
                                <a:pos x="194" y="11"/>
                              </a:cxn>
                              <a:cxn ang="0">
                                <a:pos x="284" y="0"/>
                              </a:cxn>
                              <a:cxn ang="0">
                                <a:pos x="349" y="11"/>
                              </a:cxn>
                            </a:cxnLst>
                            <a:rect l="0" t="0" r="r" b="b"/>
                            <a:pathLst>
                              <a:path w="567" h="1122">
                                <a:moveTo>
                                  <a:pt x="349" y="11"/>
                                </a:moveTo>
                                <a:lnTo>
                                  <a:pt x="432" y="35"/>
                                </a:lnTo>
                                <a:lnTo>
                                  <a:pt x="487" y="77"/>
                                </a:lnTo>
                                <a:lnTo>
                                  <a:pt x="515" y="119"/>
                                </a:lnTo>
                                <a:lnTo>
                                  <a:pt x="534" y="168"/>
                                </a:lnTo>
                                <a:lnTo>
                                  <a:pt x="545" y="198"/>
                                </a:lnTo>
                                <a:lnTo>
                                  <a:pt x="553" y="221"/>
                                </a:lnTo>
                                <a:lnTo>
                                  <a:pt x="560" y="243"/>
                                </a:lnTo>
                                <a:lnTo>
                                  <a:pt x="561" y="253"/>
                                </a:lnTo>
                                <a:lnTo>
                                  <a:pt x="554" y="267"/>
                                </a:lnTo>
                                <a:lnTo>
                                  <a:pt x="542" y="276"/>
                                </a:lnTo>
                                <a:lnTo>
                                  <a:pt x="539" y="293"/>
                                </a:lnTo>
                                <a:lnTo>
                                  <a:pt x="540" y="304"/>
                                </a:lnTo>
                                <a:lnTo>
                                  <a:pt x="546" y="314"/>
                                </a:lnTo>
                                <a:lnTo>
                                  <a:pt x="561" y="347"/>
                                </a:lnTo>
                                <a:lnTo>
                                  <a:pt x="567" y="397"/>
                                </a:lnTo>
                                <a:lnTo>
                                  <a:pt x="546" y="445"/>
                                </a:lnTo>
                                <a:lnTo>
                                  <a:pt x="536" y="461"/>
                                </a:lnTo>
                                <a:lnTo>
                                  <a:pt x="526" y="492"/>
                                </a:lnTo>
                                <a:lnTo>
                                  <a:pt x="518" y="509"/>
                                </a:lnTo>
                                <a:lnTo>
                                  <a:pt x="515" y="525"/>
                                </a:lnTo>
                                <a:lnTo>
                                  <a:pt x="509" y="553"/>
                                </a:lnTo>
                                <a:lnTo>
                                  <a:pt x="507" y="572"/>
                                </a:lnTo>
                                <a:lnTo>
                                  <a:pt x="509" y="588"/>
                                </a:lnTo>
                                <a:lnTo>
                                  <a:pt x="507" y="605"/>
                                </a:lnTo>
                                <a:lnTo>
                                  <a:pt x="501" y="617"/>
                                </a:lnTo>
                                <a:lnTo>
                                  <a:pt x="491" y="626"/>
                                </a:lnTo>
                                <a:lnTo>
                                  <a:pt x="478" y="633"/>
                                </a:lnTo>
                                <a:lnTo>
                                  <a:pt x="461" y="637"/>
                                </a:lnTo>
                                <a:lnTo>
                                  <a:pt x="443" y="634"/>
                                </a:lnTo>
                                <a:lnTo>
                                  <a:pt x="413" y="633"/>
                                </a:lnTo>
                                <a:lnTo>
                                  <a:pt x="368" y="628"/>
                                </a:lnTo>
                                <a:lnTo>
                                  <a:pt x="348" y="632"/>
                                </a:lnTo>
                                <a:lnTo>
                                  <a:pt x="320" y="694"/>
                                </a:lnTo>
                                <a:lnTo>
                                  <a:pt x="270" y="894"/>
                                </a:lnTo>
                                <a:lnTo>
                                  <a:pt x="125" y="1122"/>
                                </a:lnTo>
                                <a:lnTo>
                                  <a:pt x="21" y="987"/>
                                </a:lnTo>
                                <a:lnTo>
                                  <a:pt x="0" y="801"/>
                                </a:lnTo>
                                <a:lnTo>
                                  <a:pt x="28" y="584"/>
                                </a:lnTo>
                                <a:lnTo>
                                  <a:pt x="50" y="570"/>
                                </a:lnTo>
                                <a:lnTo>
                                  <a:pt x="63" y="525"/>
                                </a:lnTo>
                                <a:lnTo>
                                  <a:pt x="74" y="484"/>
                                </a:lnTo>
                                <a:lnTo>
                                  <a:pt x="77" y="431"/>
                                </a:lnTo>
                                <a:lnTo>
                                  <a:pt x="93" y="398"/>
                                </a:lnTo>
                                <a:lnTo>
                                  <a:pt x="68" y="389"/>
                                </a:lnTo>
                                <a:lnTo>
                                  <a:pt x="50" y="377"/>
                                </a:lnTo>
                                <a:lnTo>
                                  <a:pt x="28" y="354"/>
                                </a:lnTo>
                                <a:lnTo>
                                  <a:pt x="14" y="323"/>
                                </a:lnTo>
                                <a:lnTo>
                                  <a:pt x="9" y="297"/>
                                </a:lnTo>
                                <a:lnTo>
                                  <a:pt x="14" y="271"/>
                                </a:lnTo>
                                <a:lnTo>
                                  <a:pt x="31" y="248"/>
                                </a:lnTo>
                                <a:lnTo>
                                  <a:pt x="63" y="245"/>
                                </a:lnTo>
                                <a:lnTo>
                                  <a:pt x="91" y="266"/>
                                </a:lnTo>
                                <a:lnTo>
                                  <a:pt x="106" y="291"/>
                                </a:lnTo>
                                <a:lnTo>
                                  <a:pt x="130" y="317"/>
                                </a:lnTo>
                                <a:lnTo>
                                  <a:pt x="119" y="272"/>
                                </a:lnTo>
                                <a:lnTo>
                                  <a:pt x="105" y="190"/>
                                </a:lnTo>
                                <a:lnTo>
                                  <a:pt x="101" y="100"/>
                                </a:lnTo>
                                <a:lnTo>
                                  <a:pt x="125" y="45"/>
                                </a:lnTo>
                                <a:lnTo>
                                  <a:pt x="194" y="11"/>
                                </a:lnTo>
                                <a:lnTo>
                                  <a:pt x="284" y="0"/>
                                </a:lnTo>
                                <a:lnTo>
                                  <a:pt x="349" y="1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9F7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grpSp>
                        <p:nvGrpSpPr>
                          <p:cNvPr id="211" name="Group 14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209" y="1447"/>
                            <a:ext cx="294" cy="546"/>
                            <a:chOff x="4209" y="1447"/>
                            <a:chExt cx="294" cy="546"/>
                          </a:xfrm>
                        </p:grpSpPr>
                        <p:grpSp>
                          <p:nvGrpSpPr>
                            <p:cNvPr id="212" name="Group 132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209" y="1654"/>
                              <a:ext cx="214" cy="339"/>
                              <a:chOff x="4209" y="1654"/>
                              <a:chExt cx="214" cy="339"/>
                            </a:xfrm>
                          </p:grpSpPr>
                          <p:sp>
                            <p:nvSpPr>
                              <p:cNvPr id="224" name="Freeform 12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252" y="1654"/>
                                <a:ext cx="171" cy="339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83" y="0"/>
                                  </a:cxn>
                                  <a:cxn ang="0">
                                    <a:pos x="93" y="30"/>
                                  </a:cxn>
                                  <a:cxn ang="0">
                                    <a:pos x="104" y="45"/>
                                  </a:cxn>
                                  <a:cxn ang="0">
                                    <a:pos x="133" y="67"/>
                                  </a:cxn>
                                  <a:cxn ang="0">
                                    <a:pos x="177" y="98"/>
                                  </a:cxn>
                                  <a:cxn ang="0">
                                    <a:pos x="214" y="122"/>
                                  </a:cxn>
                                  <a:cxn ang="0">
                                    <a:pos x="259" y="148"/>
                                  </a:cxn>
                                  <a:cxn ang="0">
                                    <a:pos x="297" y="176"/>
                                  </a:cxn>
                                  <a:cxn ang="0">
                                    <a:pos x="341" y="184"/>
                                  </a:cxn>
                                  <a:cxn ang="0">
                                    <a:pos x="294" y="183"/>
                                  </a:cxn>
                                  <a:cxn ang="0">
                                    <a:pos x="280" y="189"/>
                                  </a:cxn>
                                  <a:cxn ang="0">
                                    <a:pos x="248" y="261"/>
                                  </a:cxn>
                                  <a:cxn ang="0">
                                    <a:pos x="225" y="332"/>
                                  </a:cxn>
                                  <a:cxn ang="0">
                                    <a:pos x="196" y="408"/>
                                  </a:cxn>
                                  <a:cxn ang="0">
                                    <a:pos x="141" y="539"/>
                                  </a:cxn>
                                  <a:cxn ang="0">
                                    <a:pos x="55" y="679"/>
                                  </a:cxn>
                                  <a:cxn ang="0">
                                    <a:pos x="0" y="608"/>
                                  </a:cxn>
                                  <a:cxn ang="0">
                                    <a:pos x="38" y="616"/>
                                  </a:cxn>
                                  <a:cxn ang="0">
                                    <a:pos x="53" y="613"/>
                                  </a:cxn>
                                  <a:cxn ang="0">
                                    <a:pos x="63" y="640"/>
                                  </a:cxn>
                                  <a:cxn ang="0">
                                    <a:pos x="172" y="429"/>
                                  </a:cxn>
                                  <a:cxn ang="0">
                                    <a:pos x="170" y="397"/>
                                  </a:cxn>
                                  <a:cxn ang="0">
                                    <a:pos x="162" y="373"/>
                                  </a:cxn>
                                  <a:cxn ang="0">
                                    <a:pos x="150" y="347"/>
                                  </a:cxn>
                                  <a:cxn ang="0">
                                    <a:pos x="134" y="316"/>
                                  </a:cxn>
                                  <a:cxn ang="0">
                                    <a:pos x="148" y="304"/>
                                  </a:cxn>
                                  <a:cxn ang="0">
                                    <a:pos x="165" y="290"/>
                                  </a:cxn>
                                  <a:cxn ang="0">
                                    <a:pos x="181" y="279"/>
                                  </a:cxn>
                                  <a:cxn ang="0">
                                    <a:pos x="199" y="274"/>
                                  </a:cxn>
                                  <a:cxn ang="0">
                                    <a:pos x="219" y="244"/>
                                  </a:cxn>
                                  <a:cxn ang="0">
                                    <a:pos x="237" y="215"/>
                                  </a:cxn>
                                  <a:cxn ang="0">
                                    <a:pos x="255" y="183"/>
                                  </a:cxn>
                                  <a:cxn ang="0">
                                    <a:pos x="224" y="185"/>
                                  </a:cxn>
                                  <a:cxn ang="0">
                                    <a:pos x="196" y="181"/>
                                  </a:cxn>
                                  <a:cxn ang="0">
                                    <a:pos x="172" y="174"/>
                                  </a:cxn>
                                  <a:cxn ang="0">
                                    <a:pos x="152" y="163"/>
                                  </a:cxn>
                                  <a:cxn ang="0">
                                    <a:pos x="155" y="186"/>
                                  </a:cxn>
                                  <a:cxn ang="0">
                                    <a:pos x="160" y="209"/>
                                  </a:cxn>
                                  <a:cxn ang="0">
                                    <a:pos x="166" y="232"/>
                                  </a:cxn>
                                  <a:cxn ang="0">
                                    <a:pos x="179" y="253"/>
                                  </a:cxn>
                                  <a:cxn ang="0">
                                    <a:pos x="152" y="267"/>
                                  </a:cxn>
                                  <a:cxn ang="0">
                                    <a:pos x="121" y="291"/>
                                  </a:cxn>
                                  <a:cxn ang="0">
                                    <a:pos x="129" y="250"/>
                                  </a:cxn>
                                  <a:cxn ang="0">
                                    <a:pos x="117" y="219"/>
                                  </a:cxn>
                                  <a:cxn ang="0">
                                    <a:pos x="111" y="188"/>
                                  </a:cxn>
                                  <a:cxn ang="0">
                                    <a:pos x="108" y="161"/>
                                  </a:cxn>
                                  <a:cxn ang="0">
                                    <a:pos x="109" y="134"/>
                                  </a:cxn>
                                  <a:cxn ang="0">
                                    <a:pos x="108" y="109"/>
                                  </a:cxn>
                                  <a:cxn ang="0">
                                    <a:pos x="96" y="83"/>
                                  </a:cxn>
                                  <a:cxn ang="0">
                                    <a:pos x="84" y="66"/>
                                  </a:cxn>
                                  <a:cxn ang="0">
                                    <a:pos x="69" y="53"/>
                                  </a:cxn>
                                  <a:cxn ang="0">
                                    <a:pos x="49" y="42"/>
                                  </a:cxn>
                                  <a:cxn ang="0">
                                    <a:pos x="27" y="32"/>
                                  </a:cxn>
                                  <a:cxn ang="0">
                                    <a:pos x="83" y="0"/>
                                  </a:cxn>
                                </a:cxnLst>
                                <a:rect l="0" t="0" r="r" b="b"/>
                                <a:pathLst>
                                  <a:path w="341" h="679">
                                    <a:moveTo>
                                      <a:pt x="83" y="0"/>
                                    </a:moveTo>
                                    <a:lnTo>
                                      <a:pt x="93" y="30"/>
                                    </a:lnTo>
                                    <a:lnTo>
                                      <a:pt x="104" y="45"/>
                                    </a:lnTo>
                                    <a:lnTo>
                                      <a:pt x="133" y="67"/>
                                    </a:lnTo>
                                    <a:lnTo>
                                      <a:pt x="177" y="98"/>
                                    </a:lnTo>
                                    <a:lnTo>
                                      <a:pt x="214" y="122"/>
                                    </a:lnTo>
                                    <a:lnTo>
                                      <a:pt x="259" y="148"/>
                                    </a:lnTo>
                                    <a:lnTo>
                                      <a:pt x="297" y="176"/>
                                    </a:lnTo>
                                    <a:lnTo>
                                      <a:pt x="341" y="184"/>
                                    </a:lnTo>
                                    <a:lnTo>
                                      <a:pt x="294" y="183"/>
                                    </a:lnTo>
                                    <a:lnTo>
                                      <a:pt x="280" y="189"/>
                                    </a:lnTo>
                                    <a:lnTo>
                                      <a:pt x="248" y="261"/>
                                    </a:lnTo>
                                    <a:lnTo>
                                      <a:pt x="225" y="332"/>
                                    </a:lnTo>
                                    <a:lnTo>
                                      <a:pt x="196" y="408"/>
                                    </a:lnTo>
                                    <a:lnTo>
                                      <a:pt x="141" y="539"/>
                                    </a:lnTo>
                                    <a:lnTo>
                                      <a:pt x="55" y="679"/>
                                    </a:lnTo>
                                    <a:lnTo>
                                      <a:pt x="0" y="608"/>
                                    </a:lnTo>
                                    <a:lnTo>
                                      <a:pt x="38" y="616"/>
                                    </a:lnTo>
                                    <a:lnTo>
                                      <a:pt x="53" y="613"/>
                                    </a:lnTo>
                                    <a:lnTo>
                                      <a:pt x="63" y="640"/>
                                    </a:lnTo>
                                    <a:lnTo>
                                      <a:pt x="172" y="429"/>
                                    </a:lnTo>
                                    <a:lnTo>
                                      <a:pt x="170" y="397"/>
                                    </a:lnTo>
                                    <a:lnTo>
                                      <a:pt x="162" y="373"/>
                                    </a:lnTo>
                                    <a:lnTo>
                                      <a:pt x="150" y="347"/>
                                    </a:lnTo>
                                    <a:lnTo>
                                      <a:pt x="134" y="316"/>
                                    </a:lnTo>
                                    <a:lnTo>
                                      <a:pt x="148" y="304"/>
                                    </a:lnTo>
                                    <a:lnTo>
                                      <a:pt x="165" y="290"/>
                                    </a:lnTo>
                                    <a:lnTo>
                                      <a:pt x="181" y="279"/>
                                    </a:lnTo>
                                    <a:lnTo>
                                      <a:pt x="199" y="274"/>
                                    </a:lnTo>
                                    <a:lnTo>
                                      <a:pt x="219" y="244"/>
                                    </a:lnTo>
                                    <a:lnTo>
                                      <a:pt x="237" y="215"/>
                                    </a:lnTo>
                                    <a:lnTo>
                                      <a:pt x="255" y="183"/>
                                    </a:lnTo>
                                    <a:lnTo>
                                      <a:pt x="224" y="185"/>
                                    </a:lnTo>
                                    <a:lnTo>
                                      <a:pt x="196" y="181"/>
                                    </a:lnTo>
                                    <a:lnTo>
                                      <a:pt x="172" y="174"/>
                                    </a:lnTo>
                                    <a:lnTo>
                                      <a:pt x="152" y="163"/>
                                    </a:lnTo>
                                    <a:lnTo>
                                      <a:pt x="155" y="186"/>
                                    </a:lnTo>
                                    <a:lnTo>
                                      <a:pt x="160" y="209"/>
                                    </a:lnTo>
                                    <a:lnTo>
                                      <a:pt x="166" y="232"/>
                                    </a:lnTo>
                                    <a:lnTo>
                                      <a:pt x="179" y="253"/>
                                    </a:lnTo>
                                    <a:lnTo>
                                      <a:pt x="152" y="267"/>
                                    </a:lnTo>
                                    <a:lnTo>
                                      <a:pt x="121" y="291"/>
                                    </a:lnTo>
                                    <a:lnTo>
                                      <a:pt x="129" y="250"/>
                                    </a:lnTo>
                                    <a:lnTo>
                                      <a:pt x="117" y="219"/>
                                    </a:lnTo>
                                    <a:lnTo>
                                      <a:pt x="111" y="188"/>
                                    </a:lnTo>
                                    <a:lnTo>
                                      <a:pt x="108" y="161"/>
                                    </a:lnTo>
                                    <a:lnTo>
                                      <a:pt x="109" y="134"/>
                                    </a:lnTo>
                                    <a:lnTo>
                                      <a:pt x="108" y="109"/>
                                    </a:lnTo>
                                    <a:lnTo>
                                      <a:pt x="96" y="83"/>
                                    </a:lnTo>
                                    <a:lnTo>
                                      <a:pt x="84" y="66"/>
                                    </a:lnTo>
                                    <a:lnTo>
                                      <a:pt x="69" y="53"/>
                                    </a:lnTo>
                                    <a:lnTo>
                                      <a:pt x="49" y="42"/>
                                    </a:lnTo>
                                    <a:lnTo>
                                      <a:pt x="27" y="32"/>
                                    </a:lnTo>
                                    <a:lnTo>
                                      <a:pt x="83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8F6A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25" name="Freeform 129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339" y="1749"/>
                                <a:ext cx="58" cy="91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17" y="0"/>
                                  </a:cxn>
                                  <a:cxn ang="0">
                                    <a:pos x="48" y="162"/>
                                  </a:cxn>
                                  <a:cxn ang="0">
                                    <a:pos x="34" y="165"/>
                                  </a:cxn>
                                  <a:cxn ang="0">
                                    <a:pos x="17" y="171"/>
                                  </a:cxn>
                                  <a:cxn ang="0">
                                    <a:pos x="0" y="183"/>
                                  </a:cxn>
                                  <a:cxn ang="0">
                                    <a:pos x="12" y="162"/>
                                  </a:cxn>
                                  <a:cxn ang="0">
                                    <a:pos x="24" y="145"/>
                                  </a:cxn>
                                  <a:cxn ang="0">
                                    <a:pos x="38" y="134"/>
                                  </a:cxn>
                                  <a:cxn ang="0">
                                    <a:pos x="48" y="110"/>
                                  </a:cxn>
                                  <a:cxn ang="0">
                                    <a:pos x="55" y="83"/>
                                  </a:cxn>
                                  <a:cxn ang="0">
                                    <a:pos x="66" y="55"/>
                                  </a:cxn>
                                  <a:cxn ang="0">
                                    <a:pos x="79" y="34"/>
                                  </a:cxn>
                                  <a:cxn ang="0">
                                    <a:pos x="117" y="0"/>
                                  </a:cxn>
                                </a:cxnLst>
                                <a:rect l="0" t="0" r="r" b="b"/>
                                <a:pathLst>
                                  <a:path w="117" h="183">
                                    <a:moveTo>
                                      <a:pt x="117" y="0"/>
                                    </a:moveTo>
                                    <a:lnTo>
                                      <a:pt x="48" y="162"/>
                                    </a:lnTo>
                                    <a:lnTo>
                                      <a:pt x="34" y="165"/>
                                    </a:lnTo>
                                    <a:lnTo>
                                      <a:pt x="17" y="171"/>
                                    </a:lnTo>
                                    <a:lnTo>
                                      <a:pt x="0" y="183"/>
                                    </a:lnTo>
                                    <a:lnTo>
                                      <a:pt x="12" y="162"/>
                                    </a:lnTo>
                                    <a:lnTo>
                                      <a:pt x="24" y="145"/>
                                    </a:lnTo>
                                    <a:lnTo>
                                      <a:pt x="38" y="134"/>
                                    </a:lnTo>
                                    <a:lnTo>
                                      <a:pt x="48" y="110"/>
                                    </a:lnTo>
                                    <a:lnTo>
                                      <a:pt x="55" y="83"/>
                                    </a:lnTo>
                                    <a:lnTo>
                                      <a:pt x="66" y="55"/>
                                    </a:lnTo>
                                    <a:lnTo>
                                      <a:pt x="79" y="34"/>
                                    </a:lnTo>
                                    <a:lnTo>
                                      <a:pt x="117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7F3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26" name="Freeform 130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293" y="1802"/>
                                <a:ext cx="40" cy="69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6" y="0"/>
                                  </a:cxn>
                                  <a:cxn ang="0">
                                    <a:pos x="9" y="33"/>
                                  </a:cxn>
                                  <a:cxn ang="0">
                                    <a:pos x="3" y="65"/>
                                  </a:cxn>
                                  <a:cxn ang="0">
                                    <a:pos x="0" y="94"/>
                                  </a:cxn>
                                  <a:cxn ang="0">
                                    <a:pos x="3" y="117"/>
                                  </a:cxn>
                                  <a:cxn ang="0">
                                    <a:pos x="9" y="138"/>
                                  </a:cxn>
                                  <a:cxn ang="0">
                                    <a:pos x="22" y="133"/>
                                  </a:cxn>
                                  <a:cxn ang="0">
                                    <a:pos x="37" y="125"/>
                                  </a:cxn>
                                  <a:cxn ang="0">
                                    <a:pos x="50" y="115"/>
                                  </a:cxn>
                                  <a:cxn ang="0">
                                    <a:pos x="61" y="103"/>
                                  </a:cxn>
                                  <a:cxn ang="0">
                                    <a:pos x="73" y="88"/>
                                  </a:cxn>
                                  <a:cxn ang="0">
                                    <a:pos x="82" y="72"/>
                                  </a:cxn>
                                  <a:cxn ang="0">
                                    <a:pos x="62" y="86"/>
                                  </a:cxn>
                                  <a:cxn ang="0">
                                    <a:pos x="49" y="96"/>
                                  </a:cxn>
                                  <a:cxn ang="0">
                                    <a:pos x="32" y="106"/>
                                  </a:cxn>
                                  <a:cxn ang="0">
                                    <a:pos x="21" y="110"/>
                                  </a:cxn>
                                  <a:cxn ang="0">
                                    <a:pos x="18" y="93"/>
                                  </a:cxn>
                                  <a:cxn ang="0">
                                    <a:pos x="14" y="72"/>
                                  </a:cxn>
                                  <a:cxn ang="0">
                                    <a:pos x="16" y="46"/>
                                  </a:cxn>
                                  <a:cxn ang="0">
                                    <a:pos x="19" y="24"/>
                                  </a:cxn>
                                  <a:cxn ang="0">
                                    <a:pos x="16" y="0"/>
                                  </a:cxn>
                                </a:cxnLst>
                                <a:rect l="0" t="0" r="r" b="b"/>
                                <a:pathLst>
                                  <a:path w="82" h="138">
                                    <a:moveTo>
                                      <a:pt x="16" y="0"/>
                                    </a:moveTo>
                                    <a:lnTo>
                                      <a:pt x="9" y="33"/>
                                    </a:lnTo>
                                    <a:lnTo>
                                      <a:pt x="3" y="65"/>
                                    </a:lnTo>
                                    <a:lnTo>
                                      <a:pt x="0" y="94"/>
                                    </a:lnTo>
                                    <a:lnTo>
                                      <a:pt x="3" y="117"/>
                                    </a:lnTo>
                                    <a:lnTo>
                                      <a:pt x="9" y="138"/>
                                    </a:lnTo>
                                    <a:lnTo>
                                      <a:pt x="22" y="133"/>
                                    </a:lnTo>
                                    <a:lnTo>
                                      <a:pt x="37" y="125"/>
                                    </a:lnTo>
                                    <a:lnTo>
                                      <a:pt x="50" y="115"/>
                                    </a:lnTo>
                                    <a:lnTo>
                                      <a:pt x="61" y="103"/>
                                    </a:lnTo>
                                    <a:lnTo>
                                      <a:pt x="73" y="88"/>
                                    </a:lnTo>
                                    <a:lnTo>
                                      <a:pt x="82" y="72"/>
                                    </a:lnTo>
                                    <a:lnTo>
                                      <a:pt x="62" y="86"/>
                                    </a:lnTo>
                                    <a:lnTo>
                                      <a:pt x="49" y="96"/>
                                    </a:lnTo>
                                    <a:lnTo>
                                      <a:pt x="32" y="106"/>
                                    </a:lnTo>
                                    <a:lnTo>
                                      <a:pt x="21" y="110"/>
                                    </a:lnTo>
                                    <a:lnTo>
                                      <a:pt x="18" y="93"/>
                                    </a:lnTo>
                                    <a:lnTo>
                                      <a:pt x="14" y="72"/>
                                    </a:lnTo>
                                    <a:lnTo>
                                      <a:pt x="16" y="46"/>
                                    </a:lnTo>
                                    <a:lnTo>
                                      <a:pt x="19" y="24"/>
                                    </a:lnTo>
                                    <a:lnTo>
                                      <a:pt x="16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7F3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227" name="Freeform 131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209" y="1730"/>
                                <a:ext cx="73" cy="183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51" y="0"/>
                                  </a:cxn>
                                  <a:cxn ang="0">
                                    <a:pos x="72" y="44"/>
                                  </a:cxn>
                                  <a:cxn ang="0">
                                    <a:pos x="87" y="63"/>
                                  </a:cxn>
                                  <a:cxn ang="0">
                                    <a:pos x="101" y="76"/>
                                  </a:cxn>
                                  <a:cxn ang="0">
                                    <a:pos x="102" y="85"/>
                                  </a:cxn>
                                  <a:cxn ang="0">
                                    <a:pos x="94" y="98"/>
                                  </a:cxn>
                                  <a:cxn ang="0">
                                    <a:pos x="90" y="113"/>
                                  </a:cxn>
                                  <a:cxn ang="0">
                                    <a:pos x="95" y="125"/>
                                  </a:cxn>
                                  <a:cxn ang="0">
                                    <a:pos x="106" y="135"/>
                                  </a:cxn>
                                  <a:cxn ang="0">
                                    <a:pos x="118" y="152"/>
                                  </a:cxn>
                                  <a:cxn ang="0">
                                    <a:pos x="112" y="170"/>
                                  </a:cxn>
                                  <a:cxn ang="0">
                                    <a:pos x="110" y="194"/>
                                  </a:cxn>
                                  <a:cxn ang="0">
                                    <a:pos x="112" y="215"/>
                                  </a:cxn>
                                  <a:cxn ang="0">
                                    <a:pos x="120" y="231"/>
                                  </a:cxn>
                                  <a:cxn ang="0">
                                    <a:pos x="125" y="246"/>
                                  </a:cxn>
                                  <a:cxn ang="0">
                                    <a:pos x="119" y="253"/>
                                  </a:cxn>
                                  <a:cxn ang="0">
                                    <a:pos x="108" y="255"/>
                                  </a:cxn>
                                  <a:cxn ang="0">
                                    <a:pos x="95" y="254"/>
                                  </a:cxn>
                                  <a:cxn ang="0">
                                    <a:pos x="83" y="252"/>
                                  </a:cxn>
                                  <a:cxn ang="0">
                                    <a:pos x="88" y="278"/>
                                  </a:cxn>
                                  <a:cxn ang="0">
                                    <a:pos x="93" y="299"/>
                                  </a:cxn>
                                  <a:cxn ang="0">
                                    <a:pos x="105" y="318"/>
                                  </a:cxn>
                                  <a:cxn ang="0">
                                    <a:pos x="125" y="331"/>
                                  </a:cxn>
                                  <a:cxn ang="0">
                                    <a:pos x="145" y="338"/>
                                  </a:cxn>
                                  <a:cxn ang="0">
                                    <a:pos x="133" y="347"/>
                                  </a:cxn>
                                  <a:cxn ang="0">
                                    <a:pos x="111" y="357"/>
                                  </a:cxn>
                                  <a:cxn ang="0">
                                    <a:pos x="90" y="362"/>
                                  </a:cxn>
                                  <a:cxn ang="0">
                                    <a:pos x="59" y="367"/>
                                  </a:cxn>
                                  <a:cxn ang="0">
                                    <a:pos x="24" y="348"/>
                                  </a:cxn>
                                  <a:cxn ang="0">
                                    <a:pos x="0" y="131"/>
                                  </a:cxn>
                                  <a:cxn ang="0">
                                    <a:pos x="51" y="0"/>
                                  </a:cxn>
                                </a:cxnLst>
                                <a:rect l="0" t="0" r="r" b="b"/>
                                <a:pathLst>
                                  <a:path w="145" h="367">
                                    <a:moveTo>
                                      <a:pt x="51" y="0"/>
                                    </a:moveTo>
                                    <a:lnTo>
                                      <a:pt x="72" y="44"/>
                                    </a:lnTo>
                                    <a:lnTo>
                                      <a:pt x="87" y="63"/>
                                    </a:lnTo>
                                    <a:lnTo>
                                      <a:pt x="101" y="76"/>
                                    </a:lnTo>
                                    <a:lnTo>
                                      <a:pt x="102" y="85"/>
                                    </a:lnTo>
                                    <a:lnTo>
                                      <a:pt x="94" y="98"/>
                                    </a:lnTo>
                                    <a:lnTo>
                                      <a:pt x="90" y="113"/>
                                    </a:lnTo>
                                    <a:lnTo>
                                      <a:pt x="95" y="125"/>
                                    </a:lnTo>
                                    <a:lnTo>
                                      <a:pt x="106" y="135"/>
                                    </a:lnTo>
                                    <a:lnTo>
                                      <a:pt x="118" y="152"/>
                                    </a:lnTo>
                                    <a:lnTo>
                                      <a:pt x="112" y="170"/>
                                    </a:lnTo>
                                    <a:lnTo>
                                      <a:pt x="110" y="194"/>
                                    </a:lnTo>
                                    <a:lnTo>
                                      <a:pt x="112" y="215"/>
                                    </a:lnTo>
                                    <a:lnTo>
                                      <a:pt x="120" y="231"/>
                                    </a:lnTo>
                                    <a:lnTo>
                                      <a:pt x="125" y="246"/>
                                    </a:lnTo>
                                    <a:lnTo>
                                      <a:pt x="119" y="253"/>
                                    </a:lnTo>
                                    <a:lnTo>
                                      <a:pt x="108" y="255"/>
                                    </a:lnTo>
                                    <a:lnTo>
                                      <a:pt x="95" y="254"/>
                                    </a:lnTo>
                                    <a:lnTo>
                                      <a:pt x="83" y="252"/>
                                    </a:lnTo>
                                    <a:lnTo>
                                      <a:pt x="88" y="278"/>
                                    </a:lnTo>
                                    <a:lnTo>
                                      <a:pt x="93" y="299"/>
                                    </a:lnTo>
                                    <a:lnTo>
                                      <a:pt x="105" y="318"/>
                                    </a:lnTo>
                                    <a:lnTo>
                                      <a:pt x="125" y="331"/>
                                    </a:lnTo>
                                    <a:lnTo>
                                      <a:pt x="145" y="338"/>
                                    </a:lnTo>
                                    <a:lnTo>
                                      <a:pt x="133" y="347"/>
                                    </a:lnTo>
                                    <a:lnTo>
                                      <a:pt x="111" y="357"/>
                                    </a:lnTo>
                                    <a:lnTo>
                                      <a:pt x="90" y="362"/>
                                    </a:lnTo>
                                    <a:lnTo>
                                      <a:pt x="59" y="367"/>
                                    </a:lnTo>
                                    <a:lnTo>
                                      <a:pt x="24" y="348"/>
                                    </a:lnTo>
                                    <a:lnTo>
                                      <a:pt x="0" y="131"/>
                                    </a:lnTo>
                                    <a:lnTo>
                                      <a:pt x="51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7F3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  <p:grpSp>
                          <p:nvGrpSpPr>
                            <p:cNvPr id="213" name="Group 143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232" y="1447"/>
                              <a:ext cx="271" cy="221"/>
                              <a:chOff x="4232" y="1447"/>
                              <a:chExt cx="271" cy="221"/>
                            </a:xfrm>
                          </p:grpSpPr>
                          <p:grpSp>
                            <p:nvGrpSpPr>
                              <p:cNvPr id="214" name="Group 138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4370" y="1447"/>
                                <a:ext cx="133" cy="221"/>
                                <a:chOff x="4370" y="1447"/>
                                <a:chExt cx="133" cy="221"/>
                              </a:xfrm>
                            </p:grpSpPr>
                            <p:sp>
                              <p:nvSpPr>
                                <p:cNvPr id="219" name="Freeform 133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370" y="1564"/>
                                  <a:ext cx="93" cy="82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0" y="59"/>
                                    </a:cxn>
                                    <a:cxn ang="0">
                                      <a:pos x="14" y="47"/>
                                    </a:cxn>
                                    <a:cxn ang="0">
                                      <a:pos x="32" y="30"/>
                                    </a:cxn>
                                    <a:cxn ang="0">
                                      <a:pos x="55" y="16"/>
                                    </a:cxn>
                                    <a:cxn ang="0">
                                      <a:pos x="82" y="5"/>
                                    </a:cxn>
                                    <a:cxn ang="0">
                                      <a:pos x="113" y="0"/>
                                    </a:cxn>
                                    <a:cxn ang="0">
                                      <a:pos x="138" y="3"/>
                                    </a:cxn>
                                    <a:cxn ang="0">
                                      <a:pos x="158" y="9"/>
                                    </a:cxn>
                                    <a:cxn ang="0">
                                      <a:pos x="152" y="14"/>
                                    </a:cxn>
                                    <a:cxn ang="0">
                                      <a:pos x="142" y="21"/>
                                    </a:cxn>
                                    <a:cxn ang="0">
                                      <a:pos x="129" y="26"/>
                                    </a:cxn>
                                    <a:cxn ang="0">
                                      <a:pos x="121" y="31"/>
                                    </a:cxn>
                                    <a:cxn ang="0">
                                      <a:pos x="136" y="33"/>
                                    </a:cxn>
                                    <a:cxn ang="0">
                                      <a:pos x="152" y="40"/>
                                    </a:cxn>
                                    <a:cxn ang="0">
                                      <a:pos x="168" y="52"/>
                                    </a:cxn>
                                    <a:cxn ang="0">
                                      <a:pos x="177" y="67"/>
                                    </a:cxn>
                                    <a:cxn ang="0">
                                      <a:pos x="184" y="82"/>
                                    </a:cxn>
                                    <a:cxn ang="0">
                                      <a:pos x="187" y="105"/>
                                    </a:cxn>
                                    <a:cxn ang="0">
                                      <a:pos x="185" y="123"/>
                                    </a:cxn>
                                    <a:cxn ang="0">
                                      <a:pos x="179" y="136"/>
                                    </a:cxn>
                                    <a:cxn ang="0">
                                      <a:pos x="170" y="130"/>
                                    </a:cxn>
                                    <a:cxn ang="0">
                                      <a:pos x="161" y="129"/>
                                    </a:cxn>
                                    <a:cxn ang="0">
                                      <a:pos x="150" y="131"/>
                                    </a:cxn>
                                    <a:cxn ang="0">
                                      <a:pos x="142" y="136"/>
                                    </a:cxn>
                                    <a:cxn ang="0">
                                      <a:pos x="139" y="146"/>
                                    </a:cxn>
                                    <a:cxn ang="0">
                                      <a:pos x="145" y="155"/>
                                    </a:cxn>
                                    <a:cxn ang="0">
                                      <a:pos x="156" y="163"/>
                                    </a:cxn>
                                    <a:cxn ang="0">
                                      <a:pos x="148" y="162"/>
                                    </a:cxn>
                                    <a:cxn ang="0">
                                      <a:pos x="139" y="159"/>
                                    </a:cxn>
                                    <a:cxn ang="0">
                                      <a:pos x="131" y="151"/>
                                    </a:cxn>
                                    <a:cxn ang="0">
                                      <a:pos x="128" y="138"/>
                                    </a:cxn>
                                    <a:cxn ang="0">
                                      <a:pos x="130" y="125"/>
                                    </a:cxn>
                                    <a:cxn ang="0">
                                      <a:pos x="138" y="117"/>
                                    </a:cxn>
                                    <a:cxn ang="0">
                                      <a:pos x="152" y="110"/>
                                    </a:cxn>
                                    <a:cxn ang="0">
                                      <a:pos x="166" y="106"/>
                                    </a:cxn>
                                    <a:cxn ang="0">
                                      <a:pos x="182" y="102"/>
                                    </a:cxn>
                                    <a:cxn ang="0">
                                      <a:pos x="181" y="89"/>
                                    </a:cxn>
                                    <a:cxn ang="0">
                                      <a:pos x="175" y="79"/>
                                    </a:cxn>
                                    <a:cxn ang="0">
                                      <a:pos x="167" y="77"/>
                                    </a:cxn>
                                    <a:cxn ang="0">
                                      <a:pos x="155" y="89"/>
                                    </a:cxn>
                                    <a:cxn ang="0">
                                      <a:pos x="144" y="93"/>
                                    </a:cxn>
                                    <a:cxn ang="0">
                                      <a:pos x="125" y="97"/>
                                    </a:cxn>
                                    <a:cxn ang="0">
                                      <a:pos x="107" y="98"/>
                                    </a:cxn>
                                    <a:cxn ang="0">
                                      <a:pos x="89" y="94"/>
                                    </a:cxn>
                                    <a:cxn ang="0">
                                      <a:pos x="73" y="90"/>
                                    </a:cxn>
                                    <a:cxn ang="0">
                                      <a:pos x="91" y="86"/>
                                    </a:cxn>
                                    <a:cxn ang="0">
                                      <a:pos x="105" y="82"/>
                                    </a:cxn>
                                    <a:cxn ang="0">
                                      <a:pos x="115" y="74"/>
                                    </a:cxn>
                                    <a:cxn ang="0">
                                      <a:pos x="124" y="59"/>
                                    </a:cxn>
                                    <a:cxn ang="0">
                                      <a:pos x="104" y="70"/>
                                    </a:cxn>
                                    <a:cxn ang="0">
                                      <a:pos x="86" y="74"/>
                                    </a:cxn>
                                    <a:cxn ang="0">
                                      <a:pos x="63" y="75"/>
                                    </a:cxn>
                                    <a:cxn ang="0">
                                      <a:pos x="47" y="74"/>
                                    </a:cxn>
                                    <a:cxn ang="0">
                                      <a:pos x="29" y="69"/>
                                    </a:cxn>
                                    <a:cxn ang="0">
                                      <a:pos x="19" y="63"/>
                                    </a:cxn>
                                    <a:cxn ang="0">
                                      <a:pos x="0" y="59"/>
                                    </a:cxn>
                                  </a:cxnLst>
                                  <a:rect l="0" t="0" r="r" b="b"/>
                                  <a:pathLst>
                                    <a:path w="187" h="163">
                                      <a:moveTo>
                                        <a:pt x="0" y="59"/>
                                      </a:moveTo>
                                      <a:lnTo>
                                        <a:pt x="14" y="47"/>
                                      </a:lnTo>
                                      <a:lnTo>
                                        <a:pt x="32" y="30"/>
                                      </a:lnTo>
                                      <a:lnTo>
                                        <a:pt x="55" y="16"/>
                                      </a:lnTo>
                                      <a:lnTo>
                                        <a:pt x="82" y="5"/>
                                      </a:lnTo>
                                      <a:lnTo>
                                        <a:pt x="113" y="0"/>
                                      </a:lnTo>
                                      <a:lnTo>
                                        <a:pt x="138" y="3"/>
                                      </a:lnTo>
                                      <a:lnTo>
                                        <a:pt x="158" y="9"/>
                                      </a:lnTo>
                                      <a:lnTo>
                                        <a:pt x="152" y="14"/>
                                      </a:lnTo>
                                      <a:lnTo>
                                        <a:pt x="142" y="21"/>
                                      </a:lnTo>
                                      <a:lnTo>
                                        <a:pt x="129" y="26"/>
                                      </a:lnTo>
                                      <a:lnTo>
                                        <a:pt x="121" y="31"/>
                                      </a:lnTo>
                                      <a:lnTo>
                                        <a:pt x="136" y="33"/>
                                      </a:lnTo>
                                      <a:lnTo>
                                        <a:pt x="152" y="40"/>
                                      </a:lnTo>
                                      <a:lnTo>
                                        <a:pt x="168" y="52"/>
                                      </a:lnTo>
                                      <a:lnTo>
                                        <a:pt x="177" y="67"/>
                                      </a:lnTo>
                                      <a:lnTo>
                                        <a:pt x="184" y="82"/>
                                      </a:lnTo>
                                      <a:lnTo>
                                        <a:pt x="187" y="105"/>
                                      </a:lnTo>
                                      <a:lnTo>
                                        <a:pt x="185" y="123"/>
                                      </a:lnTo>
                                      <a:lnTo>
                                        <a:pt x="179" y="136"/>
                                      </a:lnTo>
                                      <a:lnTo>
                                        <a:pt x="170" y="130"/>
                                      </a:lnTo>
                                      <a:lnTo>
                                        <a:pt x="161" y="129"/>
                                      </a:lnTo>
                                      <a:lnTo>
                                        <a:pt x="150" y="131"/>
                                      </a:lnTo>
                                      <a:lnTo>
                                        <a:pt x="142" y="136"/>
                                      </a:lnTo>
                                      <a:lnTo>
                                        <a:pt x="139" y="146"/>
                                      </a:lnTo>
                                      <a:lnTo>
                                        <a:pt x="145" y="155"/>
                                      </a:lnTo>
                                      <a:lnTo>
                                        <a:pt x="156" y="163"/>
                                      </a:lnTo>
                                      <a:lnTo>
                                        <a:pt x="148" y="162"/>
                                      </a:lnTo>
                                      <a:lnTo>
                                        <a:pt x="139" y="159"/>
                                      </a:lnTo>
                                      <a:lnTo>
                                        <a:pt x="131" y="151"/>
                                      </a:lnTo>
                                      <a:lnTo>
                                        <a:pt x="128" y="138"/>
                                      </a:lnTo>
                                      <a:lnTo>
                                        <a:pt x="130" y="125"/>
                                      </a:lnTo>
                                      <a:lnTo>
                                        <a:pt x="138" y="117"/>
                                      </a:lnTo>
                                      <a:lnTo>
                                        <a:pt x="152" y="110"/>
                                      </a:lnTo>
                                      <a:lnTo>
                                        <a:pt x="166" y="106"/>
                                      </a:lnTo>
                                      <a:lnTo>
                                        <a:pt x="182" y="102"/>
                                      </a:lnTo>
                                      <a:lnTo>
                                        <a:pt x="181" y="89"/>
                                      </a:lnTo>
                                      <a:lnTo>
                                        <a:pt x="175" y="79"/>
                                      </a:lnTo>
                                      <a:lnTo>
                                        <a:pt x="167" y="77"/>
                                      </a:lnTo>
                                      <a:lnTo>
                                        <a:pt x="155" y="89"/>
                                      </a:lnTo>
                                      <a:lnTo>
                                        <a:pt x="144" y="93"/>
                                      </a:lnTo>
                                      <a:lnTo>
                                        <a:pt x="125" y="97"/>
                                      </a:lnTo>
                                      <a:lnTo>
                                        <a:pt x="107" y="98"/>
                                      </a:lnTo>
                                      <a:lnTo>
                                        <a:pt x="89" y="94"/>
                                      </a:lnTo>
                                      <a:lnTo>
                                        <a:pt x="73" y="90"/>
                                      </a:lnTo>
                                      <a:lnTo>
                                        <a:pt x="91" y="86"/>
                                      </a:lnTo>
                                      <a:lnTo>
                                        <a:pt x="105" y="82"/>
                                      </a:lnTo>
                                      <a:lnTo>
                                        <a:pt x="115" y="74"/>
                                      </a:lnTo>
                                      <a:lnTo>
                                        <a:pt x="124" y="59"/>
                                      </a:lnTo>
                                      <a:lnTo>
                                        <a:pt x="104" y="70"/>
                                      </a:lnTo>
                                      <a:lnTo>
                                        <a:pt x="86" y="74"/>
                                      </a:lnTo>
                                      <a:lnTo>
                                        <a:pt x="63" y="75"/>
                                      </a:lnTo>
                                      <a:lnTo>
                                        <a:pt x="47" y="74"/>
                                      </a:lnTo>
                                      <a:lnTo>
                                        <a:pt x="29" y="69"/>
                                      </a:lnTo>
                                      <a:lnTo>
                                        <a:pt x="19" y="63"/>
                                      </a:lnTo>
                                      <a:lnTo>
                                        <a:pt x="0" y="59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8F6A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220" name="Oval 13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448" y="1643"/>
                                  <a:ext cx="23" cy="4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rgbClr val="FF7F3F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221" name="Freeform 135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466" y="1555"/>
                                  <a:ext cx="37" cy="113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51" y="0"/>
                                    </a:cxn>
                                    <a:cxn ang="0">
                                      <a:pos x="31" y="3"/>
                                    </a:cxn>
                                    <a:cxn ang="0">
                                      <a:pos x="16" y="13"/>
                                    </a:cxn>
                                    <a:cxn ang="0">
                                      <a:pos x="6" y="27"/>
                                    </a:cxn>
                                    <a:cxn ang="0">
                                      <a:pos x="1" y="41"/>
                                    </a:cxn>
                                    <a:cxn ang="0">
                                      <a:pos x="0" y="56"/>
                                    </a:cxn>
                                    <a:cxn ang="0">
                                      <a:pos x="2" y="71"/>
                                    </a:cxn>
                                    <a:cxn ang="0">
                                      <a:pos x="16" y="67"/>
                                    </a:cxn>
                                    <a:cxn ang="0">
                                      <a:pos x="34" y="66"/>
                                    </a:cxn>
                                    <a:cxn ang="0">
                                      <a:pos x="46" y="67"/>
                                    </a:cxn>
                                    <a:cxn ang="0">
                                      <a:pos x="42" y="75"/>
                                    </a:cxn>
                                    <a:cxn ang="0">
                                      <a:pos x="32" y="79"/>
                                    </a:cxn>
                                    <a:cxn ang="0">
                                      <a:pos x="21" y="81"/>
                                    </a:cxn>
                                    <a:cxn ang="0">
                                      <a:pos x="7" y="81"/>
                                    </a:cxn>
                                    <a:cxn ang="0">
                                      <a:pos x="13" y="94"/>
                                    </a:cxn>
                                    <a:cxn ang="0">
                                      <a:pos x="24" y="104"/>
                                    </a:cxn>
                                    <a:cxn ang="0">
                                      <a:pos x="36" y="108"/>
                                    </a:cxn>
                                    <a:cxn ang="0">
                                      <a:pos x="46" y="107"/>
                                    </a:cxn>
                                    <a:cxn ang="0">
                                      <a:pos x="55" y="104"/>
                                    </a:cxn>
                                    <a:cxn ang="0">
                                      <a:pos x="62" y="101"/>
                                    </a:cxn>
                                    <a:cxn ang="0">
                                      <a:pos x="66" y="113"/>
                                    </a:cxn>
                                    <a:cxn ang="0">
                                      <a:pos x="68" y="129"/>
                                    </a:cxn>
                                    <a:cxn ang="0">
                                      <a:pos x="67" y="144"/>
                                    </a:cxn>
                                    <a:cxn ang="0">
                                      <a:pos x="65" y="156"/>
                                    </a:cxn>
                                    <a:cxn ang="0">
                                      <a:pos x="59" y="167"/>
                                    </a:cxn>
                                    <a:cxn ang="0">
                                      <a:pos x="52" y="178"/>
                                    </a:cxn>
                                    <a:cxn ang="0">
                                      <a:pos x="42" y="181"/>
                                    </a:cxn>
                                    <a:cxn ang="0">
                                      <a:pos x="24" y="183"/>
                                    </a:cxn>
                                    <a:cxn ang="0">
                                      <a:pos x="32" y="194"/>
                                    </a:cxn>
                                    <a:cxn ang="0">
                                      <a:pos x="37" y="206"/>
                                    </a:cxn>
                                    <a:cxn ang="0">
                                      <a:pos x="36" y="226"/>
                                    </a:cxn>
                                    <a:cxn ang="0">
                                      <a:pos x="43" y="206"/>
                                    </a:cxn>
                                    <a:cxn ang="0">
                                      <a:pos x="50" y="197"/>
                                    </a:cxn>
                                    <a:cxn ang="0">
                                      <a:pos x="58" y="185"/>
                                    </a:cxn>
                                    <a:cxn ang="0">
                                      <a:pos x="66" y="169"/>
                                    </a:cxn>
                                    <a:cxn ang="0">
                                      <a:pos x="73" y="150"/>
                                    </a:cxn>
                                    <a:cxn ang="0">
                                      <a:pos x="75" y="129"/>
                                    </a:cxn>
                                    <a:cxn ang="0">
                                      <a:pos x="71" y="110"/>
                                    </a:cxn>
                                    <a:cxn ang="0">
                                      <a:pos x="65" y="90"/>
                                    </a:cxn>
                                    <a:cxn ang="0">
                                      <a:pos x="59" y="78"/>
                                    </a:cxn>
                                    <a:cxn ang="0">
                                      <a:pos x="45" y="55"/>
                                    </a:cxn>
                                    <a:cxn ang="0">
                                      <a:pos x="46" y="42"/>
                                    </a:cxn>
                                    <a:cxn ang="0">
                                      <a:pos x="47" y="26"/>
                                    </a:cxn>
                                    <a:cxn ang="0">
                                      <a:pos x="55" y="23"/>
                                    </a:cxn>
                                    <a:cxn ang="0">
                                      <a:pos x="63" y="12"/>
                                    </a:cxn>
                                    <a:cxn ang="0">
                                      <a:pos x="68" y="2"/>
                                    </a:cxn>
                                    <a:cxn ang="0">
                                      <a:pos x="51" y="0"/>
                                    </a:cxn>
                                  </a:cxnLst>
                                  <a:rect l="0" t="0" r="r" b="b"/>
                                  <a:pathLst>
                                    <a:path w="75" h="226">
                                      <a:moveTo>
                                        <a:pt x="51" y="0"/>
                                      </a:moveTo>
                                      <a:lnTo>
                                        <a:pt x="31" y="3"/>
                                      </a:lnTo>
                                      <a:lnTo>
                                        <a:pt x="16" y="13"/>
                                      </a:lnTo>
                                      <a:lnTo>
                                        <a:pt x="6" y="27"/>
                                      </a:lnTo>
                                      <a:lnTo>
                                        <a:pt x="1" y="41"/>
                                      </a:lnTo>
                                      <a:lnTo>
                                        <a:pt x="0" y="56"/>
                                      </a:lnTo>
                                      <a:lnTo>
                                        <a:pt x="2" y="71"/>
                                      </a:lnTo>
                                      <a:lnTo>
                                        <a:pt x="16" y="67"/>
                                      </a:lnTo>
                                      <a:lnTo>
                                        <a:pt x="34" y="66"/>
                                      </a:lnTo>
                                      <a:lnTo>
                                        <a:pt x="46" y="67"/>
                                      </a:lnTo>
                                      <a:lnTo>
                                        <a:pt x="42" y="75"/>
                                      </a:lnTo>
                                      <a:lnTo>
                                        <a:pt x="32" y="79"/>
                                      </a:lnTo>
                                      <a:lnTo>
                                        <a:pt x="21" y="81"/>
                                      </a:lnTo>
                                      <a:lnTo>
                                        <a:pt x="7" y="81"/>
                                      </a:lnTo>
                                      <a:lnTo>
                                        <a:pt x="13" y="94"/>
                                      </a:lnTo>
                                      <a:lnTo>
                                        <a:pt x="24" y="104"/>
                                      </a:lnTo>
                                      <a:lnTo>
                                        <a:pt x="36" y="108"/>
                                      </a:lnTo>
                                      <a:lnTo>
                                        <a:pt x="46" y="107"/>
                                      </a:lnTo>
                                      <a:lnTo>
                                        <a:pt x="55" y="104"/>
                                      </a:lnTo>
                                      <a:lnTo>
                                        <a:pt x="62" y="101"/>
                                      </a:lnTo>
                                      <a:lnTo>
                                        <a:pt x="66" y="113"/>
                                      </a:lnTo>
                                      <a:lnTo>
                                        <a:pt x="68" y="129"/>
                                      </a:lnTo>
                                      <a:lnTo>
                                        <a:pt x="67" y="144"/>
                                      </a:lnTo>
                                      <a:lnTo>
                                        <a:pt x="65" y="156"/>
                                      </a:lnTo>
                                      <a:lnTo>
                                        <a:pt x="59" y="167"/>
                                      </a:lnTo>
                                      <a:lnTo>
                                        <a:pt x="52" y="178"/>
                                      </a:lnTo>
                                      <a:lnTo>
                                        <a:pt x="42" y="181"/>
                                      </a:lnTo>
                                      <a:lnTo>
                                        <a:pt x="24" y="183"/>
                                      </a:lnTo>
                                      <a:lnTo>
                                        <a:pt x="32" y="194"/>
                                      </a:lnTo>
                                      <a:lnTo>
                                        <a:pt x="37" y="206"/>
                                      </a:lnTo>
                                      <a:lnTo>
                                        <a:pt x="36" y="226"/>
                                      </a:lnTo>
                                      <a:lnTo>
                                        <a:pt x="43" y="206"/>
                                      </a:lnTo>
                                      <a:lnTo>
                                        <a:pt x="50" y="197"/>
                                      </a:lnTo>
                                      <a:lnTo>
                                        <a:pt x="58" y="185"/>
                                      </a:lnTo>
                                      <a:lnTo>
                                        <a:pt x="66" y="169"/>
                                      </a:lnTo>
                                      <a:lnTo>
                                        <a:pt x="73" y="150"/>
                                      </a:lnTo>
                                      <a:lnTo>
                                        <a:pt x="75" y="129"/>
                                      </a:lnTo>
                                      <a:lnTo>
                                        <a:pt x="71" y="110"/>
                                      </a:lnTo>
                                      <a:lnTo>
                                        <a:pt x="65" y="90"/>
                                      </a:lnTo>
                                      <a:lnTo>
                                        <a:pt x="59" y="78"/>
                                      </a:lnTo>
                                      <a:lnTo>
                                        <a:pt x="45" y="55"/>
                                      </a:lnTo>
                                      <a:lnTo>
                                        <a:pt x="46" y="42"/>
                                      </a:lnTo>
                                      <a:lnTo>
                                        <a:pt x="47" y="26"/>
                                      </a:lnTo>
                                      <a:lnTo>
                                        <a:pt x="55" y="23"/>
                                      </a:lnTo>
                                      <a:lnTo>
                                        <a:pt x="63" y="12"/>
                                      </a:lnTo>
                                      <a:lnTo>
                                        <a:pt x="68" y="2"/>
                                      </a:lnTo>
                                      <a:lnTo>
                                        <a:pt x="51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8F6A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222" name="Freeform 136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462" y="1574"/>
                                  <a:ext cx="25" cy="73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13" y="0"/>
                                    </a:cxn>
                                    <a:cxn ang="0">
                                      <a:pos x="8" y="24"/>
                                    </a:cxn>
                                    <a:cxn ang="0">
                                      <a:pos x="8" y="40"/>
                                    </a:cxn>
                                    <a:cxn ang="0">
                                      <a:pos x="10" y="52"/>
                                    </a:cxn>
                                    <a:cxn ang="0">
                                      <a:pos x="15" y="69"/>
                                    </a:cxn>
                                    <a:cxn ang="0">
                                      <a:pos x="22" y="79"/>
                                    </a:cxn>
                                    <a:cxn ang="0">
                                      <a:pos x="31" y="91"/>
                                    </a:cxn>
                                    <a:cxn ang="0">
                                      <a:pos x="44" y="105"/>
                                    </a:cxn>
                                    <a:cxn ang="0">
                                      <a:pos x="50" y="117"/>
                                    </a:cxn>
                                    <a:cxn ang="0">
                                      <a:pos x="46" y="132"/>
                                    </a:cxn>
                                    <a:cxn ang="0">
                                      <a:pos x="39" y="139"/>
                                    </a:cxn>
                                    <a:cxn ang="0">
                                      <a:pos x="25" y="145"/>
                                    </a:cxn>
                                    <a:cxn ang="0">
                                      <a:pos x="31" y="136"/>
                                    </a:cxn>
                                    <a:cxn ang="0">
                                      <a:pos x="36" y="125"/>
                                    </a:cxn>
                                    <a:cxn ang="0">
                                      <a:pos x="35" y="113"/>
                                    </a:cxn>
                                    <a:cxn ang="0">
                                      <a:pos x="25" y="101"/>
                                    </a:cxn>
                                    <a:cxn ang="0">
                                      <a:pos x="19" y="87"/>
                                    </a:cxn>
                                    <a:cxn ang="0">
                                      <a:pos x="7" y="70"/>
                                    </a:cxn>
                                    <a:cxn ang="0">
                                      <a:pos x="1" y="54"/>
                                    </a:cxn>
                                    <a:cxn ang="0">
                                      <a:pos x="0" y="40"/>
                                    </a:cxn>
                                    <a:cxn ang="0">
                                      <a:pos x="2" y="27"/>
                                    </a:cxn>
                                    <a:cxn ang="0">
                                      <a:pos x="6" y="12"/>
                                    </a:cxn>
                                    <a:cxn ang="0">
                                      <a:pos x="13" y="0"/>
                                    </a:cxn>
                                  </a:cxnLst>
                                  <a:rect l="0" t="0" r="r" b="b"/>
                                  <a:pathLst>
                                    <a:path w="50" h="145">
                                      <a:moveTo>
                                        <a:pt x="13" y="0"/>
                                      </a:moveTo>
                                      <a:lnTo>
                                        <a:pt x="8" y="24"/>
                                      </a:lnTo>
                                      <a:lnTo>
                                        <a:pt x="8" y="40"/>
                                      </a:lnTo>
                                      <a:lnTo>
                                        <a:pt x="10" y="52"/>
                                      </a:lnTo>
                                      <a:lnTo>
                                        <a:pt x="15" y="69"/>
                                      </a:lnTo>
                                      <a:lnTo>
                                        <a:pt x="22" y="79"/>
                                      </a:lnTo>
                                      <a:lnTo>
                                        <a:pt x="31" y="91"/>
                                      </a:lnTo>
                                      <a:lnTo>
                                        <a:pt x="44" y="105"/>
                                      </a:lnTo>
                                      <a:lnTo>
                                        <a:pt x="50" y="117"/>
                                      </a:lnTo>
                                      <a:lnTo>
                                        <a:pt x="46" y="132"/>
                                      </a:lnTo>
                                      <a:lnTo>
                                        <a:pt x="39" y="139"/>
                                      </a:lnTo>
                                      <a:lnTo>
                                        <a:pt x="25" y="145"/>
                                      </a:lnTo>
                                      <a:lnTo>
                                        <a:pt x="31" y="136"/>
                                      </a:lnTo>
                                      <a:lnTo>
                                        <a:pt x="36" y="125"/>
                                      </a:lnTo>
                                      <a:lnTo>
                                        <a:pt x="35" y="113"/>
                                      </a:lnTo>
                                      <a:lnTo>
                                        <a:pt x="25" y="101"/>
                                      </a:lnTo>
                                      <a:lnTo>
                                        <a:pt x="19" y="87"/>
                                      </a:lnTo>
                                      <a:lnTo>
                                        <a:pt x="7" y="70"/>
                                      </a:lnTo>
                                      <a:lnTo>
                                        <a:pt x="1" y="54"/>
                                      </a:lnTo>
                                      <a:lnTo>
                                        <a:pt x="0" y="40"/>
                                      </a:lnTo>
                                      <a:lnTo>
                                        <a:pt x="2" y="27"/>
                                      </a:lnTo>
                                      <a:lnTo>
                                        <a:pt x="6" y="12"/>
                                      </a:lnTo>
                                      <a:lnTo>
                                        <a:pt x="13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AF95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223" name="Freeform 137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404" y="1447"/>
                                  <a:ext cx="94" cy="102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0" y="24"/>
                                    </a:cxn>
                                    <a:cxn ang="0">
                                      <a:pos x="45" y="34"/>
                                    </a:cxn>
                                    <a:cxn ang="0">
                                      <a:pos x="76" y="51"/>
                                    </a:cxn>
                                    <a:cxn ang="0">
                                      <a:pos x="90" y="62"/>
                                    </a:cxn>
                                    <a:cxn ang="0">
                                      <a:pos x="100" y="78"/>
                                    </a:cxn>
                                    <a:cxn ang="0">
                                      <a:pos x="110" y="96"/>
                                    </a:cxn>
                                    <a:cxn ang="0">
                                      <a:pos x="121" y="111"/>
                                    </a:cxn>
                                    <a:cxn ang="0">
                                      <a:pos x="132" y="126"/>
                                    </a:cxn>
                                    <a:cxn ang="0">
                                      <a:pos x="148" y="136"/>
                                    </a:cxn>
                                    <a:cxn ang="0">
                                      <a:pos x="162" y="155"/>
                                    </a:cxn>
                                    <a:cxn ang="0">
                                      <a:pos x="169" y="167"/>
                                    </a:cxn>
                                    <a:cxn ang="0">
                                      <a:pos x="176" y="183"/>
                                    </a:cxn>
                                    <a:cxn ang="0">
                                      <a:pos x="183" y="197"/>
                                    </a:cxn>
                                    <a:cxn ang="0">
                                      <a:pos x="189" y="203"/>
                                    </a:cxn>
                                    <a:cxn ang="0">
                                      <a:pos x="178" y="169"/>
                                    </a:cxn>
                                    <a:cxn ang="0">
                                      <a:pos x="167" y="136"/>
                                    </a:cxn>
                                    <a:cxn ang="0">
                                      <a:pos x="156" y="110"/>
                                    </a:cxn>
                                    <a:cxn ang="0">
                                      <a:pos x="146" y="85"/>
                                    </a:cxn>
                                    <a:cxn ang="0">
                                      <a:pos x="131" y="63"/>
                                    </a:cxn>
                                    <a:cxn ang="0">
                                      <a:pos x="90" y="20"/>
                                    </a:cxn>
                                    <a:cxn ang="0">
                                      <a:pos x="41" y="0"/>
                                    </a:cxn>
                                    <a:cxn ang="0">
                                      <a:pos x="0" y="24"/>
                                    </a:cxn>
                                  </a:cxnLst>
                                  <a:rect l="0" t="0" r="r" b="b"/>
                                  <a:pathLst>
                                    <a:path w="189" h="203">
                                      <a:moveTo>
                                        <a:pt x="0" y="24"/>
                                      </a:moveTo>
                                      <a:lnTo>
                                        <a:pt x="45" y="34"/>
                                      </a:lnTo>
                                      <a:lnTo>
                                        <a:pt x="76" y="51"/>
                                      </a:lnTo>
                                      <a:lnTo>
                                        <a:pt x="90" y="62"/>
                                      </a:lnTo>
                                      <a:lnTo>
                                        <a:pt x="100" y="78"/>
                                      </a:lnTo>
                                      <a:lnTo>
                                        <a:pt x="110" y="96"/>
                                      </a:lnTo>
                                      <a:lnTo>
                                        <a:pt x="121" y="111"/>
                                      </a:lnTo>
                                      <a:lnTo>
                                        <a:pt x="132" y="126"/>
                                      </a:lnTo>
                                      <a:lnTo>
                                        <a:pt x="148" y="136"/>
                                      </a:lnTo>
                                      <a:lnTo>
                                        <a:pt x="162" y="155"/>
                                      </a:lnTo>
                                      <a:lnTo>
                                        <a:pt x="169" y="167"/>
                                      </a:lnTo>
                                      <a:lnTo>
                                        <a:pt x="176" y="183"/>
                                      </a:lnTo>
                                      <a:lnTo>
                                        <a:pt x="183" y="197"/>
                                      </a:lnTo>
                                      <a:lnTo>
                                        <a:pt x="189" y="203"/>
                                      </a:lnTo>
                                      <a:lnTo>
                                        <a:pt x="178" y="169"/>
                                      </a:lnTo>
                                      <a:lnTo>
                                        <a:pt x="167" y="136"/>
                                      </a:lnTo>
                                      <a:lnTo>
                                        <a:pt x="156" y="110"/>
                                      </a:lnTo>
                                      <a:lnTo>
                                        <a:pt x="146" y="85"/>
                                      </a:lnTo>
                                      <a:lnTo>
                                        <a:pt x="131" y="63"/>
                                      </a:lnTo>
                                      <a:lnTo>
                                        <a:pt x="90" y="20"/>
                                      </a:lnTo>
                                      <a:lnTo>
                                        <a:pt x="41" y="0"/>
                                      </a:lnTo>
                                      <a:lnTo>
                                        <a:pt x="0" y="24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7F3F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</p:grpSp>
                          <p:grpSp>
                            <p:nvGrpSpPr>
                              <p:cNvPr id="215" name="Group 142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4232" y="1561"/>
                                <a:ext cx="65" cy="75"/>
                                <a:chOff x="4232" y="1561"/>
                                <a:chExt cx="65" cy="75"/>
                              </a:xfrm>
                            </p:grpSpPr>
                            <p:sp>
                              <p:nvSpPr>
                                <p:cNvPr id="216" name="Freeform 139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232" y="1561"/>
                                  <a:ext cx="43" cy="60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86" y="59"/>
                                    </a:cxn>
                                    <a:cxn ang="0">
                                      <a:pos x="62" y="27"/>
                                    </a:cxn>
                                    <a:cxn ang="0">
                                      <a:pos x="49" y="13"/>
                                    </a:cxn>
                                    <a:cxn ang="0">
                                      <a:pos x="37" y="4"/>
                                    </a:cxn>
                                    <a:cxn ang="0">
                                      <a:pos x="26" y="0"/>
                                    </a:cxn>
                                    <a:cxn ang="0">
                                      <a:pos x="13" y="4"/>
                                    </a:cxn>
                                    <a:cxn ang="0">
                                      <a:pos x="5" y="9"/>
                                    </a:cxn>
                                    <a:cxn ang="0">
                                      <a:pos x="1" y="20"/>
                                    </a:cxn>
                                    <a:cxn ang="0">
                                      <a:pos x="0" y="32"/>
                                    </a:cxn>
                                    <a:cxn ang="0">
                                      <a:pos x="2" y="51"/>
                                    </a:cxn>
                                    <a:cxn ang="0">
                                      <a:pos x="4" y="63"/>
                                    </a:cxn>
                                    <a:cxn ang="0">
                                      <a:pos x="10" y="78"/>
                                    </a:cxn>
                                    <a:cxn ang="0">
                                      <a:pos x="28" y="103"/>
                                    </a:cxn>
                                    <a:cxn ang="0">
                                      <a:pos x="51" y="120"/>
                                    </a:cxn>
                                    <a:cxn ang="0">
                                      <a:pos x="58" y="117"/>
                                    </a:cxn>
                                    <a:cxn ang="0">
                                      <a:pos x="67" y="120"/>
                                    </a:cxn>
                                    <a:cxn ang="0">
                                      <a:pos x="49" y="108"/>
                                    </a:cxn>
                                    <a:cxn ang="0">
                                      <a:pos x="33" y="96"/>
                                    </a:cxn>
                                    <a:cxn ang="0">
                                      <a:pos x="24" y="82"/>
                                    </a:cxn>
                                    <a:cxn ang="0">
                                      <a:pos x="17" y="68"/>
                                    </a:cxn>
                                    <a:cxn ang="0">
                                      <a:pos x="11" y="49"/>
                                    </a:cxn>
                                    <a:cxn ang="0">
                                      <a:pos x="13" y="37"/>
                                    </a:cxn>
                                    <a:cxn ang="0">
                                      <a:pos x="20" y="26"/>
                                    </a:cxn>
                                    <a:cxn ang="0">
                                      <a:pos x="29" y="21"/>
                                    </a:cxn>
                                    <a:cxn ang="0">
                                      <a:pos x="41" y="23"/>
                                    </a:cxn>
                                    <a:cxn ang="0">
                                      <a:pos x="86" y="59"/>
                                    </a:cxn>
                                  </a:cxnLst>
                                  <a:rect l="0" t="0" r="r" b="b"/>
                                  <a:pathLst>
                                    <a:path w="86" h="120">
                                      <a:moveTo>
                                        <a:pt x="86" y="59"/>
                                      </a:moveTo>
                                      <a:lnTo>
                                        <a:pt x="62" y="27"/>
                                      </a:lnTo>
                                      <a:lnTo>
                                        <a:pt x="49" y="13"/>
                                      </a:lnTo>
                                      <a:lnTo>
                                        <a:pt x="37" y="4"/>
                                      </a:lnTo>
                                      <a:lnTo>
                                        <a:pt x="26" y="0"/>
                                      </a:lnTo>
                                      <a:lnTo>
                                        <a:pt x="13" y="4"/>
                                      </a:lnTo>
                                      <a:lnTo>
                                        <a:pt x="5" y="9"/>
                                      </a:lnTo>
                                      <a:lnTo>
                                        <a:pt x="1" y="20"/>
                                      </a:lnTo>
                                      <a:lnTo>
                                        <a:pt x="0" y="32"/>
                                      </a:lnTo>
                                      <a:lnTo>
                                        <a:pt x="2" y="51"/>
                                      </a:lnTo>
                                      <a:lnTo>
                                        <a:pt x="4" y="63"/>
                                      </a:lnTo>
                                      <a:lnTo>
                                        <a:pt x="10" y="78"/>
                                      </a:lnTo>
                                      <a:lnTo>
                                        <a:pt x="28" y="103"/>
                                      </a:lnTo>
                                      <a:lnTo>
                                        <a:pt x="51" y="120"/>
                                      </a:lnTo>
                                      <a:lnTo>
                                        <a:pt x="58" y="117"/>
                                      </a:lnTo>
                                      <a:lnTo>
                                        <a:pt x="67" y="120"/>
                                      </a:lnTo>
                                      <a:lnTo>
                                        <a:pt x="49" y="108"/>
                                      </a:lnTo>
                                      <a:lnTo>
                                        <a:pt x="33" y="96"/>
                                      </a:lnTo>
                                      <a:lnTo>
                                        <a:pt x="24" y="82"/>
                                      </a:lnTo>
                                      <a:lnTo>
                                        <a:pt x="17" y="68"/>
                                      </a:lnTo>
                                      <a:lnTo>
                                        <a:pt x="11" y="49"/>
                                      </a:lnTo>
                                      <a:lnTo>
                                        <a:pt x="13" y="37"/>
                                      </a:lnTo>
                                      <a:lnTo>
                                        <a:pt x="20" y="26"/>
                                      </a:lnTo>
                                      <a:lnTo>
                                        <a:pt x="29" y="21"/>
                                      </a:lnTo>
                                      <a:lnTo>
                                        <a:pt x="41" y="23"/>
                                      </a:lnTo>
                                      <a:lnTo>
                                        <a:pt x="86" y="59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7F3F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217" name="Freeform 140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251" y="1588"/>
                                  <a:ext cx="30" cy="31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0" y="31"/>
                                    </a:cxn>
                                    <a:cxn ang="0">
                                      <a:pos x="25" y="28"/>
                                    </a:cxn>
                                    <a:cxn ang="0">
                                      <a:pos x="34" y="24"/>
                                    </a:cxn>
                                    <a:cxn ang="0">
                                      <a:pos x="41" y="18"/>
                                    </a:cxn>
                                    <a:cxn ang="0">
                                      <a:pos x="52" y="0"/>
                                    </a:cxn>
                                    <a:cxn ang="0">
                                      <a:pos x="46" y="18"/>
                                    </a:cxn>
                                    <a:cxn ang="0">
                                      <a:pos x="45" y="26"/>
                                    </a:cxn>
                                    <a:cxn ang="0">
                                      <a:pos x="48" y="35"/>
                                    </a:cxn>
                                    <a:cxn ang="0">
                                      <a:pos x="56" y="45"/>
                                    </a:cxn>
                                    <a:cxn ang="0">
                                      <a:pos x="60" y="53"/>
                                    </a:cxn>
                                    <a:cxn ang="0">
                                      <a:pos x="57" y="60"/>
                                    </a:cxn>
                                    <a:cxn ang="0">
                                      <a:pos x="49" y="61"/>
                                    </a:cxn>
                                    <a:cxn ang="0">
                                      <a:pos x="44" y="57"/>
                                    </a:cxn>
                                    <a:cxn ang="0">
                                      <a:pos x="41" y="46"/>
                                    </a:cxn>
                                    <a:cxn ang="0">
                                      <a:pos x="35" y="42"/>
                                    </a:cxn>
                                    <a:cxn ang="0">
                                      <a:pos x="27" y="41"/>
                                    </a:cxn>
                                    <a:cxn ang="0">
                                      <a:pos x="15" y="37"/>
                                    </a:cxn>
                                    <a:cxn ang="0">
                                      <a:pos x="0" y="31"/>
                                    </a:cxn>
                                  </a:cxnLst>
                                  <a:rect l="0" t="0" r="r" b="b"/>
                                  <a:pathLst>
                                    <a:path w="60" h="61">
                                      <a:moveTo>
                                        <a:pt x="0" y="31"/>
                                      </a:moveTo>
                                      <a:lnTo>
                                        <a:pt x="25" y="28"/>
                                      </a:lnTo>
                                      <a:lnTo>
                                        <a:pt x="34" y="24"/>
                                      </a:lnTo>
                                      <a:lnTo>
                                        <a:pt x="41" y="18"/>
                                      </a:lnTo>
                                      <a:lnTo>
                                        <a:pt x="52" y="0"/>
                                      </a:lnTo>
                                      <a:lnTo>
                                        <a:pt x="46" y="18"/>
                                      </a:lnTo>
                                      <a:lnTo>
                                        <a:pt x="45" y="26"/>
                                      </a:lnTo>
                                      <a:lnTo>
                                        <a:pt x="48" y="35"/>
                                      </a:lnTo>
                                      <a:lnTo>
                                        <a:pt x="56" y="45"/>
                                      </a:lnTo>
                                      <a:lnTo>
                                        <a:pt x="60" y="53"/>
                                      </a:lnTo>
                                      <a:lnTo>
                                        <a:pt x="57" y="60"/>
                                      </a:lnTo>
                                      <a:lnTo>
                                        <a:pt x="49" y="61"/>
                                      </a:lnTo>
                                      <a:lnTo>
                                        <a:pt x="44" y="57"/>
                                      </a:lnTo>
                                      <a:lnTo>
                                        <a:pt x="41" y="46"/>
                                      </a:lnTo>
                                      <a:lnTo>
                                        <a:pt x="35" y="42"/>
                                      </a:lnTo>
                                      <a:lnTo>
                                        <a:pt x="27" y="41"/>
                                      </a:lnTo>
                                      <a:lnTo>
                                        <a:pt x="15" y="37"/>
                                      </a:lnTo>
                                      <a:lnTo>
                                        <a:pt x="0" y="31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7F3F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218" name="Freeform 141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283" y="1607"/>
                                  <a:ext cx="14" cy="29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7" y="0"/>
                                    </a:cxn>
                                    <a:cxn ang="0">
                                      <a:pos x="13" y="13"/>
                                    </a:cxn>
                                    <a:cxn ang="0">
                                      <a:pos x="14" y="24"/>
                                    </a:cxn>
                                    <a:cxn ang="0">
                                      <a:pos x="8" y="37"/>
                                    </a:cxn>
                                    <a:cxn ang="0">
                                      <a:pos x="0" y="45"/>
                                    </a:cxn>
                                    <a:cxn ang="0">
                                      <a:pos x="24" y="60"/>
                                    </a:cxn>
                                    <a:cxn ang="0">
                                      <a:pos x="27" y="46"/>
                                    </a:cxn>
                                    <a:cxn ang="0">
                                      <a:pos x="24" y="30"/>
                                    </a:cxn>
                                    <a:cxn ang="0">
                                      <a:pos x="18" y="14"/>
                                    </a:cxn>
                                    <a:cxn ang="0">
                                      <a:pos x="7" y="0"/>
                                    </a:cxn>
                                  </a:cxnLst>
                                  <a:rect l="0" t="0" r="r" b="b"/>
                                  <a:pathLst>
                                    <a:path w="27" h="60">
                                      <a:moveTo>
                                        <a:pt x="7" y="0"/>
                                      </a:moveTo>
                                      <a:lnTo>
                                        <a:pt x="13" y="13"/>
                                      </a:lnTo>
                                      <a:lnTo>
                                        <a:pt x="14" y="24"/>
                                      </a:lnTo>
                                      <a:lnTo>
                                        <a:pt x="8" y="37"/>
                                      </a:lnTo>
                                      <a:lnTo>
                                        <a:pt x="0" y="45"/>
                                      </a:lnTo>
                                      <a:lnTo>
                                        <a:pt x="24" y="60"/>
                                      </a:lnTo>
                                      <a:lnTo>
                                        <a:pt x="27" y="46"/>
                                      </a:lnTo>
                                      <a:lnTo>
                                        <a:pt x="24" y="30"/>
                                      </a:lnTo>
                                      <a:lnTo>
                                        <a:pt x="18" y="14"/>
                                      </a:lnTo>
                                      <a:lnTo>
                                        <a:pt x="7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8F6A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</p:grpSp>
                        </p:grpSp>
                      </p:grpSp>
                    </p:grpSp>
                    <p:grpSp>
                      <p:nvGrpSpPr>
                        <p:cNvPr id="179" name="Group 17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364" y="1550"/>
                          <a:ext cx="135" cy="155"/>
                          <a:chOff x="4364" y="1550"/>
                          <a:chExt cx="135" cy="155"/>
                        </a:xfrm>
                      </p:grpSpPr>
                      <p:grpSp>
                        <p:nvGrpSpPr>
                          <p:cNvPr id="180" name="Group 16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364" y="1550"/>
                            <a:ext cx="135" cy="46"/>
                            <a:chOff x="4364" y="1550"/>
                            <a:chExt cx="135" cy="46"/>
                          </a:xfrm>
                        </p:grpSpPr>
                        <p:grpSp>
                          <p:nvGrpSpPr>
                            <p:cNvPr id="187" name="Group 15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364" y="1558"/>
                              <a:ext cx="85" cy="38"/>
                              <a:chOff x="4364" y="1558"/>
                              <a:chExt cx="85" cy="38"/>
                            </a:xfrm>
                          </p:grpSpPr>
                          <p:sp>
                            <p:nvSpPr>
                              <p:cNvPr id="199" name="Freeform 14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364" y="1558"/>
                                <a:ext cx="85" cy="29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69" y="16"/>
                                  </a:cxn>
                                  <a:cxn ang="0">
                                    <a:pos x="162" y="8"/>
                                  </a:cxn>
                                  <a:cxn ang="0">
                                    <a:pos x="152" y="2"/>
                                  </a:cxn>
                                  <a:cxn ang="0">
                                    <a:pos x="133" y="0"/>
                                  </a:cxn>
                                  <a:cxn ang="0">
                                    <a:pos x="111" y="1"/>
                                  </a:cxn>
                                  <a:cxn ang="0">
                                    <a:pos x="87" y="4"/>
                                  </a:cxn>
                                  <a:cxn ang="0">
                                    <a:pos x="72" y="9"/>
                                  </a:cxn>
                                  <a:cxn ang="0">
                                    <a:pos x="57" y="16"/>
                                  </a:cxn>
                                  <a:cxn ang="0">
                                    <a:pos x="40" y="26"/>
                                  </a:cxn>
                                  <a:cxn ang="0">
                                    <a:pos x="24" y="37"/>
                                  </a:cxn>
                                  <a:cxn ang="0">
                                    <a:pos x="13" y="47"/>
                                  </a:cxn>
                                  <a:cxn ang="0">
                                    <a:pos x="0" y="57"/>
                                  </a:cxn>
                                  <a:cxn ang="0">
                                    <a:pos x="14" y="54"/>
                                  </a:cxn>
                                  <a:cxn ang="0">
                                    <a:pos x="33" y="41"/>
                                  </a:cxn>
                                  <a:cxn ang="0">
                                    <a:pos x="54" y="32"/>
                                  </a:cxn>
                                  <a:cxn ang="0">
                                    <a:pos x="68" y="28"/>
                                  </a:cxn>
                                  <a:cxn ang="0">
                                    <a:pos x="89" y="23"/>
                                  </a:cxn>
                                  <a:cxn ang="0">
                                    <a:pos x="107" y="19"/>
                                  </a:cxn>
                                  <a:cxn ang="0">
                                    <a:pos x="124" y="21"/>
                                  </a:cxn>
                                  <a:cxn ang="0">
                                    <a:pos x="145" y="27"/>
                                  </a:cxn>
                                  <a:cxn ang="0">
                                    <a:pos x="156" y="20"/>
                                  </a:cxn>
                                  <a:cxn ang="0">
                                    <a:pos x="169" y="16"/>
                                  </a:cxn>
                                </a:cxnLst>
                                <a:rect l="0" t="0" r="r" b="b"/>
                                <a:pathLst>
                                  <a:path w="169" h="57">
                                    <a:moveTo>
                                      <a:pt x="169" y="16"/>
                                    </a:moveTo>
                                    <a:lnTo>
                                      <a:pt x="162" y="8"/>
                                    </a:lnTo>
                                    <a:lnTo>
                                      <a:pt x="152" y="2"/>
                                    </a:lnTo>
                                    <a:lnTo>
                                      <a:pt x="133" y="0"/>
                                    </a:lnTo>
                                    <a:lnTo>
                                      <a:pt x="111" y="1"/>
                                    </a:lnTo>
                                    <a:lnTo>
                                      <a:pt x="87" y="4"/>
                                    </a:lnTo>
                                    <a:lnTo>
                                      <a:pt x="72" y="9"/>
                                    </a:lnTo>
                                    <a:lnTo>
                                      <a:pt x="57" y="16"/>
                                    </a:lnTo>
                                    <a:lnTo>
                                      <a:pt x="40" y="26"/>
                                    </a:lnTo>
                                    <a:lnTo>
                                      <a:pt x="24" y="37"/>
                                    </a:lnTo>
                                    <a:lnTo>
                                      <a:pt x="13" y="47"/>
                                    </a:lnTo>
                                    <a:lnTo>
                                      <a:pt x="0" y="57"/>
                                    </a:lnTo>
                                    <a:lnTo>
                                      <a:pt x="14" y="54"/>
                                    </a:lnTo>
                                    <a:lnTo>
                                      <a:pt x="33" y="41"/>
                                    </a:lnTo>
                                    <a:lnTo>
                                      <a:pt x="54" y="32"/>
                                    </a:lnTo>
                                    <a:lnTo>
                                      <a:pt x="68" y="28"/>
                                    </a:lnTo>
                                    <a:lnTo>
                                      <a:pt x="89" y="23"/>
                                    </a:lnTo>
                                    <a:lnTo>
                                      <a:pt x="107" y="19"/>
                                    </a:lnTo>
                                    <a:lnTo>
                                      <a:pt x="124" y="21"/>
                                    </a:lnTo>
                                    <a:lnTo>
                                      <a:pt x="145" y="27"/>
                                    </a:lnTo>
                                    <a:lnTo>
                                      <a:pt x="156" y="20"/>
                                    </a:lnTo>
                                    <a:lnTo>
                                      <a:pt x="169" y="16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BF7F1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grpSp>
                            <p:nvGrpSpPr>
                              <p:cNvPr id="200" name="Group 156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4372" y="1571"/>
                                <a:ext cx="64" cy="25"/>
                                <a:chOff x="4372" y="1571"/>
                                <a:chExt cx="64" cy="25"/>
                              </a:xfrm>
                            </p:grpSpPr>
                            <p:sp>
                              <p:nvSpPr>
                                <p:cNvPr id="201" name="Freeform 147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375" y="1576"/>
                                  <a:ext cx="55" cy="18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99" y="32"/>
                                    </a:cxn>
                                    <a:cxn ang="0">
                                      <a:pos x="108" y="24"/>
                                    </a:cxn>
                                    <a:cxn ang="0">
                                      <a:pos x="111" y="15"/>
                                    </a:cxn>
                                    <a:cxn ang="0">
                                      <a:pos x="110" y="7"/>
                                    </a:cxn>
                                    <a:cxn ang="0">
                                      <a:pos x="103" y="2"/>
                                    </a:cxn>
                                    <a:cxn ang="0">
                                      <a:pos x="93" y="0"/>
                                    </a:cxn>
                                    <a:cxn ang="0">
                                      <a:pos x="80" y="0"/>
                                    </a:cxn>
                                    <a:cxn ang="0">
                                      <a:pos x="64" y="4"/>
                                    </a:cxn>
                                    <a:cxn ang="0">
                                      <a:pos x="46" y="12"/>
                                    </a:cxn>
                                    <a:cxn ang="0">
                                      <a:pos x="29" y="19"/>
                                    </a:cxn>
                                    <a:cxn ang="0">
                                      <a:pos x="13" y="29"/>
                                    </a:cxn>
                                    <a:cxn ang="0">
                                      <a:pos x="0" y="36"/>
                                    </a:cxn>
                                    <a:cxn ang="0">
                                      <a:pos x="25" y="35"/>
                                    </a:cxn>
                                    <a:cxn ang="0">
                                      <a:pos x="49" y="36"/>
                                    </a:cxn>
                                    <a:cxn ang="0">
                                      <a:pos x="70" y="36"/>
                                    </a:cxn>
                                    <a:cxn ang="0">
                                      <a:pos x="93" y="36"/>
                                    </a:cxn>
                                    <a:cxn ang="0">
                                      <a:pos x="99" y="32"/>
                                    </a:cxn>
                                  </a:cxnLst>
                                  <a:rect l="0" t="0" r="r" b="b"/>
                                  <a:pathLst>
                                    <a:path w="111" h="36">
                                      <a:moveTo>
                                        <a:pt x="99" y="32"/>
                                      </a:moveTo>
                                      <a:lnTo>
                                        <a:pt x="108" y="24"/>
                                      </a:lnTo>
                                      <a:lnTo>
                                        <a:pt x="111" y="15"/>
                                      </a:lnTo>
                                      <a:lnTo>
                                        <a:pt x="110" y="7"/>
                                      </a:lnTo>
                                      <a:lnTo>
                                        <a:pt x="103" y="2"/>
                                      </a:lnTo>
                                      <a:lnTo>
                                        <a:pt x="93" y="0"/>
                                      </a:lnTo>
                                      <a:lnTo>
                                        <a:pt x="80" y="0"/>
                                      </a:lnTo>
                                      <a:lnTo>
                                        <a:pt x="64" y="4"/>
                                      </a:lnTo>
                                      <a:lnTo>
                                        <a:pt x="46" y="12"/>
                                      </a:lnTo>
                                      <a:lnTo>
                                        <a:pt x="29" y="19"/>
                                      </a:lnTo>
                                      <a:lnTo>
                                        <a:pt x="13" y="29"/>
                                      </a:lnTo>
                                      <a:lnTo>
                                        <a:pt x="0" y="36"/>
                                      </a:lnTo>
                                      <a:lnTo>
                                        <a:pt x="25" y="35"/>
                                      </a:lnTo>
                                      <a:lnTo>
                                        <a:pt x="49" y="36"/>
                                      </a:lnTo>
                                      <a:lnTo>
                                        <a:pt x="70" y="36"/>
                                      </a:lnTo>
                                      <a:lnTo>
                                        <a:pt x="93" y="36"/>
                                      </a:lnTo>
                                      <a:lnTo>
                                        <a:pt x="99" y="32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FFFF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grpSp>
                              <p:nvGrpSpPr>
                                <p:cNvPr id="202" name="Group 152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4409" y="1574"/>
                                  <a:ext cx="23" cy="19"/>
                                  <a:chOff x="4409" y="1574"/>
                                  <a:chExt cx="23" cy="19"/>
                                </a:xfrm>
                              </p:grpSpPr>
                              <p:sp>
                                <p:nvSpPr>
                                  <p:cNvPr id="206" name="Oval 148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409" y="1574"/>
                                    <a:ext cx="23" cy="19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7F5F3F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207" name="Oval 149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410" y="1577"/>
                                    <a:ext cx="21" cy="15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5F3F1F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208" name="Oval 150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417" y="1580"/>
                                    <a:ext cx="12" cy="10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00000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209" name="Oval 151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417" y="1580"/>
                                    <a:ext cx="5" cy="3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FFFFFF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203" name="Freeform 153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376" y="1571"/>
                                  <a:ext cx="56" cy="22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0" y="45"/>
                                    </a:cxn>
                                    <a:cxn ang="0">
                                      <a:pos x="24" y="33"/>
                                    </a:cxn>
                                    <a:cxn ang="0">
                                      <a:pos x="37" y="27"/>
                                    </a:cxn>
                                    <a:cxn ang="0">
                                      <a:pos x="54" y="21"/>
                                    </a:cxn>
                                    <a:cxn ang="0">
                                      <a:pos x="70" y="14"/>
                                    </a:cxn>
                                    <a:cxn ang="0">
                                      <a:pos x="84" y="10"/>
                                    </a:cxn>
                                    <a:cxn ang="0">
                                      <a:pos x="95" y="10"/>
                                    </a:cxn>
                                    <a:cxn ang="0">
                                      <a:pos x="104" y="14"/>
                                    </a:cxn>
                                    <a:cxn ang="0">
                                      <a:pos x="112" y="21"/>
                                    </a:cxn>
                                    <a:cxn ang="0">
                                      <a:pos x="111" y="10"/>
                                    </a:cxn>
                                    <a:cxn ang="0">
                                      <a:pos x="104" y="2"/>
                                    </a:cxn>
                                    <a:cxn ang="0">
                                      <a:pos x="93" y="0"/>
                                    </a:cxn>
                                    <a:cxn ang="0">
                                      <a:pos x="80" y="2"/>
                                    </a:cxn>
                                    <a:cxn ang="0">
                                      <a:pos x="64" y="7"/>
                                    </a:cxn>
                                    <a:cxn ang="0">
                                      <a:pos x="52" y="12"/>
                                    </a:cxn>
                                    <a:cxn ang="0">
                                      <a:pos x="38" y="19"/>
                                    </a:cxn>
                                    <a:cxn ang="0">
                                      <a:pos x="18" y="31"/>
                                    </a:cxn>
                                    <a:cxn ang="0">
                                      <a:pos x="0" y="45"/>
                                    </a:cxn>
                                  </a:cxnLst>
                                  <a:rect l="0" t="0" r="r" b="b"/>
                                  <a:pathLst>
                                    <a:path w="112" h="45">
                                      <a:moveTo>
                                        <a:pt x="0" y="45"/>
                                      </a:moveTo>
                                      <a:lnTo>
                                        <a:pt x="24" y="33"/>
                                      </a:lnTo>
                                      <a:lnTo>
                                        <a:pt x="37" y="27"/>
                                      </a:lnTo>
                                      <a:lnTo>
                                        <a:pt x="54" y="21"/>
                                      </a:lnTo>
                                      <a:lnTo>
                                        <a:pt x="70" y="14"/>
                                      </a:lnTo>
                                      <a:lnTo>
                                        <a:pt x="84" y="10"/>
                                      </a:lnTo>
                                      <a:lnTo>
                                        <a:pt x="95" y="10"/>
                                      </a:lnTo>
                                      <a:lnTo>
                                        <a:pt x="104" y="14"/>
                                      </a:lnTo>
                                      <a:lnTo>
                                        <a:pt x="112" y="21"/>
                                      </a:lnTo>
                                      <a:lnTo>
                                        <a:pt x="111" y="10"/>
                                      </a:lnTo>
                                      <a:lnTo>
                                        <a:pt x="104" y="2"/>
                                      </a:lnTo>
                                      <a:lnTo>
                                        <a:pt x="93" y="0"/>
                                      </a:lnTo>
                                      <a:lnTo>
                                        <a:pt x="80" y="2"/>
                                      </a:lnTo>
                                      <a:lnTo>
                                        <a:pt x="64" y="7"/>
                                      </a:lnTo>
                                      <a:lnTo>
                                        <a:pt x="52" y="12"/>
                                      </a:lnTo>
                                      <a:lnTo>
                                        <a:pt x="38" y="19"/>
                                      </a:lnTo>
                                      <a:lnTo>
                                        <a:pt x="18" y="31"/>
                                      </a:lnTo>
                                      <a:lnTo>
                                        <a:pt x="0" y="45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9F3F0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204" name="Freeform 154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372" y="1590"/>
                                  <a:ext cx="64" cy="6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127" y="9"/>
                                    </a:cxn>
                                    <a:cxn ang="0">
                                      <a:pos x="111" y="0"/>
                                    </a:cxn>
                                    <a:cxn ang="0">
                                      <a:pos x="95" y="4"/>
                                    </a:cxn>
                                    <a:cxn ang="0">
                                      <a:pos x="84" y="5"/>
                                    </a:cxn>
                                    <a:cxn ang="0">
                                      <a:pos x="66" y="7"/>
                                    </a:cxn>
                                    <a:cxn ang="0">
                                      <a:pos x="47" y="5"/>
                                    </a:cxn>
                                    <a:cxn ang="0">
                                      <a:pos x="25" y="5"/>
                                    </a:cxn>
                                    <a:cxn ang="0">
                                      <a:pos x="0" y="9"/>
                                    </a:cxn>
                                    <a:cxn ang="0">
                                      <a:pos x="24" y="9"/>
                                    </a:cxn>
                                    <a:cxn ang="0">
                                      <a:pos x="37" y="9"/>
                                    </a:cxn>
                                    <a:cxn ang="0">
                                      <a:pos x="60" y="10"/>
                                    </a:cxn>
                                    <a:cxn ang="0">
                                      <a:pos x="78" y="11"/>
                                    </a:cxn>
                                    <a:cxn ang="0">
                                      <a:pos x="95" y="9"/>
                                    </a:cxn>
                                    <a:cxn ang="0">
                                      <a:pos x="105" y="8"/>
                                    </a:cxn>
                                    <a:cxn ang="0">
                                      <a:pos x="116" y="7"/>
                                    </a:cxn>
                                    <a:cxn ang="0">
                                      <a:pos x="127" y="9"/>
                                    </a:cxn>
                                  </a:cxnLst>
                                  <a:rect l="0" t="0" r="r" b="b"/>
                                  <a:pathLst>
                                    <a:path w="127" h="11">
                                      <a:moveTo>
                                        <a:pt x="127" y="9"/>
                                      </a:moveTo>
                                      <a:lnTo>
                                        <a:pt x="111" y="0"/>
                                      </a:lnTo>
                                      <a:lnTo>
                                        <a:pt x="95" y="4"/>
                                      </a:lnTo>
                                      <a:lnTo>
                                        <a:pt x="84" y="5"/>
                                      </a:lnTo>
                                      <a:lnTo>
                                        <a:pt x="66" y="7"/>
                                      </a:lnTo>
                                      <a:lnTo>
                                        <a:pt x="47" y="5"/>
                                      </a:lnTo>
                                      <a:lnTo>
                                        <a:pt x="25" y="5"/>
                                      </a:lnTo>
                                      <a:lnTo>
                                        <a:pt x="0" y="9"/>
                                      </a:lnTo>
                                      <a:lnTo>
                                        <a:pt x="24" y="9"/>
                                      </a:lnTo>
                                      <a:lnTo>
                                        <a:pt x="37" y="9"/>
                                      </a:lnTo>
                                      <a:lnTo>
                                        <a:pt x="60" y="10"/>
                                      </a:lnTo>
                                      <a:lnTo>
                                        <a:pt x="78" y="11"/>
                                      </a:lnTo>
                                      <a:lnTo>
                                        <a:pt x="95" y="9"/>
                                      </a:lnTo>
                                      <a:lnTo>
                                        <a:pt x="105" y="8"/>
                                      </a:lnTo>
                                      <a:lnTo>
                                        <a:pt x="116" y="7"/>
                                      </a:lnTo>
                                      <a:lnTo>
                                        <a:pt x="127" y="9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3F1F0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205" name="Freeform 155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374" y="1573"/>
                                  <a:ext cx="62" cy="21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123" y="4"/>
                                    </a:cxn>
                                    <a:cxn ang="0">
                                      <a:pos x="112" y="5"/>
                                    </a:cxn>
                                    <a:cxn ang="0">
                                      <a:pos x="100" y="2"/>
                                    </a:cxn>
                                    <a:cxn ang="0">
                                      <a:pos x="90" y="0"/>
                                    </a:cxn>
                                    <a:cxn ang="0">
                                      <a:pos x="75" y="4"/>
                                    </a:cxn>
                                    <a:cxn ang="0">
                                      <a:pos x="64" y="8"/>
                                    </a:cxn>
                                    <a:cxn ang="0">
                                      <a:pos x="52" y="14"/>
                                    </a:cxn>
                                    <a:cxn ang="0">
                                      <a:pos x="33" y="23"/>
                                    </a:cxn>
                                    <a:cxn ang="0">
                                      <a:pos x="15" y="34"/>
                                    </a:cxn>
                                    <a:cxn ang="0">
                                      <a:pos x="0" y="43"/>
                                    </a:cxn>
                                    <a:cxn ang="0">
                                      <a:pos x="37" y="25"/>
                                    </a:cxn>
                                    <a:cxn ang="0">
                                      <a:pos x="62" y="14"/>
                                    </a:cxn>
                                    <a:cxn ang="0">
                                      <a:pos x="73" y="10"/>
                                    </a:cxn>
                                    <a:cxn ang="0">
                                      <a:pos x="81" y="7"/>
                                    </a:cxn>
                                    <a:cxn ang="0">
                                      <a:pos x="90" y="6"/>
                                    </a:cxn>
                                    <a:cxn ang="0">
                                      <a:pos x="104" y="8"/>
                                    </a:cxn>
                                    <a:cxn ang="0">
                                      <a:pos x="115" y="17"/>
                                    </a:cxn>
                                    <a:cxn ang="0">
                                      <a:pos x="119" y="8"/>
                                    </a:cxn>
                                    <a:cxn ang="0">
                                      <a:pos x="123" y="4"/>
                                    </a:cxn>
                                  </a:cxnLst>
                                  <a:rect l="0" t="0" r="r" b="b"/>
                                  <a:pathLst>
                                    <a:path w="123" h="43">
                                      <a:moveTo>
                                        <a:pt x="123" y="4"/>
                                      </a:moveTo>
                                      <a:lnTo>
                                        <a:pt x="112" y="5"/>
                                      </a:lnTo>
                                      <a:lnTo>
                                        <a:pt x="100" y="2"/>
                                      </a:lnTo>
                                      <a:lnTo>
                                        <a:pt x="90" y="0"/>
                                      </a:lnTo>
                                      <a:lnTo>
                                        <a:pt x="75" y="4"/>
                                      </a:lnTo>
                                      <a:lnTo>
                                        <a:pt x="64" y="8"/>
                                      </a:lnTo>
                                      <a:lnTo>
                                        <a:pt x="52" y="14"/>
                                      </a:lnTo>
                                      <a:lnTo>
                                        <a:pt x="33" y="23"/>
                                      </a:lnTo>
                                      <a:lnTo>
                                        <a:pt x="15" y="34"/>
                                      </a:lnTo>
                                      <a:lnTo>
                                        <a:pt x="0" y="43"/>
                                      </a:lnTo>
                                      <a:lnTo>
                                        <a:pt x="37" y="25"/>
                                      </a:lnTo>
                                      <a:lnTo>
                                        <a:pt x="62" y="14"/>
                                      </a:lnTo>
                                      <a:lnTo>
                                        <a:pt x="73" y="10"/>
                                      </a:lnTo>
                                      <a:lnTo>
                                        <a:pt x="81" y="7"/>
                                      </a:lnTo>
                                      <a:lnTo>
                                        <a:pt x="90" y="6"/>
                                      </a:lnTo>
                                      <a:lnTo>
                                        <a:pt x="104" y="8"/>
                                      </a:lnTo>
                                      <a:lnTo>
                                        <a:pt x="115" y="17"/>
                                      </a:lnTo>
                                      <a:lnTo>
                                        <a:pt x="119" y="8"/>
                                      </a:lnTo>
                                      <a:lnTo>
                                        <a:pt x="123" y="4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3F1F0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88" name="Group 16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466" y="1550"/>
                              <a:ext cx="33" cy="36"/>
                              <a:chOff x="4466" y="1550"/>
                              <a:chExt cx="33" cy="36"/>
                            </a:xfrm>
                          </p:grpSpPr>
                          <p:sp>
                            <p:nvSpPr>
                              <p:cNvPr id="189" name="Freeform 15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469" y="1550"/>
                                <a:ext cx="30" cy="12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5" y="25"/>
                                  </a:cxn>
                                  <a:cxn ang="0">
                                    <a:pos x="10" y="19"/>
                                  </a:cxn>
                                  <a:cxn ang="0">
                                    <a:pos x="0" y="15"/>
                                  </a:cxn>
                                  <a:cxn ang="0">
                                    <a:pos x="11" y="7"/>
                                  </a:cxn>
                                  <a:cxn ang="0">
                                    <a:pos x="23" y="2"/>
                                  </a:cxn>
                                  <a:cxn ang="0">
                                    <a:pos x="41" y="0"/>
                                  </a:cxn>
                                  <a:cxn ang="0">
                                    <a:pos x="60" y="4"/>
                                  </a:cxn>
                                  <a:cxn ang="0">
                                    <a:pos x="61" y="11"/>
                                  </a:cxn>
                                  <a:cxn ang="0">
                                    <a:pos x="46" y="13"/>
                                  </a:cxn>
                                  <a:cxn ang="0">
                                    <a:pos x="36" y="18"/>
                                  </a:cxn>
                                  <a:cxn ang="0">
                                    <a:pos x="22" y="25"/>
                                  </a:cxn>
                                  <a:cxn ang="0">
                                    <a:pos x="15" y="25"/>
                                  </a:cxn>
                                </a:cxnLst>
                                <a:rect l="0" t="0" r="r" b="b"/>
                                <a:pathLst>
                                  <a:path w="61" h="25">
                                    <a:moveTo>
                                      <a:pt x="15" y="25"/>
                                    </a:moveTo>
                                    <a:lnTo>
                                      <a:pt x="10" y="19"/>
                                    </a:lnTo>
                                    <a:lnTo>
                                      <a:pt x="0" y="15"/>
                                    </a:lnTo>
                                    <a:lnTo>
                                      <a:pt x="11" y="7"/>
                                    </a:lnTo>
                                    <a:lnTo>
                                      <a:pt x="23" y="2"/>
                                    </a:lnTo>
                                    <a:lnTo>
                                      <a:pt x="41" y="0"/>
                                    </a:lnTo>
                                    <a:lnTo>
                                      <a:pt x="60" y="4"/>
                                    </a:lnTo>
                                    <a:lnTo>
                                      <a:pt x="61" y="11"/>
                                    </a:lnTo>
                                    <a:lnTo>
                                      <a:pt x="46" y="13"/>
                                    </a:lnTo>
                                    <a:lnTo>
                                      <a:pt x="36" y="18"/>
                                    </a:lnTo>
                                    <a:lnTo>
                                      <a:pt x="22" y="25"/>
                                    </a:lnTo>
                                    <a:lnTo>
                                      <a:pt x="15" y="25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BF7F1F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grpSp>
                            <p:nvGrpSpPr>
                              <p:cNvPr id="190" name="Group 167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4466" y="1564"/>
                                <a:ext cx="31" cy="22"/>
                                <a:chOff x="4466" y="1564"/>
                                <a:chExt cx="31" cy="22"/>
                              </a:xfrm>
                            </p:grpSpPr>
                            <p:sp>
                              <p:nvSpPr>
                                <p:cNvPr id="191" name="Freeform 159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466" y="1565"/>
                                  <a:ext cx="24" cy="21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0" y="43"/>
                                    </a:cxn>
                                    <a:cxn ang="0">
                                      <a:pos x="4" y="24"/>
                                    </a:cxn>
                                    <a:cxn ang="0">
                                      <a:pos x="12" y="14"/>
                                    </a:cxn>
                                    <a:cxn ang="0">
                                      <a:pos x="21" y="6"/>
                                    </a:cxn>
                                    <a:cxn ang="0">
                                      <a:pos x="29" y="2"/>
                                    </a:cxn>
                                    <a:cxn ang="0">
                                      <a:pos x="48" y="0"/>
                                    </a:cxn>
                                    <a:cxn ang="0">
                                      <a:pos x="45" y="17"/>
                                    </a:cxn>
                                    <a:cxn ang="0">
                                      <a:pos x="48" y="35"/>
                                    </a:cxn>
                                    <a:cxn ang="0">
                                      <a:pos x="37" y="37"/>
                                    </a:cxn>
                                    <a:cxn ang="0">
                                      <a:pos x="19" y="38"/>
                                    </a:cxn>
                                    <a:cxn ang="0">
                                      <a:pos x="0" y="43"/>
                                    </a:cxn>
                                  </a:cxnLst>
                                  <a:rect l="0" t="0" r="r" b="b"/>
                                  <a:pathLst>
                                    <a:path w="48" h="43">
                                      <a:moveTo>
                                        <a:pt x="0" y="43"/>
                                      </a:moveTo>
                                      <a:lnTo>
                                        <a:pt x="4" y="24"/>
                                      </a:lnTo>
                                      <a:lnTo>
                                        <a:pt x="12" y="14"/>
                                      </a:lnTo>
                                      <a:lnTo>
                                        <a:pt x="21" y="6"/>
                                      </a:lnTo>
                                      <a:lnTo>
                                        <a:pt x="29" y="2"/>
                                      </a:lnTo>
                                      <a:lnTo>
                                        <a:pt x="48" y="0"/>
                                      </a:lnTo>
                                      <a:lnTo>
                                        <a:pt x="45" y="17"/>
                                      </a:lnTo>
                                      <a:lnTo>
                                        <a:pt x="48" y="35"/>
                                      </a:lnTo>
                                      <a:lnTo>
                                        <a:pt x="37" y="37"/>
                                      </a:lnTo>
                                      <a:lnTo>
                                        <a:pt x="19" y="38"/>
                                      </a:lnTo>
                                      <a:lnTo>
                                        <a:pt x="0" y="43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FFFF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92" name="Oval 160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479" y="1567"/>
                                  <a:ext cx="11" cy="17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rgbClr val="7F5F3F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93" name="Oval 161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480" y="1569"/>
                                  <a:ext cx="10" cy="1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rgbClr val="5F3F1F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94" name="Oval 162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485" y="1571"/>
                                  <a:ext cx="5" cy="9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rgbClr val="00000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95" name="Freeform 163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466" y="1564"/>
                                  <a:ext cx="27" cy="20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1" y="30"/>
                                    </a:cxn>
                                    <a:cxn ang="0">
                                      <a:pos x="0" y="39"/>
                                    </a:cxn>
                                    <a:cxn ang="0">
                                      <a:pos x="12" y="25"/>
                                    </a:cxn>
                                    <a:cxn ang="0">
                                      <a:pos x="21" y="17"/>
                                    </a:cxn>
                                    <a:cxn ang="0">
                                      <a:pos x="27" y="12"/>
                                    </a:cxn>
                                    <a:cxn ang="0">
                                      <a:pos x="40" y="7"/>
                                    </a:cxn>
                                    <a:cxn ang="0">
                                      <a:pos x="51" y="9"/>
                                    </a:cxn>
                                    <a:cxn ang="0">
                                      <a:pos x="54" y="3"/>
                                    </a:cxn>
                                    <a:cxn ang="0">
                                      <a:pos x="45" y="0"/>
                                    </a:cxn>
                                    <a:cxn ang="0">
                                      <a:pos x="35" y="0"/>
                                    </a:cxn>
                                    <a:cxn ang="0">
                                      <a:pos x="24" y="2"/>
                                    </a:cxn>
                                    <a:cxn ang="0">
                                      <a:pos x="16" y="8"/>
                                    </a:cxn>
                                    <a:cxn ang="0">
                                      <a:pos x="8" y="17"/>
                                    </a:cxn>
                                    <a:cxn ang="0">
                                      <a:pos x="1" y="30"/>
                                    </a:cxn>
                                  </a:cxnLst>
                                  <a:rect l="0" t="0" r="r" b="b"/>
                                  <a:pathLst>
                                    <a:path w="54" h="39">
                                      <a:moveTo>
                                        <a:pt x="1" y="30"/>
                                      </a:moveTo>
                                      <a:lnTo>
                                        <a:pt x="0" y="39"/>
                                      </a:lnTo>
                                      <a:lnTo>
                                        <a:pt x="12" y="25"/>
                                      </a:lnTo>
                                      <a:lnTo>
                                        <a:pt x="21" y="17"/>
                                      </a:lnTo>
                                      <a:lnTo>
                                        <a:pt x="27" y="12"/>
                                      </a:lnTo>
                                      <a:lnTo>
                                        <a:pt x="40" y="7"/>
                                      </a:lnTo>
                                      <a:lnTo>
                                        <a:pt x="51" y="9"/>
                                      </a:lnTo>
                                      <a:lnTo>
                                        <a:pt x="54" y="3"/>
                                      </a:lnTo>
                                      <a:lnTo>
                                        <a:pt x="45" y="0"/>
                                      </a:lnTo>
                                      <a:lnTo>
                                        <a:pt x="35" y="0"/>
                                      </a:lnTo>
                                      <a:lnTo>
                                        <a:pt x="24" y="2"/>
                                      </a:lnTo>
                                      <a:lnTo>
                                        <a:pt x="16" y="8"/>
                                      </a:lnTo>
                                      <a:lnTo>
                                        <a:pt x="8" y="17"/>
                                      </a:lnTo>
                                      <a:lnTo>
                                        <a:pt x="1" y="3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9F3F0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96" name="Freeform 164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466" y="1582"/>
                                  <a:ext cx="28" cy="4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55" y="5"/>
                                    </a:cxn>
                                    <a:cxn ang="0">
                                      <a:pos x="46" y="0"/>
                                    </a:cxn>
                                    <a:cxn ang="0">
                                      <a:pos x="35" y="0"/>
                                    </a:cxn>
                                    <a:cxn ang="0">
                                      <a:pos x="25" y="2"/>
                                    </a:cxn>
                                    <a:cxn ang="0">
                                      <a:pos x="14" y="3"/>
                                    </a:cxn>
                                    <a:cxn ang="0">
                                      <a:pos x="0" y="8"/>
                                    </a:cxn>
                                    <a:cxn ang="0">
                                      <a:pos x="11" y="7"/>
                                    </a:cxn>
                                    <a:cxn ang="0">
                                      <a:pos x="25" y="5"/>
                                    </a:cxn>
                                    <a:cxn ang="0">
                                      <a:pos x="40" y="4"/>
                                    </a:cxn>
                                    <a:cxn ang="0">
                                      <a:pos x="55" y="5"/>
                                    </a:cxn>
                                  </a:cxnLst>
                                  <a:rect l="0" t="0" r="r" b="b"/>
                                  <a:pathLst>
                                    <a:path w="55" h="8">
                                      <a:moveTo>
                                        <a:pt x="55" y="5"/>
                                      </a:moveTo>
                                      <a:lnTo>
                                        <a:pt x="46" y="0"/>
                                      </a:lnTo>
                                      <a:lnTo>
                                        <a:pt x="35" y="0"/>
                                      </a:lnTo>
                                      <a:lnTo>
                                        <a:pt x="25" y="2"/>
                                      </a:lnTo>
                                      <a:lnTo>
                                        <a:pt x="14" y="3"/>
                                      </a:lnTo>
                                      <a:lnTo>
                                        <a:pt x="0" y="8"/>
                                      </a:lnTo>
                                      <a:lnTo>
                                        <a:pt x="11" y="7"/>
                                      </a:lnTo>
                                      <a:lnTo>
                                        <a:pt x="25" y="5"/>
                                      </a:lnTo>
                                      <a:lnTo>
                                        <a:pt x="40" y="4"/>
                                      </a:lnTo>
                                      <a:lnTo>
                                        <a:pt x="55" y="5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3F1F0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97" name="Freeform 165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466" y="1566"/>
                                  <a:ext cx="31" cy="18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0" y="34"/>
                                    </a:cxn>
                                    <a:cxn ang="0">
                                      <a:pos x="0" y="37"/>
                                    </a:cxn>
                                    <a:cxn ang="0">
                                      <a:pos x="12" y="25"/>
                                    </a:cxn>
                                    <a:cxn ang="0">
                                      <a:pos x="21" y="17"/>
                                    </a:cxn>
                                    <a:cxn ang="0">
                                      <a:pos x="29" y="11"/>
                                    </a:cxn>
                                    <a:cxn ang="0">
                                      <a:pos x="43" y="6"/>
                                    </a:cxn>
                                    <a:cxn ang="0">
                                      <a:pos x="51" y="11"/>
                                    </a:cxn>
                                    <a:cxn ang="0">
                                      <a:pos x="62" y="0"/>
                                    </a:cxn>
                                    <a:cxn ang="0">
                                      <a:pos x="52" y="3"/>
                                    </a:cxn>
                                    <a:cxn ang="0">
                                      <a:pos x="42" y="2"/>
                                    </a:cxn>
                                    <a:cxn ang="0">
                                      <a:pos x="30" y="5"/>
                                    </a:cxn>
                                    <a:cxn ang="0">
                                      <a:pos x="20" y="11"/>
                                    </a:cxn>
                                    <a:cxn ang="0">
                                      <a:pos x="11" y="21"/>
                                    </a:cxn>
                                    <a:cxn ang="0">
                                      <a:pos x="0" y="34"/>
                                    </a:cxn>
                                  </a:cxnLst>
                                  <a:rect l="0" t="0" r="r" b="b"/>
                                  <a:pathLst>
                                    <a:path w="62" h="37">
                                      <a:moveTo>
                                        <a:pt x="0" y="34"/>
                                      </a:moveTo>
                                      <a:lnTo>
                                        <a:pt x="0" y="37"/>
                                      </a:lnTo>
                                      <a:lnTo>
                                        <a:pt x="12" y="25"/>
                                      </a:lnTo>
                                      <a:lnTo>
                                        <a:pt x="21" y="17"/>
                                      </a:lnTo>
                                      <a:lnTo>
                                        <a:pt x="29" y="11"/>
                                      </a:lnTo>
                                      <a:lnTo>
                                        <a:pt x="43" y="6"/>
                                      </a:lnTo>
                                      <a:lnTo>
                                        <a:pt x="51" y="11"/>
                                      </a:lnTo>
                                      <a:lnTo>
                                        <a:pt x="62" y="0"/>
                                      </a:lnTo>
                                      <a:lnTo>
                                        <a:pt x="52" y="3"/>
                                      </a:lnTo>
                                      <a:lnTo>
                                        <a:pt x="42" y="2"/>
                                      </a:lnTo>
                                      <a:lnTo>
                                        <a:pt x="30" y="5"/>
                                      </a:lnTo>
                                      <a:lnTo>
                                        <a:pt x="20" y="11"/>
                                      </a:lnTo>
                                      <a:lnTo>
                                        <a:pt x="11" y="21"/>
                                      </a:lnTo>
                                      <a:lnTo>
                                        <a:pt x="0" y="34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3F1F0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98" name="Oval 166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484" y="1571"/>
                                  <a:ext cx="3" cy="3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rgbClr val="FFFFFF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</p:grpSp>
                        </p:grpSp>
                      </p:grpSp>
                      <p:grpSp>
                        <p:nvGrpSpPr>
                          <p:cNvPr id="181" name="Group 17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408" y="1665"/>
                            <a:ext cx="65" cy="40"/>
                            <a:chOff x="4408" y="1665"/>
                            <a:chExt cx="65" cy="40"/>
                          </a:xfrm>
                        </p:grpSpPr>
                        <p:sp>
                          <p:nvSpPr>
                            <p:cNvPr id="182" name="Freeform 17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416" y="1673"/>
                              <a:ext cx="51" cy="23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12"/>
                                </a:cxn>
                                <a:cxn ang="0">
                                  <a:pos x="3" y="27"/>
                                </a:cxn>
                                <a:cxn ang="0">
                                  <a:pos x="80" y="47"/>
                                </a:cxn>
                                <a:cxn ang="0">
                                  <a:pos x="100" y="27"/>
                                </a:cxn>
                                <a:cxn ang="0">
                                  <a:pos x="102" y="0"/>
                                </a:cxn>
                                <a:cxn ang="0">
                                  <a:pos x="71" y="22"/>
                                </a:cxn>
                                <a:cxn ang="0">
                                  <a:pos x="0" y="12"/>
                                </a:cxn>
                              </a:cxnLst>
                              <a:rect l="0" t="0" r="r" b="b"/>
                              <a:pathLst>
                                <a:path w="102" h="47">
                                  <a:moveTo>
                                    <a:pt x="0" y="12"/>
                                  </a:moveTo>
                                  <a:lnTo>
                                    <a:pt x="3" y="27"/>
                                  </a:lnTo>
                                  <a:lnTo>
                                    <a:pt x="80" y="47"/>
                                  </a:lnTo>
                                  <a:lnTo>
                                    <a:pt x="100" y="27"/>
                                  </a:lnTo>
                                  <a:lnTo>
                                    <a:pt x="102" y="0"/>
                                  </a:lnTo>
                                  <a:lnTo>
                                    <a:pt x="71" y="22"/>
                                  </a:lnTo>
                                  <a:lnTo>
                                    <a:pt x="0" y="12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80000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83" name="Freeform 17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411" y="1671"/>
                              <a:ext cx="56" cy="13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10"/>
                                </a:cxn>
                                <a:cxn ang="0">
                                  <a:pos x="25" y="23"/>
                                </a:cxn>
                                <a:cxn ang="0">
                                  <a:pos x="54" y="26"/>
                                </a:cxn>
                                <a:cxn ang="0">
                                  <a:pos x="80" y="26"/>
                                </a:cxn>
                                <a:cxn ang="0">
                                  <a:pos x="99" y="20"/>
                                </a:cxn>
                                <a:cxn ang="0">
                                  <a:pos x="108" y="16"/>
                                </a:cxn>
                                <a:cxn ang="0">
                                  <a:pos x="111" y="0"/>
                                </a:cxn>
                                <a:cxn ang="0">
                                  <a:pos x="80" y="4"/>
                                </a:cxn>
                                <a:cxn ang="0">
                                  <a:pos x="48" y="4"/>
                                </a:cxn>
                                <a:cxn ang="0">
                                  <a:pos x="8" y="3"/>
                                </a:cxn>
                                <a:cxn ang="0">
                                  <a:pos x="0" y="10"/>
                                </a:cxn>
                              </a:cxnLst>
                              <a:rect l="0" t="0" r="r" b="b"/>
                              <a:pathLst>
                                <a:path w="111" h="26">
                                  <a:moveTo>
                                    <a:pt x="0" y="10"/>
                                  </a:moveTo>
                                  <a:lnTo>
                                    <a:pt x="25" y="23"/>
                                  </a:lnTo>
                                  <a:lnTo>
                                    <a:pt x="54" y="26"/>
                                  </a:lnTo>
                                  <a:lnTo>
                                    <a:pt x="80" y="26"/>
                                  </a:lnTo>
                                  <a:lnTo>
                                    <a:pt x="99" y="20"/>
                                  </a:lnTo>
                                  <a:lnTo>
                                    <a:pt x="108" y="16"/>
                                  </a:lnTo>
                                  <a:lnTo>
                                    <a:pt x="111" y="0"/>
                                  </a:lnTo>
                                  <a:lnTo>
                                    <a:pt x="80" y="4"/>
                                  </a:lnTo>
                                  <a:lnTo>
                                    <a:pt x="48" y="4"/>
                                  </a:lnTo>
                                  <a:lnTo>
                                    <a:pt x="8" y="3"/>
                                  </a:lnTo>
                                  <a:lnTo>
                                    <a:pt x="0" y="1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7F9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84" name="Freeform 17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409" y="1668"/>
                              <a:ext cx="61" cy="37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116" y="8"/>
                                </a:cxn>
                                <a:cxn ang="0">
                                  <a:pos x="114" y="25"/>
                                </a:cxn>
                                <a:cxn ang="0">
                                  <a:pos x="108" y="31"/>
                                </a:cxn>
                                <a:cxn ang="0">
                                  <a:pos x="101" y="39"/>
                                </a:cxn>
                                <a:cxn ang="0">
                                  <a:pos x="95" y="47"/>
                                </a:cxn>
                                <a:cxn ang="0">
                                  <a:pos x="83" y="45"/>
                                </a:cxn>
                                <a:cxn ang="0">
                                  <a:pos x="73" y="44"/>
                                </a:cxn>
                                <a:cxn ang="0">
                                  <a:pos x="58" y="41"/>
                                </a:cxn>
                                <a:cxn ang="0">
                                  <a:pos x="45" y="39"/>
                                </a:cxn>
                                <a:cxn ang="0">
                                  <a:pos x="30" y="36"/>
                                </a:cxn>
                                <a:cxn ang="0">
                                  <a:pos x="6" y="16"/>
                                </a:cxn>
                                <a:cxn ang="0">
                                  <a:pos x="0" y="18"/>
                                </a:cxn>
                                <a:cxn ang="0">
                                  <a:pos x="8" y="28"/>
                                </a:cxn>
                                <a:cxn ang="0">
                                  <a:pos x="19" y="38"/>
                                </a:cxn>
                                <a:cxn ang="0">
                                  <a:pos x="28" y="47"/>
                                </a:cxn>
                                <a:cxn ang="0">
                                  <a:pos x="39" y="57"/>
                                </a:cxn>
                                <a:cxn ang="0">
                                  <a:pos x="51" y="64"/>
                                </a:cxn>
                                <a:cxn ang="0">
                                  <a:pos x="64" y="69"/>
                                </a:cxn>
                                <a:cxn ang="0">
                                  <a:pos x="77" y="74"/>
                                </a:cxn>
                                <a:cxn ang="0">
                                  <a:pos x="93" y="72"/>
                                </a:cxn>
                                <a:cxn ang="0">
                                  <a:pos x="106" y="69"/>
                                </a:cxn>
                                <a:cxn ang="0">
                                  <a:pos x="116" y="61"/>
                                </a:cxn>
                                <a:cxn ang="0">
                                  <a:pos x="122" y="48"/>
                                </a:cxn>
                                <a:cxn ang="0">
                                  <a:pos x="123" y="36"/>
                                </a:cxn>
                                <a:cxn ang="0">
                                  <a:pos x="121" y="20"/>
                                </a:cxn>
                                <a:cxn ang="0">
                                  <a:pos x="122" y="0"/>
                                </a:cxn>
                                <a:cxn ang="0">
                                  <a:pos x="116" y="8"/>
                                </a:cxn>
                              </a:cxnLst>
                              <a:rect l="0" t="0" r="r" b="b"/>
                              <a:pathLst>
                                <a:path w="123" h="74">
                                  <a:moveTo>
                                    <a:pt x="116" y="8"/>
                                  </a:moveTo>
                                  <a:lnTo>
                                    <a:pt x="114" y="25"/>
                                  </a:lnTo>
                                  <a:lnTo>
                                    <a:pt x="108" y="31"/>
                                  </a:lnTo>
                                  <a:lnTo>
                                    <a:pt x="101" y="39"/>
                                  </a:lnTo>
                                  <a:lnTo>
                                    <a:pt x="95" y="47"/>
                                  </a:lnTo>
                                  <a:lnTo>
                                    <a:pt x="83" y="45"/>
                                  </a:lnTo>
                                  <a:lnTo>
                                    <a:pt x="73" y="44"/>
                                  </a:lnTo>
                                  <a:lnTo>
                                    <a:pt x="58" y="41"/>
                                  </a:lnTo>
                                  <a:lnTo>
                                    <a:pt x="45" y="39"/>
                                  </a:lnTo>
                                  <a:lnTo>
                                    <a:pt x="30" y="36"/>
                                  </a:lnTo>
                                  <a:lnTo>
                                    <a:pt x="6" y="16"/>
                                  </a:lnTo>
                                  <a:lnTo>
                                    <a:pt x="0" y="18"/>
                                  </a:lnTo>
                                  <a:lnTo>
                                    <a:pt x="8" y="28"/>
                                  </a:lnTo>
                                  <a:lnTo>
                                    <a:pt x="19" y="38"/>
                                  </a:lnTo>
                                  <a:lnTo>
                                    <a:pt x="28" y="47"/>
                                  </a:lnTo>
                                  <a:lnTo>
                                    <a:pt x="39" y="57"/>
                                  </a:lnTo>
                                  <a:lnTo>
                                    <a:pt x="51" y="64"/>
                                  </a:lnTo>
                                  <a:lnTo>
                                    <a:pt x="64" y="69"/>
                                  </a:lnTo>
                                  <a:lnTo>
                                    <a:pt x="77" y="74"/>
                                  </a:lnTo>
                                  <a:lnTo>
                                    <a:pt x="93" y="72"/>
                                  </a:lnTo>
                                  <a:lnTo>
                                    <a:pt x="106" y="69"/>
                                  </a:lnTo>
                                  <a:lnTo>
                                    <a:pt x="116" y="61"/>
                                  </a:lnTo>
                                  <a:lnTo>
                                    <a:pt x="122" y="48"/>
                                  </a:lnTo>
                                  <a:lnTo>
                                    <a:pt x="123" y="36"/>
                                  </a:lnTo>
                                  <a:lnTo>
                                    <a:pt x="121" y="20"/>
                                  </a:lnTo>
                                  <a:lnTo>
                                    <a:pt x="122" y="0"/>
                                  </a:lnTo>
                                  <a:lnTo>
                                    <a:pt x="116" y="8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001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85" name="Freeform 17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414" y="1672"/>
                              <a:ext cx="53" cy="16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3" y="9"/>
                                </a:cxn>
                                <a:cxn ang="0">
                                  <a:pos x="13" y="7"/>
                                </a:cxn>
                                <a:cxn ang="0">
                                  <a:pos x="20" y="12"/>
                                </a:cxn>
                                <a:cxn ang="0">
                                  <a:pos x="27" y="8"/>
                                </a:cxn>
                                <a:cxn ang="0">
                                  <a:pos x="39" y="9"/>
                                </a:cxn>
                                <a:cxn ang="0">
                                  <a:pos x="43" y="14"/>
                                </a:cxn>
                                <a:cxn ang="0">
                                  <a:pos x="50" y="10"/>
                                </a:cxn>
                                <a:cxn ang="0">
                                  <a:pos x="61" y="12"/>
                                </a:cxn>
                                <a:cxn ang="0">
                                  <a:pos x="65" y="15"/>
                                </a:cxn>
                                <a:cxn ang="0">
                                  <a:pos x="72" y="10"/>
                                </a:cxn>
                                <a:cxn ang="0">
                                  <a:pos x="84" y="8"/>
                                </a:cxn>
                                <a:cxn ang="0">
                                  <a:pos x="92" y="13"/>
                                </a:cxn>
                                <a:cxn ang="0">
                                  <a:pos x="98" y="7"/>
                                </a:cxn>
                                <a:cxn ang="0">
                                  <a:pos x="105" y="0"/>
                                </a:cxn>
                                <a:cxn ang="0">
                                  <a:pos x="103" y="15"/>
                                </a:cxn>
                                <a:cxn ang="0">
                                  <a:pos x="97" y="23"/>
                                </a:cxn>
                                <a:cxn ang="0">
                                  <a:pos x="92" y="29"/>
                                </a:cxn>
                                <a:cxn ang="0">
                                  <a:pos x="73" y="32"/>
                                </a:cxn>
                                <a:cxn ang="0">
                                  <a:pos x="70" y="29"/>
                                </a:cxn>
                                <a:cxn ang="0">
                                  <a:pos x="66" y="32"/>
                                </a:cxn>
                                <a:cxn ang="0">
                                  <a:pos x="49" y="31"/>
                                </a:cxn>
                                <a:cxn ang="0">
                                  <a:pos x="44" y="29"/>
                                </a:cxn>
                                <a:cxn ang="0">
                                  <a:pos x="38" y="31"/>
                                </a:cxn>
                                <a:cxn ang="0">
                                  <a:pos x="23" y="28"/>
                                </a:cxn>
                                <a:cxn ang="0">
                                  <a:pos x="18" y="24"/>
                                </a:cxn>
                                <a:cxn ang="0">
                                  <a:pos x="12" y="22"/>
                                </a:cxn>
                                <a:cxn ang="0">
                                  <a:pos x="0" y="12"/>
                                </a:cxn>
                                <a:cxn ang="0">
                                  <a:pos x="3" y="8"/>
                                </a:cxn>
                                <a:cxn ang="0">
                                  <a:pos x="3" y="9"/>
                                </a:cxn>
                              </a:cxnLst>
                              <a:rect l="0" t="0" r="r" b="b"/>
                              <a:pathLst>
                                <a:path w="105" h="32">
                                  <a:moveTo>
                                    <a:pt x="3" y="9"/>
                                  </a:moveTo>
                                  <a:lnTo>
                                    <a:pt x="13" y="7"/>
                                  </a:lnTo>
                                  <a:lnTo>
                                    <a:pt x="20" y="12"/>
                                  </a:lnTo>
                                  <a:lnTo>
                                    <a:pt x="27" y="8"/>
                                  </a:lnTo>
                                  <a:lnTo>
                                    <a:pt x="39" y="9"/>
                                  </a:lnTo>
                                  <a:lnTo>
                                    <a:pt x="43" y="14"/>
                                  </a:lnTo>
                                  <a:lnTo>
                                    <a:pt x="50" y="10"/>
                                  </a:lnTo>
                                  <a:lnTo>
                                    <a:pt x="61" y="12"/>
                                  </a:lnTo>
                                  <a:lnTo>
                                    <a:pt x="65" y="15"/>
                                  </a:lnTo>
                                  <a:lnTo>
                                    <a:pt x="72" y="10"/>
                                  </a:lnTo>
                                  <a:lnTo>
                                    <a:pt x="84" y="8"/>
                                  </a:lnTo>
                                  <a:lnTo>
                                    <a:pt x="92" y="13"/>
                                  </a:lnTo>
                                  <a:lnTo>
                                    <a:pt x="98" y="7"/>
                                  </a:lnTo>
                                  <a:lnTo>
                                    <a:pt x="105" y="0"/>
                                  </a:lnTo>
                                  <a:lnTo>
                                    <a:pt x="103" y="15"/>
                                  </a:lnTo>
                                  <a:lnTo>
                                    <a:pt x="97" y="23"/>
                                  </a:lnTo>
                                  <a:lnTo>
                                    <a:pt x="92" y="29"/>
                                  </a:lnTo>
                                  <a:lnTo>
                                    <a:pt x="73" y="32"/>
                                  </a:lnTo>
                                  <a:lnTo>
                                    <a:pt x="70" y="29"/>
                                  </a:lnTo>
                                  <a:lnTo>
                                    <a:pt x="66" y="32"/>
                                  </a:lnTo>
                                  <a:lnTo>
                                    <a:pt x="49" y="31"/>
                                  </a:lnTo>
                                  <a:lnTo>
                                    <a:pt x="44" y="29"/>
                                  </a:lnTo>
                                  <a:lnTo>
                                    <a:pt x="38" y="31"/>
                                  </a:lnTo>
                                  <a:lnTo>
                                    <a:pt x="23" y="28"/>
                                  </a:lnTo>
                                  <a:lnTo>
                                    <a:pt x="18" y="24"/>
                                  </a:lnTo>
                                  <a:lnTo>
                                    <a:pt x="12" y="22"/>
                                  </a:lnTo>
                                  <a:lnTo>
                                    <a:pt x="0" y="12"/>
                                  </a:lnTo>
                                  <a:lnTo>
                                    <a:pt x="3" y="8"/>
                                  </a:lnTo>
                                  <a:lnTo>
                                    <a:pt x="3" y="9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FFF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86" name="Freeform 17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408" y="1665"/>
                              <a:ext cx="65" cy="12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24"/>
                                </a:cxn>
                                <a:cxn ang="0">
                                  <a:pos x="13" y="22"/>
                                </a:cxn>
                                <a:cxn ang="0">
                                  <a:pos x="30" y="20"/>
                                </a:cxn>
                                <a:cxn ang="0">
                                  <a:pos x="46" y="22"/>
                                </a:cxn>
                                <a:cxn ang="0">
                                  <a:pos x="66" y="24"/>
                                </a:cxn>
                                <a:cxn ang="0">
                                  <a:pos x="82" y="25"/>
                                </a:cxn>
                                <a:cxn ang="0">
                                  <a:pos x="94" y="22"/>
                                </a:cxn>
                                <a:cxn ang="0">
                                  <a:pos x="107" y="23"/>
                                </a:cxn>
                                <a:cxn ang="0">
                                  <a:pos x="117" y="17"/>
                                </a:cxn>
                                <a:cxn ang="0">
                                  <a:pos x="124" y="12"/>
                                </a:cxn>
                                <a:cxn ang="0">
                                  <a:pos x="130" y="0"/>
                                </a:cxn>
                                <a:cxn ang="0">
                                  <a:pos x="118" y="4"/>
                                </a:cxn>
                                <a:cxn ang="0">
                                  <a:pos x="109" y="2"/>
                                </a:cxn>
                                <a:cxn ang="0">
                                  <a:pos x="100" y="1"/>
                                </a:cxn>
                                <a:cxn ang="0">
                                  <a:pos x="92" y="7"/>
                                </a:cxn>
                                <a:cxn ang="0">
                                  <a:pos x="82" y="7"/>
                                </a:cxn>
                                <a:cxn ang="0">
                                  <a:pos x="70" y="1"/>
                                </a:cxn>
                                <a:cxn ang="0">
                                  <a:pos x="55" y="0"/>
                                </a:cxn>
                                <a:cxn ang="0">
                                  <a:pos x="42" y="2"/>
                                </a:cxn>
                                <a:cxn ang="0">
                                  <a:pos x="27" y="7"/>
                                </a:cxn>
                                <a:cxn ang="0">
                                  <a:pos x="11" y="14"/>
                                </a:cxn>
                                <a:cxn ang="0">
                                  <a:pos x="0" y="24"/>
                                </a:cxn>
                              </a:cxnLst>
                              <a:rect l="0" t="0" r="r" b="b"/>
                              <a:pathLst>
                                <a:path w="130" h="25">
                                  <a:moveTo>
                                    <a:pt x="0" y="24"/>
                                  </a:moveTo>
                                  <a:lnTo>
                                    <a:pt x="13" y="22"/>
                                  </a:lnTo>
                                  <a:lnTo>
                                    <a:pt x="30" y="20"/>
                                  </a:lnTo>
                                  <a:lnTo>
                                    <a:pt x="46" y="22"/>
                                  </a:lnTo>
                                  <a:lnTo>
                                    <a:pt x="66" y="24"/>
                                  </a:lnTo>
                                  <a:lnTo>
                                    <a:pt x="82" y="25"/>
                                  </a:lnTo>
                                  <a:lnTo>
                                    <a:pt x="94" y="22"/>
                                  </a:lnTo>
                                  <a:lnTo>
                                    <a:pt x="107" y="23"/>
                                  </a:lnTo>
                                  <a:lnTo>
                                    <a:pt x="117" y="17"/>
                                  </a:lnTo>
                                  <a:lnTo>
                                    <a:pt x="124" y="12"/>
                                  </a:lnTo>
                                  <a:lnTo>
                                    <a:pt x="130" y="0"/>
                                  </a:lnTo>
                                  <a:lnTo>
                                    <a:pt x="118" y="4"/>
                                  </a:lnTo>
                                  <a:lnTo>
                                    <a:pt x="109" y="2"/>
                                  </a:lnTo>
                                  <a:lnTo>
                                    <a:pt x="100" y="1"/>
                                  </a:lnTo>
                                  <a:lnTo>
                                    <a:pt x="92" y="7"/>
                                  </a:lnTo>
                                  <a:lnTo>
                                    <a:pt x="82" y="7"/>
                                  </a:lnTo>
                                  <a:lnTo>
                                    <a:pt x="70" y="1"/>
                                  </a:lnTo>
                                  <a:lnTo>
                                    <a:pt x="55" y="0"/>
                                  </a:lnTo>
                                  <a:lnTo>
                                    <a:pt x="42" y="2"/>
                                  </a:lnTo>
                                  <a:lnTo>
                                    <a:pt x="27" y="7"/>
                                  </a:lnTo>
                                  <a:lnTo>
                                    <a:pt x="11" y="14"/>
                                  </a:lnTo>
                                  <a:lnTo>
                                    <a:pt x="0" y="24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001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165" name="Group 19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20" y="1358"/>
                        <a:ext cx="410" cy="425"/>
                        <a:chOff x="4120" y="1358"/>
                        <a:chExt cx="410" cy="425"/>
                      </a:xfrm>
                    </p:grpSpPr>
                    <p:grpSp>
                      <p:nvGrpSpPr>
                        <p:cNvPr id="166" name="Group 18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120" y="1358"/>
                          <a:ext cx="410" cy="425"/>
                          <a:chOff x="4120" y="1358"/>
                          <a:chExt cx="410" cy="425"/>
                        </a:xfrm>
                      </p:grpSpPr>
                      <p:sp>
                        <p:nvSpPr>
                          <p:cNvPr id="173" name="Freeform 17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38" y="1358"/>
                            <a:ext cx="392" cy="42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93" y="816"/>
                              </a:cxn>
                              <a:cxn ang="0">
                                <a:pos x="154" y="771"/>
                              </a:cxn>
                              <a:cxn ang="0">
                                <a:pos x="213" y="711"/>
                              </a:cxn>
                              <a:cxn ang="0">
                                <a:pos x="232" y="644"/>
                              </a:cxn>
                              <a:cxn ang="0">
                                <a:pos x="225" y="550"/>
                              </a:cxn>
                              <a:cxn ang="0">
                                <a:pos x="167" y="448"/>
                              </a:cxn>
                              <a:cxn ang="0">
                                <a:pos x="227" y="391"/>
                              </a:cxn>
                              <a:cxn ang="0">
                                <a:pos x="301" y="468"/>
                              </a:cxn>
                              <a:cxn ang="0">
                                <a:pos x="347" y="460"/>
                              </a:cxn>
                              <a:cxn ang="0">
                                <a:pos x="343" y="405"/>
                              </a:cxn>
                              <a:cxn ang="0">
                                <a:pos x="405" y="378"/>
                              </a:cxn>
                              <a:cxn ang="0">
                                <a:pos x="363" y="322"/>
                              </a:cxn>
                              <a:cxn ang="0">
                                <a:pos x="343" y="247"/>
                              </a:cxn>
                              <a:cxn ang="0">
                                <a:pos x="415" y="222"/>
                              </a:cxn>
                              <a:cxn ang="0">
                                <a:pos x="480" y="178"/>
                              </a:cxn>
                              <a:cxn ang="0">
                                <a:pos x="536" y="210"/>
                              </a:cxn>
                              <a:cxn ang="0">
                                <a:pos x="607" y="217"/>
                              </a:cxn>
                              <a:cxn ang="0">
                                <a:pos x="675" y="247"/>
                              </a:cxn>
                              <a:cxn ang="0">
                                <a:pos x="721" y="303"/>
                              </a:cxn>
                              <a:cxn ang="0">
                                <a:pos x="719" y="367"/>
                              </a:cxn>
                              <a:cxn ang="0">
                                <a:pos x="732" y="382"/>
                              </a:cxn>
                              <a:cxn ang="0">
                                <a:pos x="746" y="398"/>
                              </a:cxn>
                              <a:cxn ang="0">
                                <a:pos x="753" y="388"/>
                              </a:cxn>
                              <a:cxn ang="0">
                                <a:pos x="763" y="398"/>
                              </a:cxn>
                              <a:cxn ang="0">
                                <a:pos x="778" y="374"/>
                              </a:cxn>
                              <a:cxn ang="0">
                                <a:pos x="783" y="299"/>
                              </a:cxn>
                              <a:cxn ang="0">
                                <a:pos x="763" y="222"/>
                              </a:cxn>
                              <a:cxn ang="0">
                                <a:pos x="725" y="179"/>
                              </a:cxn>
                              <a:cxn ang="0">
                                <a:pos x="725" y="142"/>
                              </a:cxn>
                              <a:cxn ang="0">
                                <a:pos x="710" y="102"/>
                              </a:cxn>
                              <a:cxn ang="0">
                                <a:pos x="696" y="65"/>
                              </a:cxn>
                              <a:cxn ang="0">
                                <a:pos x="642" y="37"/>
                              </a:cxn>
                              <a:cxn ang="0">
                                <a:pos x="549" y="3"/>
                              </a:cxn>
                              <a:cxn ang="0">
                                <a:pos x="423" y="11"/>
                              </a:cxn>
                              <a:cxn ang="0">
                                <a:pos x="332" y="42"/>
                              </a:cxn>
                              <a:cxn ang="0">
                                <a:pos x="237" y="109"/>
                              </a:cxn>
                              <a:cxn ang="0">
                                <a:pos x="177" y="186"/>
                              </a:cxn>
                              <a:cxn ang="0">
                                <a:pos x="145" y="226"/>
                              </a:cxn>
                              <a:cxn ang="0">
                                <a:pos x="127" y="258"/>
                              </a:cxn>
                              <a:cxn ang="0">
                                <a:pos x="120" y="312"/>
                              </a:cxn>
                              <a:cxn ang="0">
                                <a:pos x="122" y="364"/>
                              </a:cxn>
                              <a:cxn ang="0">
                                <a:pos x="122" y="445"/>
                              </a:cxn>
                              <a:cxn ang="0">
                                <a:pos x="99" y="502"/>
                              </a:cxn>
                              <a:cxn ang="0">
                                <a:pos x="115" y="525"/>
                              </a:cxn>
                              <a:cxn ang="0">
                                <a:pos x="117" y="565"/>
                              </a:cxn>
                              <a:cxn ang="0">
                                <a:pos x="131" y="615"/>
                              </a:cxn>
                              <a:cxn ang="0">
                                <a:pos x="176" y="637"/>
                              </a:cxn>
                              <a:cxn ang="0">
                                <a:pos x="168" y="668"/>
                              </a:cxn>
                              <a:cxn ang="0">
                                <a:pos x="139" y="737"/>
                              </a:cxn>
                              <a:cxn ang="0">
                                <a:pos x="119" y="780"/>
                              </a:cxn>
                              <a:cxn ang="0">
                                <a:pos x="55" y="811"/>
                              </a:cxn>
                              <a:cxn ang="0">
                                <a:pos x="0" y="851"/>
                              </a:cxn>
                            </a:cxnLst>
                            <a:rect l="0" t="0" r="r" b="b"/>
                            <a:pathLst>
                              <a:path w="785" h="851">
                                <a:moveTo>
                                  <a:pt x="0" y="851"/>
                                </a:moveTo>
                                <a:lnTo>
                                  <a:pt x="49" y="844"/>
                                </a:lnTo>
                                <a:lnTo>
                                  <a:pt x="93" y="816"/>
                                </a:lnTo>
                                <a:lnTo>
                                  <a:pt x="114" y="806"/>
                                </a:lnTo>
                                <a:lnTo>
                                  <a:pt x="135" y="791"/>
                                </a:lnTo>
                                <a:lnTo>
                                  <a:pt x="154" y="771"/>
                                </a:lnTo>
                                <a:lnTo>
                                  <a:pt x="177" y="754"/>
                                </a:lnTo>
                                <a:lnTo>
                                  <a:pt x="196" y="734"/>
                                </a:lnTo>
                                <a:lnTo>
                                  <a:pt x="213" y="711"/>
                                </a:lnTo>
                                <a:lnTo>
                                  <a:pt x="221" y="691"/>
                                </a:lnTo>
                                <a:lnTo>
                                  <a:pt x="227" y="672"/>
                                </a:lnTo>
                                <a:lnTo>
                                  <a:pt x="232" y="644"/>
                                </a:lnTo>
                                <a:lnTo>
                                  <a:pt x="250" y="612"/>
                                </a:lnTo>
                                <a:lnTo>
                                  <a:pt x="253" y="577"/>
                                </a:lnTo>
                                <a:lnTo>
                                  <a:pt x="225" y="550"/>
                                </a:lnTo>
                                <a:lnTo>
                                  <a:pt x="201" y="533"/>
                                </a:lnTo>
                                <a:lnTo>
                                  <a:pt x="175" y="498"/>
                                </a:lnTo>
                                <a:lnTo>
                                  <a:pt x="167" y="448"/>
                                </a:lnTo>
                                <a:lnTo>
                                  <a:pt x="178" y="403"/>
                                </a:lnTo>
                                <a:lnTo>
                                  <a:pt x="199" y="389"/>
                                </a:lnTo>
                                <a:lnTo>
                                  <a:pt x="227" y="391"/>
                                </a:lnTo>
                                <a:lnTo>
                                  <a:pt x="252" y="406"/>
                                </a:lnTo>
                                <a:lnTo>
                                  <a:pt x="285" y="463"/>
                                </a:lnTo>
                                <a:lnTo>
                                  <a:pt x="301" y="468"/>
                                </a:lnTo>
                                <a:lnTo>
                                  <a:pt x="318" y="469"/>
                                </a:lnTo>
                                <a:lnTo>
                                  <a:pt x="333" y="465"/>
                                </a:lnTo>
                                <a:lnTo>
                                  <a:pt x="347" y="460"/>
                                </a:lnTo>
                                <a:lnTo>
                                  <a:pt x="360" y="449"/>
                                </a:lnTo>
                                <a:lnTo>
                                  <a:pt x="343" y="433"/>
                                </a:lnTo>
                                <a:lnTo>
                                  <a:pt x="343" y="405"/>
                                </a:lnTo>
                                <a:lnTo>
                                  <a:pt x="360" y="395"/>
                                </a:lnTo>
                                <a:lnTo>
                                  <a:pt x="381" y="384"/>
                                </a:lnTo>
                                <a:lnTo>
                                  <a:pt x="405" y="378"/>
                                </a:lnTo>
                                <a:lnTo>
                                  <a:pt x="391" y="353"/>
                                </a:lnTo>
                                <a:lnTo>
                                  <a:pt x="377" y="340"/>
                                </a:lnTo>
                                <a:lnTo>
                                  <a:pt x="363" y="322"/>
                                </a:lnTo>
                                <a:lnTo>
                                  <a:pt x="343" y="305"/>
                                </a:lnTo>
                                <a:lnTo>
                                  <a:pt x="332" y="271"/>
                                </a:lnTo>
                                <a:lnTo>
                                  <a:pt x="343" y="247"/>
                                </a:lnTo>
                                <a:lnTo>
                                  <a:pt x="361" y="233"/>
                                </a:lnTo>
                                <a:lnTo>
                                  <a:pt x="389" y="228"/>
                                </a:lnTo>
                                <a:lnTo>
                                  <a:pt x="415" y="222"/>
                                </a:lnTo>
                                <a:lnTo>
                                  <a:pt x="446" y="213"/>
                                </a:lnTo>
                                <a:lnTo>
                                  <a:pt x="466" y="198"/>
                                </a:lnTo>
                                <a:lnTo>
                                  <a:pt x="480" y="178"/>
                                </a:lnTo>
                                <a:lnTo>
                                  <a:pt x="495" y="195"/>
                                </a:lnTo>
                                <a:lnTo>
                                  <a:pt x="510" y="204"/>
                                </a:lnTo>
                                <a:lnTo>
                                  <a:pt x="536" y="210"/>
                                </a:lnTo>
                                <a:lnTo>
                                  <a:pt x="561" y="212"/>
                                </a:lnTo>
                                <a:lnTo>
                                  <a:pt x="583" y="210"/>
                                </a:lnTo>
                                <a:lnTo>
                                  <a:pt x="607" y="217"/>
                                </a:lnTo>
                                <a:lnTo>
                                  <a:pt x="629" y="226"/>
                                </a:lnTo>
                                <a:lnTo>
                                  <a:pt x="649" y="233"/>
                                </a:lnTo>
                                <a:lnTo>
                                  <a:pt x="675" y="247"/>
                                </a:lnTo>
                                <a:lnTo>
                                  <a:pt x="698" y="264"/>
                                </a:lnTo>
                                <a:lnTo>
                                  <a:pt x="711" y="281"/>
                                </a:lnTo>
                                <a:lnTo>
                                  <a:pt x="721" y="303"/>
                                </a:lnTo>
                                <a:lnTo>
                                  <a:pt x="725" y="330"/>
                                </a:lnTo>
                                <a:lnTo>
                                  <a:pt x="724" y="349"/>
                                </a:lnTo>
                                <a:lnTo>
                                  <a:pt x="719" y="367"/>
                                </a:lnTo>
                                <a:lnTo>
                                  <a:pt x="715" y="388"/>
                                </a:lnTo>
                                <a:lnTo>
                                  <a:pt x="723" y="386"/>
                                </a:lnTo>
                                <a:lnTo>
                                  <a:pt x="732" y="382"/>
                                </a:lnTo>
                                <a:lnTo>
                                  <a:pt x="740" y="375"/>
                                </a:lnTo>
                                <a:lnTo>
                                  <a:pt x="743" y="386"/>
                                </a:lnTo>
                                <a:lnTo>
                                  <a:pt x="746" y="398"/>
                                </a:lnTo>
                                <a:lnTo>
                                  <a:pt x="742" y="422"/>
                                </a:lnTo>
                                <a:lnTo>
                                  <a:pt x="749" y="402"/>
                                </a:lnTo>
                                <a:lnTo>
                                  <a:pt x="753" y="388"/>
                                </a:lnTo>
                                <a:lnTo>
                                  <a:pt x="756" y="370"/>
                                </a:lnTo>
                                <a:lnTo>
                                  <a:pt x="762" y="384"/>
                                </a:lnTo>
                                <a:lnTo>
                                  <a:pt x="763" y="398"/>
                                </a:lnTo>
                                <a:lnTo>
                                  <a:pt x="760" y="426"/>
                                </a:lnTo>
                                <a:lnTo>
                                  <a:pt x="772" y="394"/>
                                </a:lnTo>
                                <a:lnTo>
                                  <a:pt x="778" y="374"/>
                                </a:lnTo>
                                <a:lnTo>
                                  <a:pt x="781" y="353"/>
                                </a:lnTo>
                                <a:lnTo>
                                  <a:pt x="785" y="325"/>
                                </a:lnTo>
                                <a:lnTo>
                                  <a:pt x="783" y="299"/>
                                </a:lnTo>
                                <a:lnTo>
                                  <a:pt x="779" y="270"/>
                                </a:lnTo>
                                <a:lnTo>
                                  <a:pt x="772" y="243"/>
                                </a:lnTo>
                                <a:lnTo>
                                  <a:pt x="763" y="222"/>
                                </a:lnTo>
                                <a:lnTo>
                                  <a:pt x="752" y="205"/>
                                </a:lnTo>
                                <a:lnTo>
                                  <a:pt x="739" y="189"/>
                                </a:lnTo>
                                <a:lnTo>
                                  <a:pt x="725" y="179"/>
                                </a:lnTo>
                                <a:lnTo>
                                  <a:pt x="717" y="167"/>
                                </a:lnTo>
                                <a:lnTo>
                                  <a:pt x="719" y="155"/>
                                </a:lnTo>
                                <a:lnTo>
                                  <a:pt x="725" y="142"/>
                                </a:lnTo>
                                <a:lnTo>
                                  <a:pt x="729" y="129"/>
                                </a:lnTo>
                                <a:lnTo>
                                  <a:pt x="722" y="112"/>
                                </a:lnTo>
                                <a:lnTo>
                                  <a:pt x="710" y="102"/>
                                </a:lnTo>
                                <a:lnTo>
                                  <a:pt x="703" y="90"/>
                                </a:lnTo>
                                <a:lnTo>
                                  <a:pt x="702" y="79"/>
                                </a:lnTo>
                                <a:lnTo>
                                  <a:pt x="696" y="65"/>
                                </a:lnTo>
                                <a:lnTo>
                                  <a:pt x="683" y="58"/>
                                </a:lnTo>
                                <a:lnTo>
                                  <a:pt x="667" y="54"/>
                                </a:lnTo>
                                <a:lnTo>
                                  <a:pt x="642" y="37"/>
                                </a:lnTo>
                                <a:lnTo>
                                  <a:pt x="616" y="23"/>
                                </a:lnTo>
                                <a:lnTo>
                                  <a:pt x="584" y="10"/>
                                </a:lnTo>
                                <a:lnTo>
                                  <a:pt x="549" y="3"/>
                                </a:lnTo>
                                <a:lnTo>
                                  <a:pt x="509" y="0"/>
                                </a:lnTo>
                                <a:lnTo>
                                  <a:pt x="462" y="5"/>
                                </a:lnTo>
                                <a:lnTo>
                                  <a:pt x="423" y="11"/>
                                </a:lnTo>
                                <a:lnTo>
                                  <a:pt x="395" y="17"/>
                                </a:lnTo>
                                <a:lnTo>
                                  <a:pt x="364" y="28"/>
                                </a:lnTo>
                                <a:lnTo>
                                  <a:pt x="332" y="42"/>
                                </a:lnTo>
                                <a:lnTo>
                                  <a:pt x="301" y="60"/>
                                </a:lnTo>
                                <a:lnTo>
                                  <a:pt x="270" y="81"/>
                                </a:lnTo>
                                <a:lnTo>
                                  <a:pt x="237" y="109"/>
                                </a:lnTo>
                                <a:lnTo>
                                  <a:pt x="215" y="134"/>
                                </a:lnTo>
                                <a:lnTo>
                                  <a:pt x="190" y="164"/>
                                </a:lnTo>
                                <a:lnTo>
                                  <a:pt x="177" y="186"/>
                                </a:lnTo>
                                <a:lnTo>
                                  <a:pt x="163" y="196"/>
                                </a:lnTo>
                                <a:lnTo>
                                  <a:pt x="151" y="210"/>
                                </a:lnTo>
                                <a:lnTo>
                                  <a:pt x="145" y="226"/>
                                </a:lnTo>
                                <a:lnTo>
                                  <a:pt x="142" y="243"/>
                                </a:lnTo>
                                <a:lnTo>
                                  <a:pt x="132" y="249"/>
                                </a:lnTo>
                                <a:lnTo>
                                  <a:pt x="127" y="258"/>
                                </a:lnTo>
                                <a:lnTo>
                                  <a:pt x="124" y="274"/>
                                </a:lnTo>
                                <a:lnTo>
                                  <a:pt x="128" y="302"/>
                                </a:lnTo>
                                <a:lnTo>
                                  <a:pt x="120" y="312"/>
                                </a:lnTo>
                                <a:lnTo>
                                  <a:pt x="115" y="329"/>
                                </a:lnTo>
                                <a:lnTo>
                                  <a:pt x="117" y="348"/>
                                </a:lnTo>
                                <a:lnTo>
                                  <a:pt x="122" y="364"/>
                                </a:lnTo>
                                <a:lnTo>
                                  <a:pt x="126" y="391"/>
                                </a:lnTo>
                                <a:lnTo>
                                  <a:pt x="135" y="429"/>
                                </a:lnTo>
                                <a:lnTo>
                                  <a:pt x="122" y="445"/>
                                </a:lnTo>
                                <a:lnTo>
                                  <a:pt x="114" y="459"/>
                                </a:lnTo>
                                <a:lnTo>
                                  <a:pt x="105" y="484"/>
                                </a:lnTo>
                                <a:lnTo>
                                  <a:pt x="99" y="502"/>
                                </a:lnTo>
                                <a:lnTo>
                                  <a:pt x="101" y="510"/>
                                </a:lnTo>
                                <a:lnTo>
                                  <a:pt x="109" y="514"/>
                                </a:lnTo>
                                <a:lnTo>
                                  <a:pt x="115" y="525"/>
                                </a:lnTo>
                                <a:lnTo>
                                  <a:pt x="122" y="538"/>
                                </a:lnTo>
                                <a:lnTo>
                                  <a:pt x="119" y="550"/>
                                </a:lnTo>
                                <a:lnTo>
                                  <a:pt x="117" y="565"/>
                                </a:lnTo>
                                <a:lnTo>
                                  <a:pt x="119" y="584"/>
                                </a:lnTo>
                                <a:lnTo>
                                  <a:pt x="122" y="600"/>
                                </a:lnTo>
                                <a:lnTo>
                                  <a:pt x="131" y="615"/>
                                </a:lnTo>
                                <a:lnTo>
                                  <a:pt x="140" y="629"/>
                                </a:lnTo>
                                <a:lnTo>
                                  <a:pt x="158" y="636"/>
                                </a:lnTo>
                                <a:lnTo>
                                  <a:pt x="176" y="637"/>
                                </a:lnTo>
                                <a:lnTo>
                                  <a:pt x="193" y="634"/>
                                </a:lnTo>
                                <a:lnTo>
                                  <a:pt x="180" y="650"/>
                                </a:lnTo>
                                <a:lnTo>
                                  <a:pt x="168" y="668"/>
                                </a:lnTo>
                                <a:lnTo>
                                  <a:pt x="155" y="692"/>
                                </a:lnTo>
                                <a:lnTo>
                                  <a:pt x="147" y="712"/>
                                </a:lnTo>
                                <a:lnTo>
                                  <a:pt x="139" y="737"/>
                                </a:lnTo>
                                <a:lnTo>
                                  <a:pt x="134" y="760"/>
                                </a:lnTo>
                                <a:lnTo>
                                  <a:pt x="130" y="775"/>
                                </a:lnTo>
                                <a:lnTo>
                                  <a:pt x="119" y="780"/>
                                </a:lnTo>
                                <a:lnTo>
                                  <a:pt x="97" y="785"/>
                                </a:lnTo>
                                <a:lnTo>
                                  <a:pt x="75" y="797"/>
                                </a:lnTo>
                                <a:lnTo>
                                  <a:pt x="55" y="811"/>
                                </a:lnTo>
                                <a:lnTo>
                                  <a:pt x="34" y="828"/>
                                </a:lnTo>
                                <a:lnTo>
                                  <a:pt x="24" y="839"/>
                                </a:lnTo>
                                <a:lnTo>
                                  <a:pt x="0" y="85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BF7F1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grpSp>
                        <p:nvGrpSpPr>
                          <p:cNvPr id="174" name="Group 18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120" y="1701"/>
                            <a:ext cx="101" cy="82"/>
                            <a:chOff x="4120" y="1701"/>
                            <a:chExt cx="101" cy="82"/>
                          </a:xfrm>
                        </p:grpSpPr>
                        <p:sp>
                          <p:nvSpPr>
                            <p:cNvPr id="175" name="Freeform 17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163" y="1701"/>
                              <a:ext cx="58" cy="69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115" y="0"/>
                                </a:cxn>
                                <a:cxn ang="0">
                                  <a:pos x="88" y="4"/>
                                </a:cxn>
                                <a:cxn ang="0">
                                  <a:pos x="70" y="12"/>
                                </a:cxn>
                                <a:cxn ang="0">
                                  <a:pos x="56" y="25"/>
                                </a:cxn>
                                <a:cxn ang="0">
                                  <a:pos x="37" y="35"/>
                                </a:cxn>
                                <a:cxn ang="0">
                                  <a:pos x="22" y="49"/>
                                </a:cxn>
                                <a:cxn ang="0">
                                  <a:pos x="10" y="67"/>
                                </a:cxn>
                                <a:cxn ang="0">
                                  <a:pos x="2" y="90"/>
                                </a:cxn>
                                <a:cxn ang="0">
                                  <a:pos x="0" y="114"/>
                                </a:cxn>
                                <a:cxn ang="0">
                                  <a:pos x="4" y="138"/>
                                </a:cxn>
                              </a:cxnLst>
                              <a:rect l="0" t="0" r="r" b="b"/>
                              <a:pathLst>
                                <a:path w="115" h="138">
                                  <a:moveTo>
                                    <a:pt x="115" y="0"/>
                                  </a:moveTo>
                                  <a:lnTo>
                                    <a:pt x="88" y="4"/>
                                  </a:lnTo>
                                  <a:lnTo>
                                    <a:pt x="70" y="12"/>
                                  </a:lnTo>
                                  <a:lnTo>
                                    <a:pt x="56" y="25"/>
                                  </a:lnTo>
                                  <a:lnTo>
                                    <a:pt x="37" y="35"/>
                                  </a:lnTo>
                                  <a:lnTo>
                                    <a:pt x="22" y="49"/>
                                  </a:lnTo>
                                  <a:lnTo>
                                    <a:pt x="10" y="67"/>
                                  </a:lnTo>
                                  <a:lnTo>
                                    <a:pt x="2" y="90"/>
                                  </a:lnTo>
                                  <a:lnTo>
                                    <a:pt x="0" y="114"/>
                                  </a:lnTo>
                                  <a:lnTo>
                                    <a:pt x="4" y="138"/>
                                  </a:lnTo>
                                </a:path>
                              </a:pathLst>
                            </a:custGeom>
                            <a:noFill/>
                            <a:ln w="6350">
                              <a:solidFill>
                                <a:srgbClr val="BF7F1F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76" name="Freeform 18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120" y="1743"/>
                              <a:ext cx="82" cy="40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164" y="4"/>
                                </a:cxn>
                                <a:cxn ang="0">
                                  <a:pos x="145" y="0"/>
                                </a:cxn>
                                <a:cxn ang="0">
                                  <a:pos x="127" y="2"/>
                                </a:cxn>
                                <a:cxn ang="0">
                                  <a:pos x="109" y="14"/>
                                </a:cxn>
                                <a:cxn ang="0">
                                  <a:pos x="94" y="11"/>
                                </a:cxn>
                                <a:cxn ang="0">
                                  <a:pos x="77" y="13"/>
                                </a:cxn>
                                <a:cxn ang="0">
                                  <a:pos x="60" y="21"/>
                                </a:cxn>
                                <a:cxn ang="0">
                                  <a:pos x="48" y="32"/>
                                </a:cxn>
                                <a:cxn ang="0">
                                  <a:pos x="37" y="44"/>
                                </a:cxn>
                                <a:cxn ang="0">
                                  <a:pos x="28" y="58"/>
                                </a:cxn>
                                <a:cxn ang="0">
                                  <a:pos x="18" y="67"/>
                                </a:cxn>
                                <a:cxn ang="0">
                                  <a:pos x="0" y="79"/>
                                </a:cxn>
                              </a:cxnLst>
                              <a:rect l="0" t="0" r="r" b="b"/>
                              <a:pathLst>
                                <a:path w="164" h="79">
                                  <a:moveTo>
                                    <a:pt x="164" y="4"/>
                                  </a:moveTo>
                                  <a:lnTo>
                                    <a:pt x="145" y="0"/>
                                  </a:lnTo>
                                  <a:lnTo>
                                    <a:pt x="127" y="2"/>
                                  </a:lnTo>
                                  <a:lnTo>
                                    <a:pt x="109" y="14"/>
                                  </a:lnTo>
                                  <a:lnTo>
                                    <a:pt x="94" y="11"/>
                                  </a:lnTo>
                                  <a:lnTo>
                                    <a:pt x="77" y="13"/>
                                  </a:lnTo>
                                  <a:lnTo>
                                    <a:pt x="60" y="21"/>
                                  </a:lnTo>
                                  <a:lnTo>
                                    <a:pt x="48" y="32"/>
                                  </a:lnTo>
                                  <a:lnTo>
                                    <a:pt x="37" y="44"/>
                                  </a:lnTo>
                                  <a:lnTo>
                                    <a:pt x="28" y="58"/>
                                  </a:lnTo>
                                  <a:lnTo>
                                    <a:pt x="18" y="67"/>
                                  </a:lnTo>
                                  <a:lnTo>
                                    <a:pt x="0" y="79"/>
                                  </a:lnTo>
                                </a:path>
                              </a:pathLst>
                            </a:custGeom>
                            <a:noFill/>
                            <a:ln w="6350">
                              <a:solidFill>
                                <a:srgbClr val="BF7F1F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77" name="Freeform 18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160" y="1717"/>
                              <a:ext cx="56" cy="26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111" y="2"/>
                                </a:cxn>
                                <a:cxn ang="0">
                                  <a:pos x="84" y="0"/>
                                </a:cxn>
                                <a:cxn ang="0">
                                  <a:pos x="63" y="4"/>
                                </a:cxn>
                                <a:cxn ang="0">
                                  <a:pos x="48" y="15"/>
                                </a:cxn>
                                <a:cxn ang="0">
                                  <a:pos x="44" y="27"/>
                                </a:cxn>
                                <a:cxn ang="0">
                                  <a:pos x="40" y="41"/>
                                </a:cxn>
                                <a:cxn ang="0">
                                  <a:pos x="30" y="49"/>
                                </a:cxn>
                                <a:cxn ang="0">
                                  <a:pos x="18" y="53"/>
                                </a:cxn>
                                <a:cxn ang="0">
                                  <a:pos x="0" y="51"/>
                                </a:cxn>
                              </a:cxnLst>
                              <a:rect l="0" t="0" r="r" b="b"/>
                              <a:pathLst>
                                <a:path w="111" h="53">
                                  <a:moveTo>
                                    <a:pt x="111" y="2"/>
                                  </a:moveTo>
                                  <a:lnTo>
                                    <a:pt x="84" y="0"/>
                                  </a:lnTo>
                                  <a:lnTo>
                                    <a:pt x="63" y="4"/>
                                  </a:lnTo>
                                  <a:lnTo>
                                    <a:pt x="48" y="15"/>
                                  </a:lnTo>
                                  <a:lnTo>
                                    <a:pt x="44" y="27"/>
                                  </a:lnTo>
                                  <a:lnTo>
                                    <a:pt x="40" y="41"/>
                                  </a:lnTo>
                                  <a:lnTo>
                                    <a:pt x="30" y="49"/>
                                  </a:lnTo>
                                  <a:lnTo>
                                    <a:pt x="18" y="53"/>
                                  </a:lnTo>
                                  <a:lnTo>
                                    <a:pt x="0" y="51"/>
                                  </a:lnTo>
                                </a:path>
                              </a:pathLst>
                            </a:custGeom>
                            <a:noFill/>
                            <a:ln w="6350">
                              <a:solidFill>
                                <a:srgbClr val="BF7F1F"/>
                              </a:solidFill>
                              <a:prstDash val="solid"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</p:grpSp>
                    <p:grpSp>
                      <p:nvGrpSpPr>
                        <p:cNvPr id="167" name="Group 18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194" y="1362"/>
                          <a:ext cx="312" cy="363"/>
                          <a:chOff x="4194" y="1362"/>
                          <a:chExt cx="312" cy="363"/>
                        </a:xfrm>
                      </p:grpSpPr>
                      <p:sp>
                        <p:nvSpPr>
                          <p:cNvPr id="168" name="Freeform 18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13" y="1419"/>
                            <a:ext cx="91" cy="83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90"/>
                              </a:cxn>
                              <a:cxn ang="0">
                                <a:pos x="4" y="77"/>
                              </a:cxn>
                              <a:cxn ang="0">
                                <a:pos x="10" y="61"/>
                              </a:cxn>
                              <a:cxn ang="0">
                                <a:pos x="19" y="46"/>
                              </a:cxn>
                              <a:cxn ang="0">
                                <a:pos x="34" y="34"/>
                              </a:cxn>
                              <a:cxn ang="0">
                                <a:pos x="51" y="20"/>
                              </a:cxn>
                              <a:cxn ang="0">
                                <a:pos x="69" y="10"/>
                              </a:cxn>
                              <a:cxn ang="0">
                                <a:pos x="88" y="4"/>
                              </a:cxn>
                              <a:cxn ang="0">
                                <a:pos x="104" y="0"/>
                              </a:cxn>
                              <a:cxn ang="0">
                                <a:pos x="124" y="2"/>
                              </a:cxn>
                              <a:cxn ang="0">
                                <a:pos x="105" y="7"/>
                              </a:cxn>
                              <a:cxn ang="0">
                                <a:pos x="92" y="12"/>
                              </a:cxn>
                              <a:cxn ang="0">
                                <a:pos x="81" y="20"/>
                              </a:cxn>
                              <a:cxn ang="0">
                                <a:pos x="72" y="31"/>
                              </a:cxn>
                              <a:cxn ang="0">
                                <a:pos x="66" y="46"/>
                              </a:cxn>
                              <a:cxn ang="0">
                                <a:pos x="83" y="36"/>
                              </a:cxn>
                              <a:cxn ang="0">
                                <a:pos x="98" y="35"/>
                              </a:cxn>
                              <a:cxn ang="0">
                                <a:pos x="121" y="39"/>
                              </a:cxn>
                              <a:cxn ang="0">
                                <a:pos x="98" y="42"/>
                              </a:cxn>
                              <a:cxn ang="0">
                                <a:pos x="83" y="50"/>
                              </a:cxn>
                              <a:cxn ang="0">
                                <a:pos x="106" y="53"/>
                              </a:cxn>
                              <a:cxn ang="0">
                                <a:pos x="123" y="60"/>
                              </a:cxn>
                              <a:cxn ang="0">
                                <a:pos x="132" y="69"/>
                              </a:cxn>
                              <a:cxn ang="0">
                                <a:pos x="142" y="84"/>
                              </a:cxn>
                              <a:cxn ang="0">
                                <a:pos x="123" y="72"/>
                              </a:cxn>
                              <a:cxn ang="0">
                                <a:pos x="107" y="67"/>
                              </a:cxn>
                              <a:cxn ang="0">
                                <a:pos x="91" y="68"/>
                              </a:cxn>
                              <a:cxn ang="0">
                                <a:pos x="75" y="73"/>
                              </a:cxn>
                              <a:cxn ang="0">
                                <a:pos x="62" y="81"/>
                              </a:cxn>
                              <a:cxn ang="0">
                                <a:pos x="81" y="84"/>
                              </a:cxn>
                              <a:cxn ang="0">
                                <a:pos x="104" y="91"/>
                              </a:cxn>
                              <a:cxn ang="0">
                                <a:pos x="126" y="101"/>
                              </a:cxn>
                              <a:cxn ang="0">
                                <a:pos x="144" y="114"/>
                              </a:cxn>
                              <a:cxn ang="0">
                                <a:pos x="160" y="128"/>
                              </a:cxn>
                              <a:cxn ang="0">
                                <a:pos x="172" y="143"/>
                              </a:cxn>
                              <a:cxn ang="0">
                                <a:pos x="183" y="167"/>
                              </a:cxn>
                              <a:cxn ang="0">
                                <a:pos x="168" y="153"/>
                              </a:cxn>
                              <a:cxn ang="0">
                                <a:pos x="152" y="146"/>
                              </a:cxn>
                              <a:cxn ang="0">
                                <a:pos x="135" y="132"/>
                              </a:cxn>
                              <a:cxn ang="0">
                                <a:pos x="112" y="118"/>
                              </a:cxn>
                              <a:cxn ang="0">
                                <a:pos x="91" y="110"/>
                              </a:cxn>
                              <a:cxn ang="0">
                                <a:pos x="67" y="99"/>
                              </a:cxn>
                              <a:cxn ang="0">
                                <a:pos x="47" y="92"/>
                              </a:cxn>
                              <a:cxn ang="0">
                                <a:pos x="28" y="90"/>
                              </a:cxn>
                              <a:cxn ang="0">
                                <a:pos x="12" y="92"/>
                              </a:cxn>
                              <a:cxn ang="0">
                                <a:pos x="0" y="90"/>
                              </a:cxn>
                            </a:cxnLst>
                            <a:rect l="0" t="0" r="r" b="b"/>
                            <a:pathLst>
                              <a:path w="183" h="167">
                                <a:moveTo>
                                  <a:pt x="0" y="90"/>
                                </a:moveTo>
                                <a:lnTo>
                                  <a:pt x="4" y="77"/>
                                </a:lnTo>
                                <a:lnTo>
                                  <a:pt x="10" y="61"/>
                                </a:lnTo>
                                <a:lnTo>
                                  <a:pt x="19" y="46"/>
                                </a:lnTo>
                                <a:lnTo>
                                  <a:pt x="34" y="34"/>
                                </a:lnTo>
                                <a:lnTo>
                                  <a:pt x="51" y="20"/>
                                </a:lnTo>
                                <a:lnTo>
                                  <a:pt x="69" y="10"/>
                                </a:lnTo>
                                <a:lnTo>
                                  <a:pt x="88" y="4"/>
                                </a:lnTo>
                                <a:lnTo>
                                  <a:pt x="104" y="0"/>
                                </a:lnTo>
                                <a:lnTo>
                                  <a:pt x="124" y="2"/>
                                </a:lnTo>
                                <a:lnTo>
                                  <a:pt x="105" y="7"/>
                                </a:lnTo>
                                <a:lnTo>
                                  <a:pt x="92" y="12"/>
                                </a:lnTo>
                                <a:lnTo>
                                  <a:pt x="81" y="20"/>
                                </a:lnTo>
                                <a:lnTo>
                                  <a:pt x="72" y="31"/>
                                </a:lnTo>
                                <a:lnTo>
                                  <a:pt x="66" y="46"/>
                                </a:lnTo>
                                <a:lnTo>
                                  <a:pt x="83" y="36"/>
                                </a:lnTo>
                                <a:lnTo>
                                  <a:pt x="98" y="35"/>
                                </a:lnTo>
                                <a:lnTo>
                                  <a:pt x="121" y="39"/>
                                </a:lnTo>
                                <a:lnTo>
                                  <a:pt x="98" y="42"/>
                                </a:lnTo>
                                <a:lnTo>
                                  <a:pt x="83" y="50"/>
                                </a:lnTo>
                                <a:lnTo>
                                  <a:pt x="106" y="53"/>
                                </a:lnTo>
                                <a:lnTo>
                                  <a:pt x="123" y="60"/>
                                </a:lnTo>
                                <a:lnTo>
                                  <a:pt x="132" y="69"/>
                                </a:lnTo>
                                <a:lnTo>
                                  <a:pt x="142" y="84"/>
                                </a:lnTo>
                                <a:lnTo>
                                  <a:pt x="123" y="72"/>
                                </a:lnTo>
                                <a:lnTo>
                                  <a:pt x="107" y="67"/>
                                </a:lnTo>
                                <a:lnTo>
                                  <a:pt x="91" y="68"/>
                                </a:lnTo>
                                <a:lnTo>
                                  <a:pt x="75" y="73"/>
                                </a:lnTo>
                                <a:lnTo>
                                  <a:pt x="62" y="81"/>
                                </a:lnTo>
                                <a:lnTo>
                                  <a:pt x="81" y="84"/>
                                </a:lnTo>
                                <a:lnTo>
                                  <a:pt x="104" y="91"/>
                                </a:lnTo>
                                <a:lnTo>
                                  <a:pt x="126" y="101"/>
                                </a:lnTo>
                                <a:lnTo>
                                  <a:pt x="144" y="114"/>
                                </a:lnTo>
                                <a:lnTo>
                                  <a:pt x="160" y="128"/>
                                </a:lnTo>
                                <a:lnTo>
                                  <a:pt x="172" y="143"/>
                                </a:lnTo>
                                <a:lnTo>
                                  <a:pt x="183" y="167"/>
                                </a:lnTo>
                                <a:lnTo>
                                  <a:pt x="168" y="153"/>
                                </a:lnTo>
                                <a:lnTo>
                                  <a:pt x="152" y="146"/>
                                </a:lnTo>
                                <a:lnTo>
                                  <a:pt x="135" y="132"/>
                                </a:lnTo>
                                <a:lnTo>
                                  <a:pt x="112" y="118"/>
                                </a:lnTo>
                                <a:lnTo>
                                  <a:pt x="91" y="110"/>
                                </a:lnTo>
                                <a:lnTo>
                                  <a:pt x="67" y="99"/>
                                </a:lnTo>
                                <a:lnTo>
                                  <a:pt x="47" y="92"/>
                                </a:lnTo>
                                <a:lnTo>
                                  <a:pt x="28" y="90"/>
                                </a:lnTo>
                                <a:lnTo>
                                  <a:pt x="12" y="92"/>
                                </a:lnTo>
                                <a:lnTo>
                                  <a:pt x="0" y="9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7F5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69" name="Freeform 18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494" y="1507"/>
                            <a:ext cx="12" cy="4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8" y="0"/>
                              </a:cxn>
                              <a:cxn ang="0">
                                <a:pos x="13" y="27"/>
                              </a:cxn>
                              <a:cxn ang="0">
                                <a:pos x="12" y="43"/>
                              </a:cxn>
                              <a:cxn ang="0">
                                <a:pos x="10" y="61"/>
                              </a:cxn>
                              <a:cxn ang="0">
                                <a:pos x="5" y="78"/>
                              </a:cxn>
                              <a:cxn ang="0">
                                <a:pos x="0" y="92"/>
                              </a:cxn>
                              <a:cxn ang="0">
                                <a:pos x="13" y="83"/>
                              </a:cxn>
                              <a:cxn ang="0">
                                <a:pos x="21" y="70"/>
                              </a:cxn>
                              <a:cxn ang="0">
                                <a:pos x="24" y="52"/>
                              </a:cxn>
                              <a:cxn ang="0">
                                <a:pos x="23" y="34"/>
                              </a:cxn>
                              <a:cxn ang="0">
                                <a:pos x="18" y="16"/>
                              </a:cxn>
                              <a:cxn ang="0">
                                <a:pos x="8" y="0"/>
                              </a:cxn>
                            </a:cxnLst>
                            <a:rect l="0" t="0" r="r" b="b"/>
                            <a:pathLst>
                              <a:path w="24" h="92">
                                <a:moveTo>
                                  <a:pt x="8" y="0"/>
                                </a:moveTo>
                                <a:lnTo>
                                  <a:pt x="13" y="27"/>
                                </a:lnTo>
                                <a:lnTo>
                                  <a:pt x="12" y="43"/>
                                </a:lnTo>
                                <a:lnTo>
                                  <a:pt x="10" y="61"/>
                                </a:lnTo>
                                <a:lnTo>
                                  <a:pt x="5" y="78"/>
                                </a:lnTo>
                                <a:lnTo>
                                  <a:pt x="0" y="92"/>
                                </a:lnTo>
                                <a:lnTo>
                                  <a:pt x="13" y="83"/>
                                </a:lnTo>
                                <a:lnTo>
                                  <a:pt x="21" y="70"/>
                                </a:lnTo>
                                <a:lnTo>
                                  <a:pt x="24" y="52"/>
                                </a:lnTo>
                                <a:lnTo>
                                  <a:pt x="23" y="34"/>
                                </a:lnTo>
                                <a:lnTo>
                                  <a:pt x="18" y="16"/>
                                </a:lnTo>
                                <a:lnTo>
                                  <a:pt x="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7F5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70" name="Freeform 18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194" y="1449"/>
                            <a:ext cx="147" cy="27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17" y="5"/>
                              </a:cxn>
                              <a:cxn ang="0">
                                <a:pos x="182" y="5"/>
                              </a:cxn>
                              <a:cxn ang="0">
                                <a:pos x="228" y="30"/>
                              </a:cxn>
                              <a:cxn ang="0">
                                <a:pos x="263" y="44"/>
                              </a:cxn>
                              <a:cxn ang="0">
                                <a:pos x="259" y="50"/>
                              </a:cxn>
                              <a:cxn ang="0">
                                <a:pos x="213" y="52"/>
                              </a:cxn>
                              <a:cxn ang="0">
                                <a:pos x="233" y="64"/>
                              </a:cxn>
                              <a:cxn ang="0">
                                <a:pos x="221" y="86"/>
                              </a:cxn>
                              <a:cxn ang="0">
                                <a:pos x="231" y="124"/>
                              </a:cxn>
                              <a:cxn ang="0">
                                <a:pos x="263" y="155"/>
                              </a:cxn>
                              <a:cxn ang="0">
                                <a:pos x="294" y="195"/>
                              </a:cxn>
                              <a:cxn ang="0">
                                <a:pos x="273" y="203"/>
                              </a:cxn>
                              <a:cxn ang="0">
                                <a:pos x="246" y="216"/>
                              </a:cxn>
                              <a:cxn ang="0">
                                <a:pos x="229" y="232"/>
                              </a:cxn>
                              <a:cxn ang="0">
                                <a:pos x="236" y="259"/>
                              </a:cxn>
                              <a:cxn ang="0">
                                <a:pos x="229" y="277"/>
                              </a:cxn>
                              <a:cxn ang="0">
                                <a:pos x="188" y="284"/>
                              </a:cxn>
                              <a:cxn ang="0">
                                <a:pos x="159" y="264"/>
                              </a:cxn>
                              <a:cxn ang="0">
                                <a:pos x="136" y="234"/>
                              </a:cxn>
                              <a:cxn ang="0">
                                <a:pos x="109" y="215"/>
                              </a:cxn>
                              <a:cxn ang="0">
                                <a:pos x="81" y="218"/>
                              </a:cxn>
                              <a:cxn ang="0">
                                <a:pos x="68" y="248"/>
                              </a:cxn>
                              <a:cxn ang="0">
                                <a:pos x="68" y="280"/>
                              </a:cxn>
                              <a:cxn ang="0">
                                <a:pos x="82" y="318"/>
                              </a:cxn>
                              <a:cxn ang="0">
                                <a:pos x="111" y="345"/>
                              </a:cxn>
                              <a:cxn ang="0">
                                <a:pos x="146" y="359"/>
                              </a:cxn>
                              <a:cxn ang="0">
                                <a:pos x="115" y="403"/>
                              </a:cxn>
                              <a:cxn ang="0">
                                <a:pos x="132" y="440"/>
                              </a:cxn>
                              <a:cxn ang="0">
                                <a:pos x="108" y="499"/>
                              </a:cxn>
                              <a:cxn ang="0">
                                <a:pos x="81" y="532"/>
                              </a:cxn>
                              <a:cxn ang="0">
                                <a:pos x="81" y="522"/>
                              </a:cxn>
                              <a:cxn ang="0">
                                <a:pos x="103" y="473"/>
                              </a:cxn>
                              <a:cxn ang="0">
                                <a:pos x="107" y="433"/>
                              </a:cxn>
                              <a:cxn ang="0">
                                <a:pos x="69" y="441"/>
                              </a:cxn>
                              <a:cxn ang="0">
                                <a:pos x="36" y="428"/>
                              </a:cxn>
                              <a:cxn ang="0">
                                <a:pos x="22" y="393"/>
                              </a:cxn>
                              <a:cxn ang="0">
                                <a:pos x="20" y="370"/>
                              </a:cxn>
                              <a:cxn ang="0">
                                <a:pos x="18" y="349"/>
                              </a:cxn>
                              <a:cxn ang="0">
                                <a:pos x="0" y="324"/>
                              </a:cxn>
                              <a:cxn ang="0">
                                <a:pos x="20" y="274"/>
                              </a:cxn>
                              <a:cxn ang="0">
                                <a:pos x="26" y="223"/>
                              </a:cxn>
                              <a:cxn ang="0">
                                <a:pos x="18" y="178"/>
                              </a:cxn>
                              <a:cxn ang="0">
                                <a:pos x="32" y="146"/>
                              </a:cxn>
                              <a:cxn ang="0">
                                <a:pos x="42" y="108"/>
                              </a:cxn>
                              <a:cxn ang="0">
                                <a:pos x="55" y="51"/>
                              </a:cxn>
                              <a:cxn ang="0">
                                <a:pos x="85" y="13"/>
                              </a:cxn>
                            </a:cxnLst>
                            <a:rect l="0" t="0" r="r" b="b"/>
                            <a:pathLst>
                              <a:path w="294" h="553">
                                <a:moveTo>
                                  <a:pt x="85" y="13"/>
                                </a:moveTo>
                                <a:lnTo>
                                  <a:pt x="117" y="5"/>
                                </a:lnTo>
                                <a:lnTo>
                                  <a:pt x="151" y="0"/>
                                </a:lnTo>
                                <a:lnTo>
                                  <a:pt x="182" y="5"/>
                                </a:lnTo>
                                <a:lnTo>
                                  <a:pt x="208" y="16"/>
                                </a:lnTo>
                                <a:lnTo>
                                  <a:pt x="228" y="30"/>
                                </a:lnTo>
                                <a:lnTo>
                                  <a:pt x="248" y="41"/>
                                </a:lnTo>
                                <a:lnTo>
                                  <a:pt x="263" y="44"/>
                                </a:lnTo>
                                <a:lnTo>
                                  <a:pt x="282" y="45"/>
                                </a:lnTo>
                                <a:lnTo>
                                  <a:pt x="259" y="50"/>
                                </a:lnTo>
                                <a:lnTo>
                                  <a:pt x="235" y="55"/>
                                </a:lnTo>
                                <a:lnTo>
                                  <a:pt x="213" y="52"/>
                                </a:lnTo>
                                <a:lnTo>
                                  <a:pt x="225" y="59"/>
                                </a:lnTo>
                                <a:lnTo>
                                  <a:pt x="233" y="64"/>
                                </a:lnTo>
                                <a:lnTo>
                                  <a:pt x="227" y="74"/>
                                </a:lnTo>
                                <a:lnTo>
                                  <a:pt x="221" y="86"/>
                                </a:lnTo>
                                <a:lnTo>
                                  <a:pt x="226" y="105"/>
                                </a:lnTo>
                                <a:lnTo>
                                  <a:pt x="231" y="124"/>
                                </a:lnTo>
                                <a:lnTo>
                                  <a:pt x="249" y="139"/>
                                </a:lnTo>
                                <a:lnTo>
                                  <a:pt x="263" y="155"/>
                                </a:lnTo>
                                <a:lnTo>
                                  <a:pt x="279" y="171"/>
                                </a:lnTo>
                                <a:lnTo>
                                  <a:pt x="294" y="195"/>
                                </a:lnTo>
                                <a:lnTo>
                                  <a:pt x="286" y="201"/>
                                </a:lnTo>
                                <a:lnTo>
                                  <a:pt x="273" y="203"/>
                                </a:lnTo>
                                <a:lnTo>
                                  <a:pt x="258" y="209"/>
                                </a:lnTo>
                                <a:lnTo>
                                  <a:pt x="246" y="216"/>
                                </a:lnTo>
                                <a:lnTo>
                                  <a:pt x="234" y="223"/>
                                </a:lnTo>
                                <a:lnTo>
                                  <a:pt x="229" y="232"/>
                                </a:lnTo>
                                <a:lnTo>
                                  <a:pt x="231" y="244"/>
                                </a:lnTo>
                                <a:lnTo>
                                  <a:pt x="236" y="259"/>
                                </a:lnTo>
                                <a:lnTo>
                                  <a:pt x="246" y="266"/>
                                </a:lnTo>
                                <a:lnTo>
                                  <a:pt x="229" y="277"/>
                                </a:lnTo>
                                <a:lnTo>
                                  <a:pt x="210" y="283"/>
                                </a:lnTo>
                                <a:lnTo>
                                  <a:pt x="188" y="284"/>
                                </a:lnTo>
                                <a:lnTo>
                                  <a:pt x="174" y="283"/>
                                </a:lnTo>
                                <a:lnTo>
                                  <a:pt x="159" y="264"/>
                                </a:lnTo>
                                <a:lnTo>
                                  <a:pt x="147" y="246"/>
                                </a:lnTo>
                                <a:lnTo>
                                  <a:pt x="136" y="234"/>
                                </a:lnTo>
                                <a:lnTo>
                                  <a:pt x="125" y="225"/>
                                </a:lnTo>
                                <a:lnTo>
                                  <a:pt x="109" y="215"/>
                                </a:lnTo>
                                <a:lnTo>
                                  <a:pt x="96" y="214"/>
                                </a:lnTo>
                                <a:lnTo>
                                  <a:pt x="81" y="218"/>
                                </a:lnTo>
                                <a:lnTo>
                                  <a:pt x="72" y="228"/>
                                </a:lnTo>
                                <a:lnTo>
                                  <a:pt x="68" y="248"/>
                                </a:lnTo>
                                <a:lnTo>
                                  <a:pt x="65" y="266"/>
                                </a:lnTo>
                                <a:lnTo>
                                  <a:pt x="68" y="280"/>
                                </a:lnTo>
                                <a:lnTo>
                                  <a:pt x="74" y="301"/>
                                </a:lnTo>
                                <a:lnTo>
                                  <a:pt x="82" y="318"/>
                                </a:lnTo>
                                <a:lnTo>
                                  <a:pt x="90" y="331"/>
                                </a:lnTo>
                                <a:lnTo>
                                  <a:pt x="111" y="345"/>
                                </a:lnTo>
                                <a:lnTo>
                                  <a:pt x="125" y="352"/>
                                </a:lnTo>
                                <a:lnTo>
                                  <a:pt x="146" y="359"/>
                                </a:lnTo>
                                <a:lnTo>
                                  <a:pt x="116" y="387"/>
                                </a:lnTo>
                                <a:lnTo>
                                  <a:pt x="115" y="403"/>
                                </a:lnTo>
                                <a:lnTo>
                                  <a:pt x="120" y="421"/>
                                </a:lnTo>
                                <a:lnTo>
                                  <a:pt x="132" y="440"/>
                                </a:lnTo>
                                <a:lnTo>
                                  <a:pt x="118" y="467"/>
                                </a:lnTo>
                                <a:lnTo>
                                  <a:pt x="108" y="499"/>
                                </a:lnTo>
                                <a:lnTo>
                                  <a:pt x="99" y="513"/>
                                </a:lnTo>
                                <a:lnTo>
                                  <a:pt x="81" y="532"/>
                                </a:lnTo>
                                <a:lnTo>
                                  <a:pt x="63" y="553"/>
                                </a:lnTo>
                                <a:lnTo>
                                  <a:pt x="81" y="522"/>
                                </a:lnTo>
                                <a:lnTo>
                                  <a:pt x="94" y="499"/>
                                </a:lnTo>
                                <a:lnTo>
                                  <a:pt x="103" y="473"/>
                                </a:lnTo>
                                <a:lnTo>
                                  <a:pt x="109" y="448"/>
                                </a:lnTo>
                                <a:lnTo>
                                  <a:pt x="107" y="433"/>
                                </a:lnTo>
                                <a:lnTo>
                                  <a:pt x="88" y="437"/>
                                </a:lnTo>
                                <a:lnTo>
                                  <a:pt x="69" y="441"/>
                                </a:lnTo>
                                <a:lnTo>
                                  <a:pt x="49" y="437"/>
                                </a:lnTo>
                                <a:lnTo>
                                  <a:pt x="36" y="428"/>
                                </a:lnTo>
                                <a:lnTo>
                                  <a:pt x="27" y="413"/>
                                </a:lnTo>
                                <a:lnTo>
                                  <a:pt x="22" y="393"/>
                                </a:lnTo>
                                <a:lnTo>
                                  <a:pt x="17" y="380"/>
                                </a:lnTo>
                                <a:lnTo>
                                  <a:pt x="20" y="370"/>
                                </a:lnTo>
                                <a:lnTo>
                                  <a:pt x="26" y="362"/>
                                </a:lnTo>
                                <a:lnTo>
                                  <a:pt x="18" y="349"/>
                                </a:lnTo>
                                <a:lnTo>
                                  <a:pt x="9" y="344"/>
                                </a:lnTo>
                                <a:lnTo>
                                  <a:pt x="0" y="324"/>
                                </a:lnTo>
                                <a:lnTo>
                                  <a:pt x="9" y="300"/>
                                </a:lnTo>
                                <a:lnTo>
                                  <a:pt x="20" y="274"/>
                                </a:lnTo>
                                <a:lnTo>
                                  <a:pt x="33" y="255"/>
                                </a:lnTo>
                                <a:lnTo>
                                  <a:pt x="26" y="223"/>
                                </a:lnTo>
                                <a:lnTo>
                                  <a:pt x="22" y="199"/>
                                </a:lnTo>
                                <a:lnTo>
                                  <a:pt x="18" y="178"/>
                                </a:lnTo>
                                <a:lnTo>
                                  <a:pt x="23" y="160"/>
                                </a:lnTo>
                                <a:lnTo>
                                  <a:pt x="32" y="146"/>
                                </a:lnTo>
                                <a:lnTo>
                                  <a:pt x="47" y="138"/>
                                </a:lnTo>
                                <a:lnTo>
                                  <a:pt x="42" y="108"/>
                                </a:lnTo>
                                <a:lnTo>
                                  <a:pt x="47" y="78"/>
                                </a:lnTo>
                                <a:lnTo>
                                  <a:pt x="55" y="51"/>
                                </a:lnTo>
                                <a:lnTo>
                                  <a:pt x="70" y="30"/>
                                </a:lnTo>
                                <a:lnTo>
                                  <a:pt x="85" y="1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7F5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71" name="Freeform 18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339" y="1362"/>
                            <a:ext cx="101" cy="97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4" y="182"/>
                              </a:cxn>
                              <a:cxn ang="0">
                                <a:pos x="38" y="165"/>
                              </a:cxn>
                              <a:cxn ang="0">
                                <a:pos x="53" y="159"/>
                              </a:cxn>
                              <a:cxn ang="0">
                                <a:pos x="69" y="163"/>
                              </a:cxn>
                              <a:cxn ang="0">
                                <a:pos x="78" y="169"/>
                              </a:cxn>
                              <a:cxn ang="0">
                                <a:pos x="92" y="186"/>
                              </a:cxn>
                              <a:cxn ang="0">
                                <a:pos x="104" y="192"/>
                              </a:cxn>
                              <a:cxn ang="0">
                                <a:pos x="116" y="194"/>
                              </a:cxn>
                              <a:cxn ang="0">
                                <a:pos x="130" y="188"/>
                              </a:cxn>
                              <a:cxn ang="0">
                                <a:pos x="140" y="176"/>
                              </a:cxn>
                              <a:cxn ang="0">
                                <a:pos x="148" y="161"/>
                              </a:cxn>
                              <a:cxn ang="0">
                                <a:pos x="159" y="136"/>
                              </a:cxn>
                              <a:cxn ang="0">
                                <a:pos x="170" y="115"/>
                              </a:cxn>
                              <a:cxn ang="0">
                                <a:pos x="186" y="95"/>
                              </a:cxn>
                              <a:cxn ang="0">
                                <a:pos x="204" y="82"/>
                              </a:cxn>
                              <a:cxn ang="0">
                                <a:pos x="182" y="89"/>
                              </a:cxn>
                              <a:cxn ang="0">
                                <a:pos x="166" y="103"/>
                              </a:cxn>
                              <a:cxn ang="0">
                                <a:pos x="152" y="126"/>
                              </a:cxn>
                              <a:cxn ang="0">
                                <a:pos x="140" y="147"/>
                              </a:cxn>
                              <a:cxn ang="0">
                                <a:pos x="131" y="164"/>
                              </a:cxn>
                              <a:cxn ang="0">
                                <a:pos x="120" y="169"/>
                              </a:cxn>
                              <a:cxn ang="0">
                                <a:pos x="109" y="165"/>
                              </a:cxn>
                              <a:cxn ang="0">
                                <a:pos x="102" y="154"/>
                              </a:cxn>
                              <a:cxn ang="0">
                                <a:pos x="101" y="140"/>
                              </a:cxn>
                              <a:cxn ang="0">
                                <a:pos x="105" y="127"/>
                              </a:cxn>
                              <a:cxn ang="0">
                                <a:pos x="112" y="117"/>
                              </a:cxn>
                              <a:cxn ang="0">
                                <a:pos x="100" y="108"/>
                              </a:cxn>
                              <a:cxn ang="0">
                                <a:pos x="94" y="94"/>
                              </a:cxn>
                              <a:cxn ang="0">
                                <a:pos x="100" y="79"/>
                              </a:cxn>
                              <a:cxn ang="0">
                                <a:pos x="114" y="69"/>
                              </a:cxn>
                              <a:cxn ang="0">
                                <a:pos x="97" y="70"/>
                              </a:cxn>
                              <a:cxn ang="0">
                                <a:pos x="83" y="76"/>
                              </a:cxn>
                              <a:cxn ang="0">
                                <a:pos x="85" y="60"/>
                              </a:cxn>
                              <a:cxn ang="0">
                                <a:pos x="92" y="45"/>
                              </a:cxn>
                              <a:cxn ang="0">
                                <a:pos x="104" y="31"/>
                              </a:cxn>
                              <a:cxn ang="0">
                                <a:pos x="79" y="40"/>
                              </a:cxn>
                              <a:cxn ang="0">
                                <a:pos x="71" y="22"/>
                              </a:cxn>
                              <a:cxn ang="0">
                                <a:pos x="60" y="6"/>
                              </a:cxn>
                              <a:cxn ang="0">
                                <a:pos x="46" y="0"/>
                              </a:cxn>
                              <a:cxn ang="0">
                                <a:pos x="25" y="2"/>
                              </a:cxn>
                              <a:cxn ang="0">
                                <a:pos x="39" y="11"/>
                              </a:cxn>
                              <a:cxn ang="0">
                                <a:pos x="51" y="25"/>
                              </a:cxn>
                              <a:cxn ang="0">
                                <a:pos x="54" y="42"/>
                              </a:cxn>
                              <a:cxn ang="0">
                                <a:pos x="40" y="43"/>
                              </a:cxn>
                              <a:cxn ang="0">
                                <a:pos x="22" y="45"/>
                              </a:cxn>
                              <a:cxn ang="0">
                                <a:pos x="0" y="51"/>
                              </a:cxn>
                              <a:cxn ang="0">
                                <a:pos x="17" y="55"/>
                              </a:cxn>
                              <a:cxn ang="0">
                                <a:pos x="34" y="61"/>
                              </a:cxn>
                              <a:cxn ang="0">
                                <a:pos x="44" y="70"/>
                              </a:cxn>
                              <a:cxn ang="0">
                                <a:pos x="48" y="86"/>
                              </a:cxn>
                              <a:cxn ang="0">
                                <a:pos x="35" y="82"/>
                              </a:cxn>
                              <a:cxn ang="0">
                                <a:pos x="21" y="86"/>
                              </a:cxn>
                              <a:cxn ang="0">
                                <a:pos x="35" y="96"/>
                              </a:cxn>
                              <a:cxn ang="0">
                                <a:pos x="40" y="109"/>
                              </a:cxn>
                              <a:cxn ang="0">
                                <a:pos x="42" y="127"/>
                              </a:cxn>
                              <a:cxn ang="0">
                                <a:pos x="36" y="143"/>
                              </a:cxn>
                              <a:cxn ang="0">
                                <a:pos x="28" y="159"/>
                              </a:cxn>
                              <a:cxn ang="0">
                                <a:pos x="14" y="182"/>
                              </a:cxn>
                            </a:cxnLst>
                            <a:rect l="0" t="0" r="r" b="b"/>
                            <a:pathLst>
                              <a:path w="204" h="194">
                                <a:moveTo>
                                  <a:pt x="14" y="182"/>
                                </a:moveTo>
                                <a:lnTo>
                                  <a:pt x="38" y="165"/>
                                </a:lnTo>
                                <a:lnTo>
                                  <a:pt x="53" y="159"/>
                                </a:lnTo>
                                <a:lnTo>
                                  <a:pt x="69" y="163"/>
                                </a:lnTo>
                                <a:lnTo>
                                  <a:pt x="78" y="169"/>
                                </a:lnTo>
                                <a:lnTo>
                                  <a:pt x="92" y="186"/>
                                </a:lnTo>
                                <a:lnTo>
                                  <a:pt x="104" y="192"/>
                                </a:lnTo>
                                <a:lnTo>
                                  <a:pt x="116" y="194"/>
                                </a:lnTo>
                                <a:lnTo>
                                  <a:pt x="130" y="188"/>
                                </a:lnTo>
                                <a:lnTo>
                                  <a:pt x="140" y="176"/>
                                </a:lnTo>
                                <a:lnTo>
                                  <a:pt x="148" y="161"/>
                                </a:lnTo>
                                <a:lnTo>
                                  <a:pt x="159" y="136"/>
                                </a:lnTo>
                                <a:lnTo>
                                  <a:pt x="170" y="115"/>
                                </a:lnTo>
                                <a:lnTo>
                                  <a:pt x="186" y="95"/>
                                </a:lnTo>
                                <a:lnTo>
                                  <a:pt x="204" y="82"/>
                                </a:lnTo>
                                <a:lnTo>
                                  <a:pt x="182" y="89"/>
                                </a:lnTo>
                                <a:lnTo>
                                  <a:pt x="166" y="103"/>
                                </a:lnTo>
                                <a:lnTo>
                                  <a:pt x="152" y="126"/>
                                </a:lnTo>
                                <a:lnTo>
                                  <a:pt x="140" y="147"/>
                                </a:lnTo>
                                <a:lnTo>
                                  <a:pt x="131" y="164"/>
                                </a:lnTo>
                                <a:lnTo>
                                  <a:pt x="120" y="169"/>
                                </a:lnTo>
                                <a:lnTo>
                                  <a:pt x="109" y="165"/>
                                </a:lnTo>
                                <a:lnTo>
                                  <a:pt x="102" y="154"/>
                                </a:lnTo>
                                <a:lnTo>
                                  <a:pt x="101" y="140"/>
                                </a:lnTo>
                                <a:lnTo>
                                  <a:pt x="105" y="127"/>
                                </a:lnTo>
                                <a:lnTo>
                                  <a:pt x="112" y="117"/>
                                </a:lnTo>
                                <a:lnTo>
                                  <a:pt x="100" y="108"/>
                                </a:lnTo>
                                <a:lnTo>
                                  <a:pt x="94" y="94"/>
                                </a:lnTo>
                                <a:lnTo>
                                  <a:pt x="100" y="79"/>
                                </a:lnTo>
                                <a:lnTo>
                                  <a:pt x="114" y="69"/>
                                </a:lnTo>
                                <a:lnTo>
                                  <a:pt x="97" y="70"/>
                                </a:lnTo>
                                <a:lnTo>
                                  <a:pt x="83" y="76"/>
                                </a:lnTo>
                                <a:lnTo>
                                  <a:pt x="85" y="60"/>
                                </a:lnTo>
                                <a:lnTo>
                                  <a:pt x="92" y="45"/>
                                </a:lnTo>
                                <a:lnTo>
                                  <a:pt x="104" y="31"/>
                                </a:lnTo>
                                <a:lnTo>
                                  <a:pt x="79" y="40"/>
                                </a:lnTo>
                                <a:lnTo>
                                  <a:pt x="71" y="22"/>
                                </a:lnTo>
                                <a:lnTo>
                                  <a:pt x="60" y="6"/>
                                </a:lnTo>
                                <a:lnTo>
                                  <a:pt x="46" y="0"/>
                                </a:lnTo>
                                <a:lnTo>
                                  <a:pt x="25" y="2"/>
                                </a:lnTo>
                                <a:lnTo>
                                  <a:pt x="39" y="11"/>
                                </a:lnTo>
                                <a:lnTo>
                                  <a:pt x="51" y="25"/>
                                </a:lnTo>
                                <a:lnTo>
                                  <a:pt x="54" y="42"/>
                                </a:lnTo>
                                <a:lnTo>
                                  <a:pt x="40" y="43"/>
                                </a:lnTo>
                                <a:lnTo>
                                  <a:pt x="22" y="45"/>
                                </a:lnTo>
                                <a:lnTo>
                                  <a:pt x="0" y="51"/>
                                </a:lnTo>
                                <a:lnTo>
                                  <a:pt x="17" y="55"/>
                                </a:lnTo>
                                <a:lnTo>
                                  <a:pt x="34" y="61"/>
                                </a:lnTo>
                                <a:lnTo>
                                  <a:pt x="44" y="70"/>
                                </a:lnTo>
                                <a:lnTo>
                                  <a:pt x="48" y="86"/>
                                </a:lnTo>
                                <a:lnTo>
                                  <a:pt x="35" y="82"/>
                                </a:lnTo>
                                <a:lnTo>
                                  <a:pt x="21" y="86"/>
                                </a:lnTo>
                                <a:lnTo>
                                  <a:pt x="35" y="96"/>
                                </a:lnTo>
                                <a:lnTo>
                                  <a:pt x="40" y="109"/>
                                </a:lnTo>
                                <a:lnTo>
                                  <a:pt x="42" y="127"/>
                                </a:lnTo>
                                <a:lnTo>
                                  <a:pt x="36" y="143"/>
                                </a:lnTo>
                                <a:lnTo>
                                  <a:pt x="28" y="159"/>
                                </a:lnTo>
                                <a:lnTo>
                                  <a:pt x="14" y="18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7F5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72" name="Freeform 18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27" y="1401"/>
                            <a:ext cx="70" cy="5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99"/>
                              </a:cxn>
                              <a:cxn ang="0">
                                <a:pos x="23" y="78"/>
                              </a:cxn>
                              <a:cxn ang="0">
                                <a:pos x="44" y="67"/>
                              </a:cxn>
                              <a:cxn ang="0">
                                <a:pos x="66" y="58"/>
                              </a:cxn>
                              <a:cxn ang="0">
                                <a:pos x="83" y="49"/>
                              </a:cxn>
                              <a:cxn ang="0">
                                <a:pos x="99" y="37"/>
                              </a:cxn>
                              <a:cxn ang="0">
                                <a:pos x="118" y="24"/>
                              </a:cxn>
                              <a:cxn ang="0">
                                <a:pos x="140" y="15"/>
                              </a:cxn>
                              <a:cxn ang="0">
                                <a:pos x="124" y="14"/>
                              </a:cxn>
                              <a:cxn ang="0">
                                <a:pos x="112" y="16"/>
                              </a:cxn>
                              <a:cxn ang="0">
                                <a:pos x="127" y="0"/>
                              </a:cxn>
                              <a:cxn ang="0">
                                <a:pos x="97" y="15"/>
                              </a:cxn>
                              <a:cxn ang="0">
                                <a:pos x="72" y="31"/>
                              </a:cxn>
                              <a:cxn ang="0">
                                <a:pos x="43" y="53"/>
                              </a:cxn>
                              <a:cxn ang="0">
                                <a:pos x="22" y="71"/>
                              </a:cxn>
                              <a:cxn ang="0">
                                <a:pos x="0" y="99"/>
                              </a:cxn>
                            </a:cxnLst>
                            <a:rect l="0" t="0" r="r" b="b"/>
                            <a:pathLst>
                              <a:path w="140" h="99">
                                <a:moveTo>
                                  <a:pt x="0" y="99"/>
                                </a:moveTo>
                                <a:lnTo>
                                  <a:pt x="23" y="78"/>
                                </a:lnTo>
                                <a:lnTo>
                                  <a:pt x="44" y="67"/>
                                </a:lnTo>
                                <a:lnTo>
                                  <a:pt x="66" y="58"/>
                                </a:lnTo>
                                <a:lnTo>
                                  <a:pt x="83" y="49"/>
                                </a:lnTo>
                                <a:lnTo>
                                  <a:pt x="99" y="37"/>
                                </a:lnTo>
                                <a:lnTo>
                                  <a:pt x="118" y="24"/>
                                </a:lnTo>
                                <a:lnTo>
                                  <a:pt x="140" y="15"/>
                                </a:lnTo>
                                <a:lnTo>
                                  <a:pt x="124" y="14"/>
                                </a:lnTo>
                                <a:lnTo>
                                  <a:pt x="112" y="16"/>
                                </a:lnTo>
                                <a:lnTo>
                                  <a:pt x="127" y="0"/>
                                </a:lnTo>
                                <a:lnTo>
                                  <a:pt x="97" y="15"/>
                                </a:lnTo>
                                <a:lnTo>
                                  <a:pt x="72" y="31"/>
                                </a:lnTo>
                                <a:lnTo>
                                  <a:pt x="43" y="53"/>
                                </a:lnTo>
                                <a:lnTo>
                                  <a:pt x="22" y="71"/>
                                </a:lnTo>
                                <a:lnTo>
                                  <a:pt x="0" y="9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7F5F3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154" name="Group 20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47" y="1624"/>
                      <a:ext cx="57" cy="47"/>
                      <a:chOff x="4247" y="1624"/>
                      <a:chExt cx="57" cy="47"/>
                    </a:xfrm>
                  </p:grpSpPr>
                  <p:sp>
                    <p:nvSpPr>
                      <p:cNvPr id="155" name="Oval 1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47" y="1624"/>
                        <a:ext cx="53" cy="47"/>
                      </a:xfrm>
                      <a:prstGeom prst="ellipse">
                        <a:avLst/>
                      </a:prstGeom>
                      <a:solidFill>
                        <a:srgbClr val="8029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56" name="Group 20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249" y="1624"/>
                        <a:ext cx="55" cy="47"/>
                        <a:chOff x="4249" y="1624"/>
                        <a:chExt cx="55" cy="47"/>
                      </a:xfrm>
                    </p:grpSpPr>
                    <p:sp>
                      <p:nvSpPr>
                        <p:cNvPr id="157" name="Oval 1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51" y="1624"/>
                          <a:ext cx="53" cy="47"/>
                        </a:xfrm>
                        <a:prstGeom prst="ellipse">
                          <a:avLst/>
                        </a:prstGeom>
                        <a:solidFill>
                          <a:srgbClr val="FF5F0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grpSp>
                      <p:nvGrpSpPr>
                        <p:cNvPr id="158" name="Group 19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249" y="1624"/>
                          <a:ext cx="53" cy="47"/>
                          <a:chOff x="4249" y="1624"/>
                          <a:chExt cx="53" cy="47"/>
                        </a:xfrm>
                      </p:grpSpPr>
                      <p:sp>
                        <p:nvSpPr>
                          <p:cNvPr id="159" name="Oval 19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49" y="1624"/>
                            <a:ext cx="53" cy="47"/>
                          </a:xfrm>
                          <a:prstGeom prst="ellipse">
                            <a:avLst/>
                          </a:prstGeom>
                          <a:solidFill>
                            <a:srgbClr val="BF3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60" name="Arc 19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63" y="1626"/>
                            <a:ext cx="36" cy="25"/>
                          </a:xfrm>
                          <a:custGeom>
                            <a:avLst/>
                            <a:gdLst>
                              <a:gd name="G0" fmla="+- 0 0 0"/>
                              <a:gd name="G1" fmla="+- 21600 0 0"/>
                              <a:gd name="G2" fmla="+- 21600 0 0"/>
                              <a:gd name="T0" fmla="*/ 0 w 21582"/>
                              <a:gd name="T1" fmla="*/ 0 h 21600"/>
                              <a:gd name="T2" fmla="*/ 21582 w 21582"/>
                              <a:gd name="T3" fmla="*/ 20707 h 21600"/>
                              <a:gd name="T4" fmla="*/ 0 w 21582"/>
                              <a:gd name="T5" fmla="*/ 21600 h 21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1582" h="21600" fill="none" extrusionOk="0">
                                <a:moveTo>
                                  <a:pt x="-1" y="0"/>
                                </a:moveTo>
                                <a:cubicBezTo>
                                  <a:pt x="11581" y="0"/>
                                  <a:pt x="21102" y="9134"/>
                                  <a:pt x="21581" y="20707"/>
                                </a:cubicBezTo>
                              </a:path>
                              <a:path w="21582" h="21600" stroke="0" extrusionOk="0">
                                <a:moveTo>
                                  <a:pt x="-1" y="0"/>
                                </a:moveTo>
                                <a:cubicBezTo>
                                  <a:pt x="11581" y="0"/>
                                  <a:pt x="21102" y="9134"/>
                                  <a:pt x="21581" y="20707"/>
                                </a:cubicBezTo>
                                <a:lnTo>
                                  <a:pt x="0" y="2160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5F3F1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61" name="Oval 19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54" y="1638"/>
                            <a:ext cx="40" cy="23"/>
                          </a:xfrm>
                          <a:prstGeom prst="ellipse">
                            <a:avLst/>
                          </a:prstGeom>
                          <a:solidFill>
                            <a:srgbClr val="FFFF9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62" name="Freeform 19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54" y="1636"/>
                            <a:ext cx="21" cy="2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14" y="10"/>
                              </a:cxn>
                              <a:cxn ang="0">
                                <a:pos x="26" y="18"/>
                              </a:cxn>
                              <a:cxn ang="0">
                                <a:pos x="42" y="24"/>
                              </a:cxn>
                              <a:cxn ang="0">
                                <a:pos x="28" y="37"/>
                              </a:cxn>
                              <a:cxn ang="0">
                                <a:pos x="14" y="57"/>
                              </a:cxn>
                              <a:cxn ang="0">
                                <a:pos x="18" y="34"/>
                              </a:cxn>
                              <a:cxn ang="0">
                                <a:pos x="12" y="18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42" h="57">
                                <a:moveTo>
                                  <a:pt x="0" y="0"/>
                                </a:moveTo>
                                <a:lnTo>
                                  <a:pt x="14" y="10"/>
                                </a:lnTo>
                                <a:lnTo>
                                  <a:pt x="26" y="18"/>
                                </a:lnTo>
                                <a:lnTo>
                                  <a:pt x="42" y="24"/>
                                </a:lnTo>
                                <a:lnTo>
                                  <a:pt x="28" y="37"/>
                                </a:lnTo>
                                <a:lnTo>
                                  <a:pt x="14" y="57"/>
                                </a:lnTo>
                                <a:lnTo>
                                  <a:pt x="18" y="34"/>
                                </a:lnTo>
                                <a:lnTo>
                                  <a:pt x="12" y="18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5F3F1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sp>
                        <p:nvSpPr>
                          <p:cNvPr id="163" name="Oval 19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263" y="1661"/>
                            <a:ext cx="24" cy="9"/>
                          </a:xfrm>
                          <a:prstGeom prst="ellipse">
                            <a:avLst/>
                          </a:prstGeom>
                          <a:solidFill>
                            <a:srgbClr val="3F1F00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28" name="Group 327"/>
                  <p:cNvGrpSpPr>
                    <a:grpSpLocks/>
                  </p:cNvGrpSpPr>
                  <p:nvPr/>
                </p:nvGrpSpPr>
                <p:grpSpPr bwMode="auto">
                  <a:xfrm>
                    <a:off x="3937" y="1700"/>
                    <a:ext cx="728" cy="940"/>
                    <a:chOff x="3937" y="1700"/>
                    <a:chExt cx="728" cy="940"/>
                  </a:xfrm>
                </p:grpSpPr>
                <p:grpSp>
                  <p:nvGrpSpPr>
                    <p:cNvPr id="29" name="Group 2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37" y="2354"/>
                      <a:ext cx="703" cy="286"/>
                      <a:chOff x="3937" y="2354"/>
                      <a:chExt cx="703" cy="286"/>
                    </a:xfrm>
                  </p:grpSpPr>
                  <p:grpSp>
                    <p:nvGrpSpPr>
                      <p:cNvPr id="104" name="Group 24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078" y="2354"/>
                        <a:ext cx="562" cy="286"/>
                        <a:chOff x="4078" y="2354"/>
                        <a:chExt cx="562" cy="286"/>
                      </a:xfrm>
                    </p:grpSpPr>
                    <p:grpSp>
                      <p:nvGrpSpPr>
                        <p:cNvPr id="113" name="Group 21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078" y="2354"/>
                          <a:ext cx="562" cy="286"/>
                          <a:chOff x="4078" y="2354"/>
                          <a:chExt cx="562" cy="286"/>
                        </a:xfrm>
                      </p:grpSpPr>
                      <p:sp>
                        <p:nvSpPr>
                          <p:cNvPr id="146" name="Freeform 20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78" y="2354"/>
                            <a:ext cx="562" cy="28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123" y="572"/>
                              </a:cxn>
                              <a:cxn ang="0">
                                <a:pos x="1115" y="552"/>
                              </a:cxn>
                              <a:cxn ang="0">
                                <a:pos x="1112" y="540"/>
                              </a:cxn>
                              <a:cxn ang="0">
                                <a:pos x="1100" y="521"/>
                              </a:cxn>
                              <a:cxn ang="0">
                                <a:pos x="1084" y="509"/>
                              </a:cxn>
                              <a:cxn ang="0">
                                <a:pos x="1068" y="466"/>
                              </a:cxn>
                              <a:cxn ang="0">
                                <a:pos x="1050" y="434"/>
                              </a:cxn>
                              <a:cxn ang="0">
                                <a:pos x="1047" y="413"/>
                              </a:cxn>
                              <a:cxn ang="0">
                                <a:pos x="1051" y="393"/>
                              </a:cxn>
                              <a:cxn ang="0">
                                <a:pos x="1053" y="376"/>
                              </a:cxn>
                              <a:cxn ang="0">
                                <a:pos x="1047" y="354"/>
                              </a:cxn>
                              <a:cxn ang="0">
                                <a:pos x="1035" y="336"/>
                              </a:cxn>
                              <a:cxn ang="0">
                                <a:pos x="1022" y="320"/>
                              </a:cxn>
                              <a:cxn ang="0">
                                <a:pos x="1007" y="304"/>
                              </a:cxn>
                              <a:cxn ang="0">
                                <a:pos x="997" y="291"/>
                              </a:cxn>
                              <a:cxn ang="0">
                                <a:pos x="977" y="273"/>
                              </a:cxn>
                              <a:cxn ang="0">
                                <a:pos x="958" y="251"/>
                              </a:cxn>
                              <a:cxn ang="0">
                                <a:pos x="939" y="222"/>
                              </a:cxn>
                              <a:cxn ang="0">
                                <a:pos x="914" y="179"/>
                              </a:cxn>
                              <a:cxn ang="0">
                                <a:pos x="735" y="0"/>
                              </a:cxn>
                              <a:cxn ang="0">
                                <a:pos x="182" y="24"/>
                              </a:cxn>
                              <a:cxn ang="0">
                                <a:pos x="0" y="176"/>
                              </a:cxn>
                              <a:cxn ang="0">
                                <a:pos x="110" y="572"/>
                              </a:cxn>
                              <a:cxn ang="0">
                                <a:pos x="1123" y="572"/>
                              </a:cxn>
                            </a:cxnLst>
                            <a:rect l="0" t="0" r="r" b="b"/>
                            <a:pathLst>
                              <a:path w="1123" h="572">
                                <a:moveTo>
                                  <a:pt x="1123" y="572"/>
                                </a:moveTo>
                                <a:lnTo>
                                  <a:pt x="1115" y="552"/>
                                </a:lnTo>
                                <a:lnTo>
                                  <a:pt x="1112" y="540"/>
                                </a:lnTo>
                                <a:lnTo>
                                  <a:pt x="1100" y="521"/>
                                </a:lnTo>
                                <a:lnTo>
                                  <a:pt x="1084" y="509"/>
                                </a:lnTo>
                                <a:lnTo>
                                  <a:pt x="1068" y="466"/>
                                </a:lnTo>
                                <a:lnTo>
                                  <a:pt x="1050" y="434"/>
                                </a:lnTo>
                                <a:lnTo>
                                  <a:pt x="1047" y="413"/>
                                </a:lnTo>
                                <a:lnTo>
                                  <a:pt x="1051" y="393"/>
                                </a:lnTo>
                                <a:lnTo>
                                  <a:pt x="1053" y="376"/>
                                </a:lnTo>
                                <a:lnTo>
                                  <a:pt x="1047" y="354"/>
                                </a:lnTo>
                                <a:lnTo>
                                  <a:pt x="1035" y="336"/>
                                </a:lnTo>
                                <a:lnTo>
                                  <a:pt x="1022" y="320"/>
                                </a:lnTo>
                                <a:lnTo>
                                  <a:pt x="1007" y="304"/>
                                </a:lnTo>
                                <a:lnTo>
                                  <a:pt x="997" y="291"/>
                                </a:lnTo>
                                <a:lnTo>
                                  <a:pt x="977" y="273"/>
                                </a:lnTo>
                                <a:lnTo>
                                  <a:pt x="958" y="251"/>
                                </a:lnTo>
                                <a:lnTo>
                                  <a:pt x="939" y="222"/>
                                </a:lnTo>
                                <a:lnTo>
                                  <a:pt x="914" y="179"/>
                                </a:lnTo>
                                <a:lnTo>
                                  <a:pt x="735" y="0"/>
                                </a:lnTo>
                                <a:lnTo>
                                  <a:pt x="182" y="24"/>
                                </a:lnTo>
                                <a:lnTo>
                                  <a:pt x="0" y="176"/>
                                </a:lnTo>
                                <a:lnTo>
                                  <a:pt x="110" y="572"/>
                                </a:lnTo>
                                <a:lnTo>
                                  <a:pt x="1123" y="57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5F5F5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grpSp>
                        <p:nvGrpSpPr>
                          <p:cNvPr id="147" name="Group 20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126" y="2426"/>
                            <a:ext cx="514" cy="214"/>
                            <a:chOff x="4126" y="2426"/>
                            <a:chExt cx="514" cy="214"/>
                          </a:xfrm>
                        </p:grpSpPr>
                        <p:sp>
                          <p:nvSpPr>
                            <p:cNvPr id="148" name="Freeform 20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379" y="2549"/>
                              <a:ext cx="261" cy="91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180" y="0"/>
                                </a:cxn>
                                <a:cxn ang="0">
                                  <a:pos x="208" y="18"/>
                                </a:cxn>
                                <a:cxn ang="0">
                                  <a:pos x="221" y="38"/>
                                </a:cxn>
                                <a:cxn ang="0">
                                  <a:pos x="228" y="55"/>
                                </a:cxn>
                                <a:cxn ang="0">
                                  <a:pos x="249" y="45"/>
                                </a:cxn>
                                <a:cxn ang="0">
                                  <a:pos x="266" y="39"/>
                                </a:cxn>
                                <a:cxn ang="0">
                                  <a:pos x="285" y="37"/>
                                </a:cxn>
                                <a:cxn ang="0">
                                  <a:pos x="309" y="39"/>
                                </a:cxn>
                                <a:cxn ang="0">
                                  <a:pos x="336" y="45"/>
                                </a:cxn>
                                <a:cxn ang="0">
                                  <a:pos x="356" y="54"/>
                                </a:cxn>
                                <a:cxn ang="0">
                                  <a:pos x="375" y="68"/>
                                </a:cxn>
                                <a:cxn ang="0">
                                  <a:pos x="405" y="90"/>
                                </a:cxn>
                                <a:cxn ang="0">
                                  <a:pos x="436" y="111"/>
                                </a:cxn>
                                <a:cxn ang="0">
                                  <a:pos x="461" y="127"/>
                                </a:cxn>
                                <a:cxn ang="0">
                                  <a:pos x="482" y="130"/>
                                </a:cxn>
                                <a:cxn ang="0">
                                  <a:pos x="497" y="136"/>
                                </a:cxn>
                                <a:cxn ang="0">
                                  <a:pos x="507" y="147"/>
                                </a:cxn>
                                <a:cxn ang="0">
                                  <a:pos x="513" y="166"/>
                                </a:cxn>
                                <a:cxn ang="0">
                                  <a:pos x="520" y="183"/>
                                </a:cxn>
                                <a:cxn ang="0">
                                  <a:pos x="481" y="183"/>
                                </a:cxn>
                                <a:cxn ang="0">
                                  <a:pos x="467" y="165"/>
                                </a:cxn>
                                <a:cxn ang="0">
                                  <a:pos x="443" y="144"/>
                                </a:cxn>
                                <a:cxn ang="0">
                                  <a:pos x="412" y="122"/>
                                </a:cxn>
                                <a:cxn ang="0">
                                  <a:pos x="381" y="101"/>
                                </a:cxn>
                                <a:cxn ang="0">
                                  <a:pos x="350" y="80"/>
                                </a:cxn>
                                <a:cxn ang="0">
                                  <a:pos x="321" y="70"/>
                                </a:cxn>
                                <a:cxn ang="0">
                                  <a:pos x="297" y="69"/>
                                </a:cxn>
                                <a:cxn ang="0">
                                  <a:pos x="273" y="73"/>
                                </a:cxn>
                                <a:cxn ang="0">
                                  <a:pos x="239" y="82"/>
                                </a:cxn>
                                <a:cxn ang="0">
                                  <a:pos x="211" y="93"/>
                                </a:cxn>
                                <a:cxn ang="0">
                                  <a:pos x="187" y="104"/>
                                </a:cxn>
                                <a:cxn ang="0">
                                  <a:pos x="156" y="95"/>
                                </a:cxn>
                                <a:cxn ang="0">
                                  <a:pos x="125" y="97"/>
                                </a:cxn>
                                <a:cxn ang="0">
                                  <a:pos x="99" y="111"/>
                                </a:cxn>
                                <a:cxn ang="0">
                                  <a:pos x="73" y="122"/>
                                </a:cxn>
                                <a:cxn ang="0">
                                  <a:pos x="42" y="131"/>
                                </a:cxn>
                                <a:cxn ang="0">
                                  <a:pos x="18" y="134"/>
                                </a:cxn>
                                <a:cxn ang="0">
                                  <a:pos x="0" y="129"/>
                                </a:cxn>
                                <a:cxn ang="0">
                                  <a:pos x="9" y="84"/>
                                </a:cxn>
                                <a:cxn ang="0">
                                  <a:pos x="73" y="59"/>
                                </a:cxn>
                                <a:cxn ang="0">
                                  <a:pos x="180" y="0"/>
                                </a:cxn>
                              </a:cxnLst>
                              <a:rect l="0" t="0" r="r" b="b"/>
                              <a:pathLst>
                                <a:path w="520" h="183">
                                  <a:moveTo>
                                    <a:pt x="180" y="0"/>
                                  </a:moveTo>
                                  <a:lnTo>
                                    <a:pt x="208" y="18"/>
                                  </a:lnTo>
                                  <a:lnTo>
                                    <a:pt x="221" y="38"/>
                                  </a:lnTo>
                                  <a:lnTo>
                                    <a:pt x="228" y="55"/>
                                  </a:lnTo>
                                  <a:lnTo>
                                    <a:pt x="249" y="45"/>
                                  </a:lnTo>
                                  <a:lnTo>
                                    <a:pt x="266" y="39"/>
                                  </a:lnTo>
                                  <a:lnTo>
                                    <a:pt x="285" y="37"/>
                                  </a:lnTo>
                                  <a:lnTo>
                                    <a:pt x="309" y="39"/>
                                  </a:lnTo>
                                  <a:lnTo>
                                    <a:pt x="336" y="45"/>
                                  </a:lnTo>
                                  <a:lnTo>
                                    <a:pt x="356" y="54"/>
                                  </a:lnTo>
                                  <a:lnTo>
                                    <a:pt x="375" y="68"/>
                                  </a:lnTo>
                                  <a:lnTo>
                                    <a:pt x="405" y="90"/>
                                  </a:lnTo>
                                  <a:lnTo>
                                    <a:pt x="436" y="111"/>
                                  </a:lnTo>
                                  <a:lnTo>
                                    <a:pt x="461" y="127"/>
                                  </a:lnTo>
                                  <a:lnTo>
                                    <a:pt x="482" y="130"/>
                                  </a:lnTo>
                                  <a:lnTo>
                                    <a:pt x="497" y="136"/>
                                  </a:lnTo>
                                  <a:lnTo>
                                    <a:pt x="507" y="147"/>
                                  </a:lnTo>
                                  <a:lnTo>
                                    <a:pt x="513" y="166"/>
                                  </a:lnTo>
                                  <a:lnTo>
                                    <a:pt x="520" y="183"/>
                                  </a:lnTo>
                                  <a:lnTo>
                                    <a:pt x="481" y="183"/>
                                  </a:lnTo>
                                  <a:lnTo>
                                    <a:pt x="467" y="165"/>
                                  </a:lnTo>
                                  <a:lnTo>
                                    <a:pt x="443" y="144"/>
                                  </a:lnTo>
                                  <a:lnTo>
                                    <a:pt x="412" y="122"/>
                                  </a:lnTo>
                                  <a:lnTo>
                                    <a:pt x="381" y="101"/>
                                  </a:lnTo>
                                  <a:lnTo>
                                    <a:pt x="350" y="80"/>
                                  </a:lnTo>
                                  <a:lnTo>
                                    <a:pt x="321" y="70"/>
                                  </a:lnTo>
                                  <a:lnTo>
                                    <a:pt x="297" y="69"/>
                                  </a:lnTo>
                                  <a:lnTo>
                                    <a:pt x="273" y="73"/>
                                  </a:lnTo>
                                  <a:lnTo>
                                    <a:pt x="239" y="82"/>
                                  </a:lnTo>
                                  <a:lnTo>
                                    <a:pt x="211" y="93"/>
                                  </a:lnTo>
                                  <a:lnTo>
                                    <a:pt x="187" y="104"/>
                                  </a:lnTo>
                                  <a:lnTo>
                                    <a:pt x="156" y="95"/>
                                  </a:lnTo>
                                  <a:lnTo>
                                    <a:pt x="125" y="97"/>
                                  </a:lnTo>
                                  <a:lnTo>
                                    <a:pt x="99" y="111"/>
                                  </a:lnTo>
                                  <a:lnTo>
                                    <a:pt x="73" y="122"/>
                                  </a:lnTo>
                                  <a:lnTo>
                                    <a:pt x="42" y="131"/>
                                  </a:lnTo>
                                  <a:lnTo>
                                    <a:pt x="18" y="134"/>
                                  </a:lnTo>
                                  <a:lnTo>
                                    <a:pt x="0" y="129"/>
                                  </a:lnTo>
                                  <a:lnTo>
                                    <a:pt x="9" y="84"/>
                                  </a:lnTo>
                                  <a:lnTo>
                                    <a:pt x="73" y="59"/>
                                  </a:lnTo>
                                  <a:lnTo>
                                    <a:pt x="18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49" name="Freeform 20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163" y="2426"/>
                              <a:ext cx="269" cy="76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4"/>
                                </a:cxn>
                                <a:cxn ang="0">
                                  <a:pos x="3" y="18"/>
                                </a:cxn>
                                <a:cxn ang="0">
                                  <a:pos x="11" y="32"/>
                                </a:cxn>
                                <a:cxn ang="0">
                                  <a:pos x="24" y="46"/>
                                </a:cxn>
                                <a:cxn ang="0">
                                  <a:pos x="40" y="58"/>
                                </a:cxn>
                                <a:cxn ang="0">
                                  <a:pos x="64" y="69"/>
                                </a:cxn>
                                <a:cxn ang="0">
                                  <a:pos x="89" y="74"/>
                                </a:cxn>
                                <a:cxn ang="0">
                                  <a:pos x="116" y="79"/>
                                </a:cxn>
                                <a:cxn ang="0">
                                  <a:pos x="146" y="97"/>
                                </a:cxn>
                                <a:cxn ang="0">
                                  <a:pos x="175" y="112"/>
                                </a:cxn>
                                <a:cxn ang="0">
                                  <a:pos x="208" y="129"/>
                                </a:cxn>
                                <a:cxn ang="0">
                                  <a:pos x="244" y="148"/>
                                </a:cxn>
                                <a:cxn ang="0">
                                  <a:pos x="257" y="150"/>
                                </a:cxn>
                                <a:cxn ang="0">
                                  <a:pos x="272" y="147"/>
                                </a:cxn>
                                <a:cxn ang="0">
                                  <a:pos x="289" y="135"/>
                                </a:cxn>
                                <a:cxn ang="0">
                                  <a:pos x="309" y="120"/>
                                </a:cxn>
                                <a:cxn ang="0">
                                  <a:pos x="327" y="104"/>
                                </a:cxn>
                                <a:cxn ang="0">
                                  <a:pos x="341" y="89"/>
                                </a:cxn>
                                <a:cxn ang="0">
                                  <a:pos x="365" y="73"/>
                                </a:cxn>
                                <a:cxn ang="0">
                                  <a:pos x="398" y="58"/>
                                </a:cxn>
                                <a:cxn ang="0">
                                  <a:pos x="432" y="44"/>
                                </a:cxn>
                                <a:cxn ang="0">
                                  <a:pos x="472" y="27"/>
                                </a:cxn>
                                <a:cxn ang="0">
                                  <a:pos x="537" y="0"/>
                                </a:cxn>
                                <a:cxn ang="0">
                                  <a:pos x="489" y="6"/>
                                </a:cxn>
                                <a:cxn ang="0">
                                  <a:pos x="448" y="19"/>
                                </a:cxn>
                                <a:cxn ang="0">
                                  <a:pos x="389" y="38"/>
                                </a:cxn>
                                <a:cxn ang="0">
                                  <a:pos x="347" y="51"/>
                                </a:cxn>
                                <a:cxn ang="0">
                                  <a:pos x="317" y="62"/>
                                </a:cxn>
                                <a:cxn ang="0">
                                  <a:pos x="301" y="70"/>
                                </a:cxn>
                                <a:cxn ang="0">
                                  <a:pos x="282" y="86"/>
                                </a:cxn>
                                <a:cxn ang="0">
                                  <a:pos x="266" y="110"/>
                                </a:cxn>
                                <a:cxn ang="0">
                                  <a:pos x="251" y="134"/>
                                </a:cxn>
                                <a:cxn ang="0">
                                  <a:pos x="254" y="116"/>
                                </a:cxn>
                                <a:cxn ang="0">
                                  <a:pos x="249" y="101"/>
                                </a:cxn>
                                <a:cxn ang="0">
                                  <a:pos x="244" y="89"/>
                                </a:cxn>
                                <a:cxn ang="0">
                                  <a:pos x="231" y="81"/>
                                </a:cxn>
                                <a:cxn ang="0">
                                  <a:pos x="215" y="74"/>
                                </a:cxn>
                                <a:cxn ang="0">
                                  <a:pos x="188" y="67"/>
                                </a:cxn>
                                <a:cxn ang="0">
                                  <a:pos x="139" y="56"/>
                                </a:cxn>
                                <a:cxn ang="0">
                                  <a:pos x="94" y="48"/>
                                </a:cxn>
                                <a:cxn ang="0">
                                  <a:pos x="61" y="39"/>
                                </a:cxn>
                                <a:cxn ang="0">
                                  <a:pos x="33" y="27"/>
                                </a:cxn>
                                <a:cxn ang="0">
                                  <a:pos x="0" y="4"/>
                                </a:cxn>
                              </a:cxnLst>
                              <a:rect l="0" t="0" r="r" b="b"/>
                              <a:pathLst>
                                <a:path w="537" h="150">
                                  <a:moveTo>
                                    <a:pt x="0" y="4"/>
                                  </a:moveTo>
                                  <a:lnTo>
                                    <a:pt x="3" y="18"/>
                                  </a:lnTo>
                                  <a:lnTo>
                                    <a:pt x="11" y="32"/>
                                  </a:lnTo>
                                  <a:lnTo>
                                    <a:pt x="24" y="46"/>
                                  </a:lnTo>
                                  <a:lnTo>
                                    <a:pt x="40" y="58"/>
                                  </a:lnTo>
                                  <a:lnTo>
                                    <a:pt x="64" y="69"/>
                                  </a:lnTo>
                                  <a:lnTo>
                                    <a:pt x="89" y="74"/>
                                  </a:lnTo>
                                  <a:lnTo>
                                    <a:pt x="116" y="79"/>
                                  </a:lnTo>
                                  <a:lnTo>
                                    <a:pt x="146" y="97"/>
                                  </a:lnTo>
                                  <a:lnTo>
                                    <a:pt x="175" y="112"/>
                                  </a:lnTo>
                                  <a:lnTo>
                                    <a:pt x="208" y="129"/>
                                  </a:lnTo>
                                  <a:lnTo>
                                    <a:pt x="244" y="148"/>
                                  </a:lnTo>
                                  <a:lnTo>
                                    <a:pt x="257" y="150"/>
                                  </a:lnTo>
                                  <a:lnTo>
                                    <a:pt x="272" y="147"/>
                                  </a:lnTo>
                                  <a:lnTo>
                                    <a:pt x="289" y="135"/>
                                  </a:lnTo>
                                  <a:lnTo>
                                    <a:pt x="309" y="120"/>
                                  </a:lnTo>
                                  <a:lnTo>
                                    <a:pt x="327" y="104"/>
                                  </a:lnTo>
                                  <a:lnTo>
                                    <a:pt x="341" y="89"/>
                                  </a:lnTo>
                                  <a:lnTo>
                                    <a:pt x="365" y="73"/>
                                  </a:lnTo>
                                  <a:lnTo>
                                    <a:pt x="398" y="58"/>
                                  </a:lnTo>
                                  <a:lnTo>
                                    <a:pt x="432" y="44"/>
                                  </a:lnTo>
                                  <a:lnTo>
                                    <a:pt x="472" y="27"/>
                                  </a:lnTo>
                                  <a:lnTo>
                                    <a:pt x="537" y="0"/>
                                  </a:lnTo>
                                  <a:lnTo>
                                    <a:pt x="489" y="6"/>
                                  </a:lnTo>
                                  <a:lnTo>
                                    <a:pt x="448" y="19"/>
                                  </a:lnTo>
                                  <a:lnTo>
                                    <a:pt x="389" y="38"/>
                                  </a:lnTo>
                                  <a:lnTo>
                                    <a:pt x="347" y="51"/>
                                  </a:lnTo>
                                  <a:lnTo>
                                    <a:pt x="317" y="62"/>
                                  </a:lnTo>
                                  <a:lnTo>
                                    <a:pt x="301" y="70"/>
                                  </a:lnTo>
                                  <a:lnTo>
                                    <a:pt x="282" y="86"/>
                                  </a:lnTo>
                                  <a:lnTo>
                                    <a:pt x="266" y="110"/>
                                  </a:lnTo>
                                  <a:lnTo>
                                    <a:pt x="251" y="134"/>
                                  </a:lnTo>
                                  <a:lnTo>
                                    <a:pt x="254" y="116"/>
                                  </a:lnTo>
                                  <a:lnTo>
                                    <a:pt x="249" y="101"/>
                                  </a:lnTo>
                                  <a:lnTo>
                                    <a:pt x="244" y="89"/>
                                  </a:lnTo>
                                  <a:lnTo>
                                    <a:pt x="231" y="81"/>
                                  </a:lnTo>
                                  <a:lnTo>
                                    <a:pt x="215" y="74"/>
                                  </a:lnTo>
                                  <a:lnTo>
                                    <a:pt x="188" y="67"/>
                                  </a:lnTo>
                                  <a:lnTo>
                                    <a:pt x="139" y="56"/>
                                  </a:lnTo>
                                  <a:lnTo>
                                    <a:pt x="94" y="48"/>
                                  </a:lnTo>
                                  <a:lnTo>
                                    <a:pt x="61" y="39"/>
                                  </a:lnTo>
                                  <a:lnTo>
                                    <a:pt x="33" y="27"/>
                                  </a:lnTo>
                                  <a:lnTo>
                                    <a:pt x="0" y="4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50" name="Freeform 20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126" y="2494"/>
                              <a:ext cx="204" cy="146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62" y="89"/>
                                </a:cxn>
                                <a:cxn ang="0">
                                  <a:pos x="52" y="76"/>
                                </a:cxn>
                                <a:cxn ang="0">
                                  <a:pos x="45" y="58"/>
                                </a:cxn>
                                <a:cxn ang="0">
                                  <a:pos x="42" y="42"/>
                                </a:cxn>
                                <a:cxn ang="0">
                                  <a:pos x="45" y="24"/>
                                </a:cxn>
                                <a:cxn ang="0">
                                  <a:pos x="55" y="12"/>
                                </a:cxn>
                                <a:cxn ang="0">
                                  <a:pos x="69" y="4"/>
                                </a:cxn>
                                <a:cxn ang="0">
                                  <a:pos x="84" y="0"/>
                                </a:cxn>
                                <a:cxn ang="0">
                                  <a:pos x="97" y="1"/>
                                </a:cxn>
                                <a:cxn ang="0">
                                  <a:pos x="116" y="6"/>
                                </a:cxn>
                                <a:cxn ang="0">
                                  <a:pos x="139" y="17"/>
                                </a:cxn>
                                <a:cxn ang="0">
                                  <a:pos x="168" y="27"/>
                                </a:cxn>
                                <a:cxn ang="0">
                                  <a:pos x="193" y="23"/>
                                </a:cxn>
                                <a:cxn ang="0">
                                  <a:pos x="222" y="24"/>
                                </a:cxn>
                                <a:cxn ang="0">
                                  <a:pos x="253" y="29"/>
                                </a:cxn>
                                <a:cxn ang="0">
                                  <a:pos x="284" y="36"/>
                                </a:cxn>
                                <a:cxn ang="0">
                                  <a:pos x="315" y="44"/>
                                </a:cxn>
                                <a:cxn ang="0">
                                  <a:pos x="334" y="45"/>
                                </a:cxn>
                                <a:cxn ang="0">
                                  <a:pos x="360" y="40"/>
                                </a:cxn>
                                <a:cxn ang="0">
                                  <a:pos x="371" y="59"/>
                                </a:cxn>
                                <a:cxn ang="0">
                                  <a:pos x="387" y="73"/>
                                </a:cxn>
                                <a:cxn ang="0">
                                  <a:pos x="408" y="89"/>
                                </a:cxn>
                                <a:cxn ang="0">
                                  <a:pos x="298" y="154"/>
                                </a:cxn>
                                <a:cxn ang="0">
                                  <a:pos x="208" y="292"/>
                                </a:cxn>
                                <a:cxn ang="0">
                                  <a:pos x="106" y="292"/>
                                </a:cxn>
                                <a:cxn ang="0">
                                  <a:pos x="86" y="154"/>
                                </a:cxn>
                                <a:cxn ang="0">
                                  <a:pos x="0" y="137"/>
                                </a:cxn>
                                <a:cxn ang="0">
                                  <a:pos x="44" y="100"/>
                                </a:cxn>
                                <a:cxn ang="0">
                                  <a:pos x="62" y="89"/>
                                </a:cxn>
                              </a:cxnLst>
                              <a:rect l="0" t="0" r="r" b="b"/>
                              <a:pathLst>
                                <a:path w="408" h="292">
                                  <a:moveTo>
                                    <a:pt x="62" y="89"/>
                                  </a:moveTo>
                                  <a:lnTo>
                                    <a:pt x="52" y="76"/>
                                  </a:lnTo>
                                  <a:lnTo>
                                    <a:pt x="45" y="58"/>
                                  </a:lnTo>
                                  <a:lnTo>
                                    <a:pt x="42" y="42"/>
                                  </a:lnTo>
                                  <a:lnTo>
                                    <a:pt x="45" y="24"/>
                                  </a:lnTo>
                                  <a:lnTo>
                                    <a:pt x="55" y="12"/>
                                  </a:lnTo>
                                  <a:lnTo>
                                    <a:pt x="69" y="4"/>
                                  </a:lnTo>
                                  <a:lnTo>
                                    <a:pt x="84" y="0"/>
                                  </a:lnTo>
                                  <a:lnTo>
                                    <a:pt x="97" y="1"/>
                                  </a:lnTo>
                                  <a:lnTo>
                                    <a:pt x="116" y="6"/>
                                  </a:lnTo>
                                  <a:lnTo>
                                    <a:pt x="139" y="17"/>
                                  </a:lnTo>
                                  <a:lnTo>
                                    <a:pt x="168" y="27"/>
                                  </a:lnTo>
                                  <a:lnTo>
                                    <a:pt x="193" y="23"/>
                                  </a:lnTo>
                                  <a:lnTo>
                                    <a:pt x="222" y="24"/>
                                  </a:lnTo>
                                  <a:lnTo>
                                    <a:pt x="253" y="29"/>
                                  </a:lnTo>
                                  <a:lnTo>
                                    <a:pt x="284" y="36"/>
                                  </a:lnTo>
                                  <a:lnTo>
                                    <a:pt x="315" y="44"/>
                                  </a:lnTo>
                                  <a:lnTo>
                                    <a:pt x="334" y="45"/>
                                  </a:lnTo>
                                  <a:lnTo>
                                    <a:pt x="360" y="40"/>
                                  </a:lnTo>
                                  <a:lnTo>
                                    <a:pt x="371" y="59"/>
                                  </a:lnTo>
                                  <a:lnTo>
                                    <a:pt x="387" y="73"/>
                                  </a:lnTo>
                                  <a:lnTo>
                                    <a:pt x="408" y="89"/>
                                  </a:lnTo>
                                  <a:lnTo>
                                    <a:pt x="298" y="154"/>
                                  </a:lnTo>
                                  <a:lnTo>
                                    <a:pt x="208" y="292"/>
                                  </a:lnTo>
                                  <a:lnTo>
                                    <a:pt x="106" y="292"/>
                                  </a:lnTo>
                                  <a:lnTo>
                                    <a:pt x="86" y="154"/>
                                  </a:lnTo>
                                  <a:lnTo>
                                    <a:pt x="0" y="137"/>
                                  </a:lnTo>
                                  <a:lnTo>
                                    <a:pt x="44" y="100"/>
                                  </a:lnTo>
                                  <a:lnTo>
                                    <a:pt x="62" y="89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51" name="Freeform 20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492" y="2514"/>
                              <a:ext cx="36" cy="51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7"/>
                                </a:cxn>
                                <a:cxn ang="0">
                                  <a:pos x="30" y="43"/>
                                </a:cxn>
                                <a:cxn ang="0">
                                  <a:pos x="48" y="64"/>
                                </a:cxn>
                                <a:cxn ang="0">
                                  <a:pos x="72" y="103"/>
                                </a:cxn>
                                <a:cxn ang="0">
                                  <a:pos x="55" y="56"/>
                                </a:cxn>
                                <a:cxn ang="0">
                                  <a:pos x="41" y="31"/>
                                </a:cxn>
                                <a:cxn ang="0">
                                  <a:pos x="24" y="0"/>
                                </a:cxn>
                                <a:cxn ang="0">
                                  <a:pos x="0" y="7"/>
                                </a:cxn>
                              </a:cxnLst>
                              <a:rect l="0" t="0" r="r" b="b"/>
                              <a:pathLst>
                                <a:path w="72" h="103">
                                  <a:moveTo>
                                    <a:pt x="0" y="7"/>
                                  </a:moveTo>
                                  <a:lnTo>
                                    <a:pt x="30" y="43"/>
                                  </a:lnTo>
                                  <a:lnTo>
                                    <a:pt x="48" y="64"/>
                                  </a:lnTo>
                                  <a:lnTo>
                                    <a:pt x="72" y="103"/>
                                  </a:lnTo>
                                  <a:lnTo>
                                    <a:pt x="55" y="56"/>
                                  </a:lnTo>
                                  <a:lnTo>
                                    <a:pt x="41" y="31"/>
                                  </a:lnTo>
                                  <a:lnTo>
                                    <a:pt x="24" y="0"/>
                                  </a:lnTo>
                                  <a:lnTo>
                                    <a:pt x="0" y="7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52" name="Freeform 20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528" y="2475"/>
                              <a:ext cx="74" cy="97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0"/>
                                </a:cxn>
                                <a:cxn ang="0">
                                  <a:pos x="24" y="43"/>
                                </a:cxn>
                                <a:cxn ang="0">
                                  <a:pos x="47" y="77"/>
                                </a:cxn>
                                <a:cxn ang="0">
                                  <a:pos x="67" y="110"/>
                                </a:cxn>
                                <a:cxn ang="0">
                                  <a:pos x="65" y="124"/>
                                </a:cxn>
                                <a:cxn ang="0">
                                  <a:pos x="67" y="138"/>
                                </a:cxn>
                                <a:cxn ang="0">
                                  <a:pos x="99" y="162"/>
                                </a:cxn>
                                <a:cxn ang="0">
                                  <a:pos x="148" y="194"/>
                                </a:cxn>
                                <a:cxn ang="0">
                                  <a:pos x="131" y="175"/>
                                </a:cxn>
                                <a:cxn ang="0">
                                  <a:pos x="116" y="162"/>
                                </a:cxn>
                                <a:cxn ang="0">
                                  <a:pos x="81" y="135"/>
                                </a:cxn>
                                <a:cxn ang="0">
                                  <a:pos x="78" y="117"/>
                                </a:cxn>
                                <a:cxn ang="0">
                                  <a:pos x="74" y="97"/>
                                </a:cxn>
                                <a:cxn ang="0">
                                  <a:pos x="54" y="67"/>
                                </a:cxn>
                                <a:cxn ang="0">
                                  <a:pos x="28" y="32"/>
                                </a:cxn>
                                <a:cxn ang="0">
                                  <a:pos x="0" y="0"/>
                                </a:cxn>
                              </a:cxnLst>
                              <a:rect l="0" t="0" r="r" b="b"/>
                              <a:pathLst>
                                <a:path w="148" h="194">
                                  <a:moveTo>
                                    <a:pt x="0" y="0"/>
                                  </a:moveTo>
                                  <a:lnTo>
                                    <a:pt x="24" y="43"/>
                                  </a:lnTo>
                                  <a:lnTo>
                                    <a:pt x="47" y="77"/>
                                  </a:lnTo>
                                  <a:lnTo>
                                    <a:pt x="67" y="110"/>
                                  </a:lnTo>
                                  <a:lnTo>
                                    <a:pt x="65" y="124"/>
                                  </a:lnTo>
                                  <a:lnTo>
                                    <a:pt x="67" y="138"/>
                                  </a:lnTo>
                                  <a:lnTo>
                                    <a:pt x="99" y="162"/>
                                  </a:lnTo>
                                  <a:lnTo>
                                    <a:pt x="148" y="194"/>
                                  </a:lnTo>
                                  <a:lnTo>
                                    <a:pt x="131" y="175"/>
                                  </a:lnTo>
                                  <a:lnTo>
                                    <a:pt x="116" y="162"/>
                                  </a:lnTo>
                                  <a:lnTo>
                                    <a:pt x="81" y="135"/>
                                  </a:lnTo>
                                  <a:lnTo>
                                    <a:pt x="78" y="117"/>
                                  </a:lnTo>
                                  <a:lnTo>
                                    <a:pt x="74" y="97"/>
                                  </a:lnTo>
                                  <a:lnTo>
                                    <a:pt x="54" y="67"/>
                                  </a:lnTo>
                                  <a:lnTo>
                                    <a:pt x="28" y="32"/>
                                  </a:lnTo>
                                  <a:lnTo>
                                    <a:pt x="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3F3F3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</p:grpSp>
                    <p:grpSp>
                      <p:nvGrpSpPr>
                        <p:cNvPr id="114" name="Group 24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105" y="2380"/>
                          <a:ext cx="356" cy="72"/>
                          <a:chOff x="4105" y="2380"/>
                          <a:chExt cx="356" cy="72"/>
                        </a:xfrm>
                      </p:grpSpPr>
                      <p:grpSp>
                        <p:nvGrpSpPr>
                          <p:cNvPr id="115" name="Group 21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105" y="2380"/>
                            <a:ext cx="356" cy="65"/>
                            <a:chOff x="4105" y="2380"/>
                            <a:chExt cx="356" cy="65"/>
                          </a:xfrm>
                        </p:grpSpPr>
                        <p:sp>
                          <p:nvSpPr>
                            <p:cNvPr id="140" name="Freeform 21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105" y="2380"/>
                              <a:ext cx="356" cy="65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24" y="17"/>
                                </a:cxn>
                                <a:cxn ang="0">
                                  <a:pos x="197" y="49"/>
                                </a:cxn>
                                <a:cxn ang="0">
                                  <a:pos x="281" y="57"/>
                                </a:cxn>
                                <a:cxn ang="0">
                                  <a:pos x="349" y="62"/>
                                </a:cxn>
                                <a:cxn ang="0">
                                  <a:pos x="432" y="55"/>
                                </a:cxn>
                                <a:cxn ang="0">
                                  <a:pos x="510" y="48"/>
                                </a:cxn>
                                <a:cxn ang="0">
                                  <a:pos x="589" y="34"/>
                                </a:cxn>
                                <a:cxn ang="0">
                                  <a:pos x="665" y="10"/>
                                </a:cxn>
                                <a:cxn ang="0">
                                  <a:pos x="711" y="0"/>
                                </a:cxn>
                                <a:cxn ang="0">
                                  <a:pos x="655" y="88"/>
                                </a:cxn>
                                <a:cxn ang="0">
                                  <a:pos x="603" y="101"/>
                                </a:cxn>
                                <a:cxn ang="0">
                                  <a:pos x="535" y="113"/>
                                </a:cxn>
                                <a:cxn ang="0">
                                  <a:pos x="488" y="121"/>
                                </a:cxn>
                                <a:cxn ang="0">
                                  <a:pos x="413" y="126"/>
                                </a:cxn>
                                <a:cxn ang="0">
                                  <a:pos x="352" y="131"/>
                                </a:cxn>
                                <a:cxn ang="0">
                                  <a:pos x="274" y="128"/>
                                </a:cxn>
                                <a:cxn ang="0">
                                  <a:pos x="189" y="120"/>
                                </a:cxn>
                                <a:cxn ang="0">
                                  <a:pos x="29" y="90"/>
                                </a:cxn>
                                <a:cxn ang="0">
                                  <a:pos x="0" y="75"/>
                                </a:cxn>
                                <a:cxn ang="0">
                                  <a:pos x="24" y="17"/>
                                </a:cxn>
                              </a:cxnLst>
                              <a:rect l="0" t="0" r="r" b="b"/>
                              <a:pathLst>
                                <a:path w="711" h="131">
                                  <a:moveTo>
                                    <a:pt x="24" y="17"/>
                                  </a:moveTo>
                                  <a:lnTo>
                                    <a:pt x="197" y="49"/>
                                  </a:lnTo>
                                  <a:lnTo>
                                    <a:pt x="281" y="57"/>
                                  </a:lnTo>
                                  <a:lnTo>
                                    <a:pt x="349" y="62"/>
                                  </a:lnTo>
                                  <a:lnTo>
                                    <a:pt x="432" y="55"/>
                                  </a:lnTo>
                                  <a:lnTo>
                                    <a:pt x="510" y="48"/>
                                  </a:lnTo>
                                  <a:lnTo>
                                    <a:pt x="589" y="34"/>
                                  </a:lnTo>
                                  <a:lnTo>
                                    <a:pt x="665" y="10"/>
                                  </a:lnTo>
                                  <a:lnTo>
                                    <a:pt x="711" y="0"/>
                                  </a:lnTo>
                                  <a:lnTo>
                                    <a:pt x="655" y="88"/>
                                  </a:lnTo>
                                  <a:lnTo>
                                    <a:pt x="603" y="101"/>
                                  </a:lnTo>
                                  <a:lnTo>
                                    <a:pt x="535" y="113"/>
                                  </a:lnTo>
                                  <a:lnTo>
                                    <a:pt x="488" y="121"/>
                                  </a:lnTo>
                                  <a:lnTo>
                                    <a:pt x="413" y="126"/>
                                  </a:lnTo>
                                  <a:lnTo>
                                    <a:pt x="352" y="131"/>
                                  </a:lnTo>
                                  <a:lnTo>
                                    <a:pt x="274" y="128"/>
                                  </a:lnTo>
                                  <a:lnTo>
                                    <a:pt x="189" y="120"/>
                                  </a:lnTo>
                                  <a:lnTo>
                                    <a:pt x="29" y="90"/>
                                  </a:lnTo>
                                  <a:lnTo>
                                    <a:pt x="0" y="75"/>
                                  </a:lnTo>
                                  <a:lnTo>
                                    <a:pt x="24" y="17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0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grpSp>
                          <p:nvGrpSpPr>
                            <p:cNvPr id="141" name="Group 21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171" y="2414"/>
                              <a:ext cx="154" cy="16"/>
                              <a:chOff x="4171" y="2414"/>
                              <a:chExt cx="154" cy="16"/>
                            </a:xfrm>
                          </p:grpSpPr>
                          <p:sp>
                            <p:nvSpPr>
                              <p:cNvPr id="142" name="Oval 212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171" y="2414"/>
                                <a:ext cx="9" cy="7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80808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43" name="Oval 213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277" y="2423"/>
                                <a:ext cx="6" cy="7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80808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44" name="Oval 214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318" y="2421"/>
                                <a:ext cx="7" cy="6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80808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  <p:sp>
                            <p:nvSpPr>
                              <p:cNvPr id="145" name="Oval 21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220" y="2421"/>
                                <a:ext cx="7" cy="7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808080"/>
                              </a:solidFill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ru-RU"/>
                              </a:p>
                            </p:txBody>
                          </p:sp>
                        </p:grpSp>
                      </p:grpSp>
                      <p:grpSp>
                        <p:nvGrpSpPr>
                          <p:cNvPr id="116" name="Group 24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259" y="2399"/>
                            <a:ext cx="109" cy="53"/>
                            <a:chOff x="4259" y="2399"/>
                            <a:chExt cx="109" cy="53"/>
                          </a:xfrm>
                        </p:grpSpPr>
                        <p:grpSp>
                          <p:nvGrpSpPr>
                            <p:cNvPr id="117" name="Group 23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339" y="2400"/>
                              <a:ext cx="29" cy="41"/>
                              <a:chOff x="4339" y="2400"/>
                              <a:chExt cx="29" cy="41"/>
                            </a:xfrm>
                          </p:grpSpPr>
                          <p:grpSp>
                            <p:nvGrpSpPr>
                              <p:cNvPr id="128" name="Group 223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4354" y="2400"/>
                                <a:ext cx="14" cy="40"/>
                                <a:chOff x="4354" y="2400"/>
                                <a:chExt cx="14" cy="40"/>
                              </a:xfrm>
                            </p:grpSpPr>
                            <p:grpSp>
                              <p:nvGrpSpPr>
                                <p:cNvPr id="135" name="Group 221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4354" y="2400"/>
                                  <a:ext cx="14" cy="40"/>
                                  <a:chOff x="4354" y="2400"/>
                                  <a:chExt cx="14" cy="40"/>
                                </a:xfrm>
                              </p:grpSpPr>
                              <p:sp>
                                <p:nvSpPr>
                                  <p:cNvPr id="137" name="Freeform 218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354" y="2400"/>
                                    <a:ext cx="14" cy="4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0" y="7"/>
                                      </a:cxn>
                                      <a:cxn ang="0">
                                        <a:pos x="4" y="24"/>
                                      </a:cxn>
                                      <a:cxn ang="0">
                                        <a:pos x="7" y="58"/>
                                      </a:cxn>
                                      <a:cxn ang="0">
                                        <a:pos x="6" y="76"/>
                                      </a:cxn>
                                      <a:cxn ang="0">
                                        <a:pos x="12" y="78"/>
                                      </a:cxn>
                                      <a:cxn ang="0">
                                        <a:pos x="24" y="78"/>
                                      </a:cxn>
                                      <a:cxn ang="0">
                                        <a:pos x="28" y="73"/>
                                      </a:cxn>
                                      <a:cxn ang="0">
                                        <a:pos x="29" y="57"/>
                                      </a:cxn>
                                      <a:cxn ang="0">
                                        <a:pos x="25" y="23"/>
                                      </a:cxn>
                                      <a:cxn ang="0">
                                        <a:pos x="23" y="3"/>
                                      </a:cxn>
                                      <a:cxn ang="0">
                                        <a:pos x="17" y="0"/>
                                      </a:cxn>
                                      <a:cxn ang="0">
                                        <a:pos x="5" y="2"/>
                                      </a:cxn>
                                      <a:cxn ang="0">
                                        <a:pos x="0" y="7"/>
                                      </a:cxn>
                                    </a:cxnLst>
                                    <a:rect l="0" t="0" r="r" b="b"/>
                                    <a:pathLst>
                                      <a:path w="29" h="78">
                                        <a:moveTo>
                                          <a:pt x="0" y="7"/>
                                        </a:moveTo>
                                        <a:lnTo>
                                          <a:pt x="4" y="24"/>
                                        </a:lnTo>
                                        <a:lnTo>
                                          <a:pt x="7" y="58"/>
                                        </a:lnTo>
                                        <a:lnTo>
                                          <a:pt x="6" y="76"/>
                                        </a:lnTo>
                                        <a:lnTo>
                                          <a:pt x="12" y="78"/>
                                        </a:lnTo>
                                        <a:lnTo>
                                          <a:pt x="24" y="78"/>
                                        </a:lnTo>
                                        <a:lnTo>
                                          <a:pt x="28" y="73"/>
                                        </a:lnTo>
                                        <a:lnTo>
                                          <a:pt x="29" y="57"/>
                                        </a:lnTo>
                                        <a:lnTo>
                                          <a:pt x="25" y="23"/>
                                        </a:lnTo>
                                        <a:lnTo>
                                          <a:pt x="23" y="3"/>
                                        </a:lnTo>
                                        <a:lnTo>
                                          <a:pt x="17" y="0"/>
                                        </a:lnTo>
                                        <a:lnTo>
                                          <a:pt x="5" y="2"/>
                                        </a:lnTo>
                                        <a:lnTo>
                                          <a:pt x="0" y="7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F9F0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138" name="Freeform 219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354" y="2400"/>
                                    <a:ext cx="14" cy="29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0" y="7"/>
                                      </a:cxn>
                                      <a:cxn ang="0">
                                        <a:pos x="8" y="11"/>
                                      </a:cxn>
                                      <a:cxn ang="0">
                                        <a:pos x="15" y="19"/>
                                      </a:cxn>
                                      <a:cxn ang="0">
                                        <a:pos x="20" y="29"/>
                                      </a:cxn>
                                      <a:cxn ang="0">
                                        <a:pos x="24" y="42"/>
                                      </a:cxn>
                                      <a:cxn ang="0">
                                        <a:pos x="29" y="57"/>
                                      </a:cxn>
                                      <a:cxn ang="0">
                                        <a:pos x="25" y="23"/>
                                      </a:cxn>
                                      <a:cxn ang="0">
                                        <a:pos x="23" y="3"/>
                                      </a:cxn>
                                      <a:cxn ang="0">
                                        <a:pos x="17" y="0"/>
                                      </a:cxn>
                                      <a:cxn ang="0">
                                        <a:pos x="5" y="2"/>
                                      </a:cxn>
                                      <a:cxn ang="0">
                                        <a:pos x="0" y="7"/>
                                      </a:cxn>
                                    </a:cxnLst>
                                    <a:rect l="0" t="0" r="r" b="b"/>
                                    <a:pathLst>
                                      <a:path w="29" h="57">
                                        <a:moveTo>
                                          <a:pt x="0" y="7"/>
                                        </a:moveTo>
                                        <a:lnTo>
                                          <a:pt x="8" y="11"/>
                                        </a:lnTo>
                                        <a:lnTo>
                                          <a:pt x="15" y="19"/>
                                        </a:lnTo>
                                        <a:lnTo>
                                          <a:pt x="20" y="29"/>
                                        </a:lnTo>
                                        <a:lnTo>
                                          <a:pt x="24" y="42"/>
                                        </a:lnTo>
                                        <a:lnTo>
                                          <a:pt x="29" y="57"/>
                                        </a:lnTo>
                                        <a:lnTo>
                                          <a:pt x="25" y="23"/>
                                        </a:lnTo>
                                        <a:lnTo>
                                          <a:pt x="23" y="3"/>
                                        </a:lnTo>
                                        <a:lnTo>
                                          <a:pt x="17" y="0"/>
                                        </a:lnTo>
                                        <a:lnTo>
                                          <a:pt x="5" y="2"/>
                                        </a:lnTo>
                                        <a:lnTo>
                                          <a:pt x="0" y="7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FFF9F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139" name="Freeform 220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357" y="2400"/>
                                    <a:ext cx="11" cy="40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19" y="47"/>
                                      </a:cxn>
                                      <a:cxn ang="0">
                                        <a:pos x="15" y="64"/>
                                      </a:cxn>
                                      <a:cxn ang="0">
                                        <a:pos x="7" y="71"/>
                                      </a:cxn>
                                      <a:cxn ang="0">
                                        <a:pos x="0" y="76"/>
                                      </a:cxn>
                                      <a:cxn ang="0">
                                        <a:pos x="6" y="78"/>
                                      </a:cxn>
                                      <a:cxn ang="0">
                                        <a:pos x="18" y="78"/>
                                      </a:cxn>
                                      <a:cxn ang="0">
                                        <a:pos x="22" y="73"/>
                                      </a:cxn>
                                      <a:cxn ang="0">
                                        <a:pos x="23" y="57"/>
                                      </a:cxn>
                                      <a:cxn ang="0">
                                        <a:pos x="19" y="23"/>
                                      </a:cxn>
                                      <a:cxn ang="0">
                                        <a:pos x="17" y="3"/>
                                      </a:cxn>
                                      <a:cxn ang="0">
                                        <a:pos x="11" y="0"/>
                                      </a:cxn>
                                      <a:cxn ang="0">
                                        <a:pos x="17" y="16"/>
                                      </a:cxn>
                                      <a:cxn ang="0">
                                        <a:pos x="19" y="47"/>
                                      </a:cxn>
                                    </a:cxnLst>
                                    <a:rect l="0" t="0" r="r" b="b"/>
                                    <a:pathLst>
                                      <a:path w="23" h="78">
                                        <a:moveTo>
                                          <a:pt x="19" y="47"/>
                                        </a:moveTo>
                                        <a:lnTo>
                                          <a:pt x="15" y="64"/>
                                        </a:lnTo>
                                        <a:lnTo>
                                          <a:pt x="7" y="71"/>
                                        </a:lnTo>
                                        <a:lnTo>
                                          <a:pt x="0" y="76"/>
                                        </a:lnTo>
                                        <a:lnTo>
                                          <a:pt x="6" y="78"/>
                                        </a:lnTo>
                                        <a:lnTo>
                                          <a:pt x="18" y="78"/>
                                        </a:lnTo>
                                        <a:lnTo>
                                          <a:pt x="22" y="73"/>
                                        </a:lnTo>
                                        <a:lnTo>
                                          <a:pt x="23" y="57"/>
                                        </a:lnTo>
                                        <a:lnTo>
                                          <a:pt x="19" y="23"/>
                                        </a:lnTo>
                                        <a:lnTo>
                                          <a:pt x="17" y="3"/>
                                        </a:lnTo>
                                        <a:lnTo>
                                          <a:pt x="11" y="0"/>
                                        </a:lnTo>
                                        <a:lnTo>
                                          <a:pt x="17" y="16"/>
                                        </a:lnTo>
                                        <a:lnTo>
                                          <a:pt x="19" y="47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3F1F0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36" name="Oval 222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362" y="2433"/>
                                  <a:ext cx="4" cy="5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rgbClr val="FFBF1F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9" name="Group 229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4339" y="2402"/>
                                <a:ext cx="14" cy="39"/>
                                <a:chOff x="4339" y="2402"/>
                                <a:chExt cx="14" cy="39"/>
                              </a:xfrm>
                            </p:grpSpPr>
                            <p:grpSp>
                              <p:nvGrpSpPr>
                                <p:cNvPr id="130" name="Group 227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4339" y="2402"/>
                                  <a:ext cx="14" cy="39"/>
                                  <a:chOff x="4339" y="2402"/>
                                  <a:chExt cx="14" cy="39"/>
                                </a:xfrm>
                              </p:grpSpPr>
                              <p:sp>
                                <p:nvSpPr>
                                  <p:cNvPr id="132" name="Freeform 224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339" y="2402"/>
                                    <a:ext cx="14" cy="39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0" y="7"/>
                                      </a:cxn>
                                      <a:cxn ang="0">
                                        <a:pos x="4" y="24"/>
                                      </a:cxn>
                                      <a:cxn ang="0">
                                        <a:pos x="7" y="59"/>
                                      </a:cxn>
                                      <a:cxn ang="0">
                                        <a:pos x="6" y="76"/>
                                      </a:cxn>
                                      <a:cxn ang="0">
                                        <a:pos x="12" y="78"/>
                                      </a:cxn>
                                      <a:cxn ang="0">
                                        <a:pos x="24" y="78"/>
                                      </a:cxn>
                                      <a:cxn ang="0">
                                        <a:pos x="28" y="74"/>
                                      </a:cxn>
                                      <a:cxn ang="0">
                                        <a:pos x="29" y="58"/>
                                      </a:cxn>
                                      <a:cxn ang="0">
                                        <a:pos x="25" y="23"/>
                                      </a:cxn>
                                      <a:cxn ang="0">
                                        <a:pos x="23" y="4"/>
                                      </a:cxn>
                                      <a:cxn ang="0">
                                        <a:pos x="17" y="0"/>
                                      </a:cxn>
                                      <a:cxn ang="0">
                                        <a:pos x="5" y="3"/>
                                      </a:cxn>
                                      <a:cxn ang="0">
                                        <a:pos x="0" y="7"/>
                                      </a:cxn>
                                    </a:cxnLst>
                                    <a:rect l="0" t="0" r="r" b="b"/>
                                    <a:pathLst>
                                      <a:path w="29" h="78">
                                        <a:moveTo>
                                          <a:pt x="0" y="7"/>
                                        </a:moveTo>
                                        <a:lnTo>
                                          <a:pt x="4" y="24"/>
                                        </a:lnTo>
                                        <a:lnTo>
                                          <a:pt x="7" y="59"/>
                                        </a:lnTo>
                                        <a:lnTo>
                                          <a:pt x="6" y="76"/>
                                        </a:lnTo>
                                        <a:lnTo>
                                          <a:pt x="12" y="78"/>
                                        </a:lnTo>
                                        <a:lnTo>
                                          <a:pt x="24" y="78"/>
                                        </a:lnTo>
                                        <a:lnTo>
                                          <a:pt x="28" y="74"/>
                                        </a:lnTo>
                                        <a:lnTo>
                                          <a:pt x="29" y="58"/>
                                        </a:lnTo>
                                        <a:lnTo>
                                          <a:pt x="25" y="23"/>
                                        </a:lnTo>
                                        <a:lnTo>
                                          <a:pt x="23" y="4"/>
                                        </a:lnTo>
                                        <a:lnTo>
                                          <a:pt x="17" y="0"/>
                                        </a:lnTo>
                                        <a:lnTo>
                                          <a:pt x="5" y="3"/>
                                        </a:lnTo>
                                        <a:lnTo>
                                          <a:pt x="0" y="7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F9F0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133" name="Freeform 225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339" y="2402"/>
                                    <a:ext cx="14" cy="29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0" y="7"/>
                                      </a:cxn>
                                      <a:cxn ang="0">
                                        <a:pos x="8" y="12"/>
                                      </a:cxn>
                                      <a:cxn ang="0">
                                        <a:pos x="15" y="20"/>
                                      </a:cxn>
                                      <a:cxn ang="0">
                                        <a:pos x="20" y="29"/>
                                      </a:cxn>
                                      <a:cxn ang="0">
                                        <a:pos x="24" y="43"/>
                                      </a:cxn>
                                      <a:cxn ang="0">
                                        <a:pos x="29" y="58"/>
                                      </a:cxn>
                                      <a:cxn ang="0">
                                        <a:pos x="25" y="23"/>
                                      </a:cxn>
                                      <a:cxn ang="0">
                                        <a:pos x="23" y="4"/>
                                      </a:cxn>
                                      <a:cxn ang="0">
                                        <a:pos x="17" y="0"/>
                                      </a:cxn>
                                      <a:cxn ang="0">
                                        <a:pos x="5" y="3"/>
                                      </a:cxn>
                                      <a:cxn ang="0">
                                        <a:pos x="0" y="7"/>
                                      </a:cxn>
                                    </a:cxnLst>
                                    <a:rect l="0" t="0" r="r" b="b"/>
                                    <a:pathLst>
                                      <a:path w="29" h="58">
                                        <a:moveTo>
                                          <a:pt x="0" y="7"/>
                                        </a:moveTo>
                                        <a:lnTo>
                                          <a:pt x="8" y="12"/>
                                        </a:lnTo>
                                        <a:lnTo>
                                          <a:pt x="15" y="20"/>
                                        </a:lnTo>
                                        <a:lnTo>
                                          <a:pt x="20" y="29"/>
                                        </a:lnTo>
                                        <a:lnTo>
                                          <a:pt x="24" y="43"/>
                                        </a:lnTo>
                                        <a:lnTo>
                                          <a:pt x="29" y="58"/>
                                        </a:lnTo>
                                        <a:lnTo>
                                          <a:pt x="25" y="23"/>
                                        </a:lnTo>
                                        <a:lnTo>
                                          <a:pt x="23" y="4"/>
                                        </a:lnTo>
                                        <a:lnTo>
                                          <a:pt x="17" y="0"/>
                                        </a:lnTo>
                                        <a:lnTo>
                                          <a:pt x="5" y="3"/>
                                        </a:lnTo>
                                        <a:lnTo>
                                          <a:pt x="0" y="7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FFF9F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  <p:sp>
                                <p:nvSpPr>
                                  <p:cNvPr id="134" name="Freeform 226"/>
                                  <p:cNvSpPr>
                                    <a:spLocks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4341" y="2402"/>
                                    <a:ext cx="12" cy="39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>
                                      <a:cxn ang="0">
                                        <a:pos x="19" y="47"/>
                                      </a:cxn>
                                      <a:cxn ang="0">
                                        <a:pos x="15" y="65"/>
                                      </a:cxn>
                                      <a:cxn ang="0">
                                        <a:pos x="7" y="72"/>
                                      </a:cxn>
                                      <a:cxn ang="0">
                                        <a:pos x="0" y="76"/>
                                      </a:cxn>
                                      <a:cxn ang="0">
                                        <a:pos x="6" y="78"/>
                                      </a:cxn>
                                      <a:cxn ang="0">
                                        <a:pos x="18" y="78"/>
                                      </a:cxn>
                                      <a:cxn ang="0">
                                        <a:pos x="22" y="74"/>
                                      </a:cxn>
                                      <a:cxn ang="0">
                                        <a:pos x="23" y="58"/>
                                      </a:cxn>
                                      <a:cxn ang="0">
                                        <a:pos x="19" y="23"/>
                                      </a:cxn>
                                      <a:cxn ang="0">
                                        <a:pos x="17" y="4"/>
                                      </a:cxn>
                                      <a:cxn ang="0">
                                        <a:pos x="11" y="0"/>
                                      </a:cxn>
                                      <a:cxn ang="0">
                                        <a:pos x="17" y="16"/>
                                      </a:cxn>
                                      <a:cxn ang="0">
                                        <a:pos x="19" y="47"/>
                                      </a:cxn>
                                    </a:cxnLst>
                                    <a:rect l="0" t="0" r="r" b="b"/>
                                    <a:pathLst>
                                      <a:path w="23" h="78">
                                        <a:moveTo>
                                          <a:pt x="19" y="47"/>
                                        </a:moveTo>
                                        <a:lnTo>
                                          <a:pt x="15" y="65"/>
                                        </a:lnTo>
                                        <a:lnTo>
                                          <a:pt x="7" y="72"/>
                                        </a:lnTo>
                                        <a:lnTo>
                                          <a:pt x="0" y="76"/>
                                        </a:lnTo>
                                        <a:lnTo>
                                          <a:pt x="6" y="78"/>
                                        </a:lnTo>
                                        <a:lnTo>
                                          <a:pt x="18" y="78"/>
                                        </a:lnTo>
                                        <a:lnTo>
                                          <a:pt x="22" y="74"/>
                                        </a:lnTo>
                                        <a:lnTo>
                                          <a:pt x="23" y="58"/>
                                        </a:lnTo>
                                        <a:lnTo>
                                          <a:pt x="19" y="23"/>
                                        </a:lnTo>
                                        <a:lnTo>
                                          <a:pt x="17" y="4"/>
                                        </a:lnTo>
                                        <a:lnTo>
                                          <a:pt x="11" y="0"/>
                                        </a:lnTo>
                                        <a:lnTo>
                                          <a:pt x="17" y="16"/>
                                        </a:lnTo>
                                        <a:lnTo>
                                          <a:pt x="19" y="47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3F1F00"/>
                                  </a:solidFill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/>
                                  <a:lstStyle/>
                                  <a:p>
                                    <a:endParaRPr lang="ru-RU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31" name="Oval 228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4346" y="2435"/>
                                  <a:ext cx="5" cy="5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rgbClr val="FFBF1F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118" name="Group 24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259" y="2399"/>
                              <a:ext cx="70" cy="53"/>
                              <a:chOff x="4259" y="2399"/>
                              <a:chExt cx="70" cy="53"/>
                            </a:xfrm>
                          </p:grpSpPr>
                          <p:grpSp>
                            <p:nvGrpSpPr>
                              <p:cNvPr id="119" name="Group 235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4259" y="2399"/>
                                <a:ext cx="70" cy="53"/>
                                <a:chOff x="4259" y="2399"/>
                                <a:chExt cx="70" cy="53"/>
                              </a:xfrm>
                            </p:grpSpPr>
                            <p:sp>
                              <p:nvSpPr>
                                <p:cNvPr id="124" name="Freeform 231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259" y="2399"/>
                                  <a:ext cx="70" cy="53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105" y="18"/>
                                    </a:cxn>
                                    <a:cxn ang="0">
                                      <a:pos x="134" y="16"/>
                                    </a:cxn>
                                    <a:cxn ang="0">
                                      <a:pos x="128" y="11"/>
                                    </a:cxn>
                                    <a:cxn ang="0">
                                      <a:pos x="108" y="10"/>
                                    </a:cxn>
                                    <a:cxn ang="0">
                                      <a:pos x="89" y="6"/>
                                    </a:cxn>
                                    <a:cxn ang="0">
                                      <a:pos x="70" y="3"/>
                                    </a:cxn>
                                    <a:cxn ang="0">
                                      <a:pos x="50" y="0"/>
                                    </a:cxn>
                                    <a:cxn ang="0">
                                      <a:pos x="31" y="1"/>
                                    </a:cxn>
                                    <a:cxn ang="0">
                                      <a:pos x="16" y="6"/>
                                    </a:cxn>
                                    <a:cxn ang="0">
                                      <a:pos x="5" y="16"/>
                                    </a:cxn>
                                    <a:cxn ang="0">
                                      <a:pos x="1" y="27"/>
                                    </a:cxn>
                                    <a:cxn ang="0">
                                      <a:pos x="0" y="47"/>
                                    </a:cxn>
                                    <a:cxn ang="0">
                                      <a:pos x="1" y="62"/>
                                    </a:cxn>
                                    <a:cxn ang="0">
                                      <a:pos x="4" y="79"/>
                                    </a:cxn>
                                    <a:cxn ang="0">
                                      <a:pos x="10" y="92"/>
                                    </a:cxn>
                                    <a:cxn ang="0">
                                      <a:pos x="22" y="100"/>
                                    </a:cxn>
                                    <a:cxn ang="0">
                                      <a:pos x="38" y="103"/>
                                    </a:cxn>
                                    <a:cxn ang="0">
                                      <a:pos x="55" y="104"/>
                                    </a:cxn>
                                    <a:cxn ang="0">
                                      <a:pos x="79" y="101"/>
                                    </a:cxn>
                                    <a:cxn ang="0">
                                      <a:pos x="97" y="97"/>
                                    </a:cxn>
                                    <a:cxn ang="0">
                                      <a:pos x="115" y="93"/>
                                    </a:cxn>
                                    <a:cxn ang="0">
                                      <a:pos x="132" y="89"/>
                                    </a:cxn>
                                    <a:cxn ang="0">
                                      <a:pos x="139" y="83"/>
                                    </a:cxn>
                                    <a:cxn ang="0">
                                      <a:pos x="113" y="86"/>
                                    </a:cxn>
                                    <a:cxn ang="0">
                                      <a:pos x="82" y="88"/>
                                    </a:cxn>
                                    <a:cxn ang="0">
                                      <a:pos x="58" y="87"/>
                                    </a:cxn>
                                    <a:cxn ang="0">
                                      <a:pos x="44" y="85"/>
                                    </a:cxn>
                                    <a:cxn ang="0">
                                      <a:pos x="35" y="79"/>
                                    </a:cxn>
                                    <a:cxn ang="0">
                                      <a:pos x="28" y="71"/>
                                    </a:cxn>
                                    <a:cxn ang="0">
                                      <a:pos x="26" y="58"/>
                                    </a:cxn>
                                    <a:cxn ang="0">
                                      <a:pos x="25" y="43"/>
                                    </a:cxn>
                                    <a:cxn ang="0">
                                      <a:pos x="28" y="32"/>
                                    </a:cxn>
                                    <a:cxn ang="0">
                                      <a:pos x="36" y="26"/>
                                    </a:cxn>
                                    <a:cxn ang="0">
                                      <a:pos x="50" y="21"/>
                                    </a:cxn>
                                    <a:cxn ang="0">
                                      <a:pos x="73" y="20"/>
                                    </a:cxn>
                                    <a:cxn ang="0">
                                      <a:pos x="105" y="18"/>
                                    </a:cxn>
                                  </a:cxnLst>
                                  <a:rect l="0" t="0" r="r" b="b"/>
                                  <a:pathLst>
                                    <a:path w="139" h="104">
                                      <a:moveTo>
                                        <a:pt x="105" y="18"/>
                                      </a:moveTo>
                                      <a:lnTo>
                                        <a:pt x="134" y="16"/>
                                      </a:lnTo>
                                      <a:lnTo>
                                        <a:pt x="128" y="11"/>
                                      </a:lnTo>
                                      <a:lnTo>
                                        <a:pt x="108" y="10"/>
                                      </a:lnTo>
                                      <a:lnTo>
                                        <a:pt x="89" y="6"/>
                                      </a:lnTo>
                                      <a:lnTo>
                                        <a:pt x="70" y="3"/>
                                      </a:lnTo>
                                      <a:lnTo>
                                        <a:pt x="50" y="0"/>
                                      </a:lnTo>
                                      <a:lnTo>
                                        <a:pt x="31" y="1"/>
                                      </a:lnTo>
                                      <a:lnTo>
                                        <a:pt x="16" y="6"/>
                                      </a:lnTo>
                                      <a:lnTo>
                                        <a:pt x="5" y="16"/>
                                      </a:lnTo>
                                      <a:lnTo>
                                        <a:pt x="1" y="27"/>
                                      </a:lnTo>
                                      <a:lnTo>
                                        <a:pt x="0" y="47"/>
                                      </a:lnTo>
                                      <a:lnTo>
                                        <a:pt x="1" y="62"/>
                                      </a:lnTo>
                                      <a:lnTo>
                                        <a:pt x="4" y="79"/>
                                      </a:lnTo>
                                      <a:lnTo>
                                        <a:pt x="10" y="92"/>
                                      </a:lnTo>
                                      <a:lnTo>
                                        <a:pt x="22" y="100"/>
                                      </a:lnTo>
                                      <a:lnTo>
                                        <a:pt x="38" y="103"/>
                                      </a:lnTo>
                                      <a:lnTo>
                                        <a:pt x="55" y="104"/>
                                      </a:lnTo>
                                      <a:lnTo>
                                        <a:pt x="79" y="101"/>
                                      </a:lnTo>
                                      <a:lnTo>
                                        <a:pt x="97" y="97"/>
                                      </a:lnTo>
                                      <a:lnTo>
                                        <a:pt x="115" y="93"/>
                                      </a:lnTo>
                                      <a:lnTo>
                                        <a:pt x="132" y="89"/>
                                      </a:lnTo>
                                      <a:lnTo>
                                        <a:pt x="139" y="83"/>
                                      </a:lnTo>
                                      <a:lnTo>
                                        <a:pt x="113" y="86"/>
                                      </a:lnTo>
                                      <a:lnTo>
                                        <a:pt x="82" y="88"/>
                                      </a:lnTo>
                                      <a:lnTo>
                                        <a:pt x="58" y="87"/>
                                      </a:lnTo>
                                      <a:lnTo>
                                        <a:pt x="44" y="85"/>
                                      </a:lnTo>
                                      <a:lnTo>
                                        <a:pt x="35" y="79"/>
                                      </a:lnTo>
                                      <a:lnTo>
                                        <a:pt x="28" y="71"/>
                                      </a:lnTo>
                                      <a:lnTo>
                                        <a:pt x="26" y="58"/>
                                      </a:lnTo>
                                      <a:lnTo>
                                        <a:pt x="25" y="43"/>
                                      </a:lnTo>
                                      <a:lnTo>
                                        <a:pt x="28" y="32"/>
                                      </a:lnTo>
                                      <a:lnTo>
                                        <a:pt x="36" y="26"/>
                                      </a:lnTo>
                                      <a:lnTo>
                                        <a:pt x="50" y="21"/>
                                      </a:lnTo>
                                      <a:lnTo>
                                        <a:pt x="73" y="20"/>
                                      </a:lnTo>
                                      <a:lnTo>
                                        <a:pt x="105" y="18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9F0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25" name="Freeform 232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259" y="2399"/>
                                  <a:ext cx="35" cy="23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70" y="3"/>
                                    </a:cxn>
                                    <a:cxn ang="0">
                                      <a:pos x="50" y="0"/>
                                    </a:cxn>
                                    <a:cxn ang="0">
                                      <a:pos x="31" y="1"/>
                                    </a:cxn>
                                    <a:cxn ang="0">
                                      <a:pos x="16" y="6"/>
                                    </a:cxn>
                                    <a:cxn ang="0">
                                      <a:pos x="5" y="16"/>
                                    </a:cxn>
                                    <a:cxn ang="0">
                                      <a:pos x="1" y="27"/>
                                    </a:cxn>
                                    <a:cxn ang="0">
                                      <a:pos x="0" y="44"/>
                                    </a:cxn>
                                    <a:cxn ang="0">
                                      <a:pos x="5" y="32"/>
                                    </a:cxn>
                                    <a:cxn ang="0">
                                      <a:pos x="12" y="21"/>
                                    </a:cxn>
                                    <a:cxn ang="0">
                                      <a:pos x="23" y="12"/>
                                    </a:cxn>
                                    <a:cxn ang="0">
                                      <a:pos x="34" y="8"/>
                                    </a:cxn>
                                    <a:cxn ang="0">
                                      <a:pos x="53" y="4"/>
                                    </a:cxn>
                                    <a:cxn ang="0">
                                      <a:pos x="70" y="3"/>
                                    </a:cxn>
                                  </a:cxnLst>
                                  <a:rect l="0" t="0" r="r" b="b"/>
                                  <a:pathLst>
                                    <a:path w="70" h="44">
                                      <a:moveTo>
                                        <a:pt x="70" y="3"/>
                                      </a:moveTo>
                                      <a:lnTo>
                                        <a:pt x="50" y="0"/>
                                      </a:lnTo>
                                      <a:lnTo>
                                        <a:pt x="31" y="1"/>
                                      </a:lnTo>
                                      <a:lnTo>
                                        <a:pt x="16" y="6"/>
                                      </a:lnTo>
                                      <a:lnTo>
                                        <a:pt x="5" y="16"/>
                                      </a:lnTo>
                                      <a:lnTo>
                                        <a:pt x="1" y="27"/>
                                      </a:lnTo>
                                      <a:lnTo>
                                        <a:pt x="0" y="44"/>
                                      </a:lnTo>
                                      <a:lnTo>
                                        <a:pt x="5" y="32"/>
                                      </a:lnTo>
                                      <a:lnTo>
                                        <a:pt x="12" y="21"/>
                                      </a:lnTo>
                                      <a:lnTo>
                                        <a:pt x="23" y="12"/>
                                      </a:lnTo>
                                      <a:lnTo>
                                        <a:pt x="34" y="8"/>
                                      </a:lnTo>
                                      <a:lnTo>
                                        <a:pt x="53" y="4"/>
                                      </a:lnTo>
                                      <a:lnTo>
                                        <a:pt x="70" y="3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3F1F0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26" name="Freeform 233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263" y="2404"/>
                                  <a:ext cx="65" cy="42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96" y="9"/>
                                    </a:cxn>
                                    <a:cxn ang="0">
                                      <a:pos x="125" y="7"/>
                                    </a:cxn>
                                    <a:cxn ang="0">
                                      <a:pos x="97" y="6"/>
                                    </a:cxn>
                                    <a:cxn ang="0">
                                      <a:pos x="76" y="4"/>
                                    </a:cxn>
                                    <a:cxn ang="0">
                                      <a:pos x="55" y="3"/>
                                    </a:cxn>
                                    <a:cxn ang="0">
                                      <a:pos x="36" y="6"/>
                                    </a:cxn>
                                    <a:cxn ang="0">
                                      <a:pos x="23" y="10"/>
                                    </a:cxn>
                                    <a:cxn ang="0">
                                      <a:pos x="18" y="0"/>
                                    </a:cxn>
                                    <a:cxn ang="0">
                                      <a:pos x="11" y="4"/>
                                    </a:cxn>
                                    <a:cxn ang="0">
                                      <a:pos x="4" y="15"/>
                                    </a:cxn>
                                    <a:cxn ang="0">
                                      <a:pos x="1" y="24"/>
                                    </a:cxn>
                                    <a:cxn ang="0">
                                      <a:pos x="0" y="39"/>
                                    </a:cxn>
                                    <a:cxn ang="0">
                                      <a:pos x="2" y="53"/>
                                    </a:cxn>
                                    <a:cxn ang="0">
                                      <a:pos x="8" y="65"/>
                                    </a:cxn>
                                    <a:cxn ang="0">
                                      <a:pos x="16" y="74"/>
                                    </a:cxn>
                                    <a:cxn ang="0">
                                      <a:pos x="27" y="80"/>
                                    </a:cxn>
                                    <a:cxn ang="0">
                                      <a:pos x="46" y="84"/>
                                    </a:cxn>
                                    <a:cxn ang="0">
                                      <a:pos x="70" y="85"/>
                                    </a:cxn>
                                    <a:cxn ang="0">
                                      <a:pos x="87" y="84"/>
                                    </a:cxn>
                                    <a:cxn ang="0">
                                      <a:pos x="104" y="80"/>
                                    </a:cxn>
                                    <a:cxn ang="0">
                                      <a:pos x="130" y="74"/>
                                    </a:cxn>
                                    <a:cxn ang="0">
                                      <a:pos x="104" y="77"/>
                                    </a:cxn>
                                    <a:cxn ang="0">
                                      <a:pos x="73" y="79"/>
                                    </a:cxn>
                                    <a:cxn ang="0">
                                      <a:pos x="49" y="78"/>
                                    </a:cxn>
                                    <a:cxn ang="0">
                                      <a:pos x="35" y="76"/>
                                    </a:cxn>
                                    <a:cxn ang="0">
                                      <a:pos x="26" y="70"/>
                                    </a:cxn>
                                    <a:cxn ang="0">
                                      <a:pos x="19" y="62"/>
                                    </a:cxn>
                                    <a:cxn ang="0">
                                      <a:pos x="17" y="49"/>
                                    </a:cxn>
                                    <a:cxn ang="0">
                                      <a:pos x="16" y="34"/>
                                    </a:cxn>
                                    <a:cxn ang="0">
                                      <a:pos x="19" y="23"/>
                                    </a:cxn>
                                    <a:cxn ang="0">
                                      <a:pos x="27" y="17"/>
                                    </a:cxn>
                                    <a:cxn ang="0">
                                      <a:pos x="41" y="12"/>
                                    </a:cxn>
                                    <a:cxn ang="0">
                                      <a:pos x="64" y="11"/>
                                    </a:cxn>
                                    <a:cxn ang="0">
                                      <a:pos x="96" y="9"/>
                                    </a:cxn>
                                  </a:cxnLst>
                                  <a:rect l="0" t="0" r="r" b="b"/>
                                  <a:pathLst>
                                    <a:path w="130" h="85">
                                      <a:moveTo>
                                        <a:pt x="96" y="9"/>
                                      </a:moveTo>
                                      <a:lnTo>
                                        <a:pt x="125" y="7"/>
                                      </a:lnTo>
                                      <a:lnTo>
                                        <a:pt x="97" y="6"/>
                                      </a:lnTo>
                                      <a:lnTo>
                                        <a:pt x="76" y="4"/>
                                      </a:lnTo>
                                      <a:lnTo>
                                        <a:pt x="55" y="3"/>
                                      </a:lnTo>
                                      <a:lnTo>
                                        <a:pt x="36" y="6"/>
                                      </a:lnTo>
                                      <a:lnTo>
                                        <a:pt x="23" y="10"/>
                                      </a:lnTo>
                                      <a:lnTo>
                                        <a:pt x="18" y="0"/>
                                      </a:lnTo>
                                      <a:lnTo>
                                        <a:pt x="11" y="4"/>
                                      </a:lnTo>
                                      <a:lnTo>
                                        <a:pt x="4" y="15"/>
                                      </a:lnTo>
                                      <a:lnTo>
                                        <a:pt x="1" y="24"/>
                                      </a:lnTo>
                                      <a:lnTo>
                                        <a:pt x="0" y="39"/>
                                      </a:lnTo>
                                      <a:lnTo>
                                        <a:pt x="2" y="53"/>
                                      </a:lnTo>
                                      <a:lnTo>
                                        <a:pt x="8" y="65"/>
                                      </a:lnTo>
                                      <a:lnTo>
                                        <a:pt x="16" y="74"/>
                                      </a:lnTo>
                                      <a:lnTo>
                                        <a:pt x="27" y="80"/>
                                      </a:lnTo>
                                      <a:lnTo>
                                        <a:pt x="46" y="84"/>
                                      </a:lnTo>
                                      <a:lnTo>
                                        <a:pt x="70" y="85"/>
                                      </a:lnTo>
                                      <a:lnTo>
                                        <a:pt x="87" y="84"/>
                                      </a:lnTo>
                                      <a:lnTo>
                                        <a:pt x="104" y="80"/>
                                      </a:lnTo>
                                      <a:lnTo>
                                        <a:pt x="130" y="74"/>
                                      </a:lnTo>
                                      <a:lnTo>
                                        <a:pt x="104" y="77"/>
                                      </a:lnTo>
                                      <a:lnTo>
                                        <a:pt x="73" y="79"/>
                                      </a:lnTo>
                                      <a:lnTo>
                                        <a:pt x="49" y="78"/>
                                      </a:lnTo>
                                      <a:lnTo>
                                        <a:pt x="35" y="76"/>
                                      </a:lnTo>
                                      <a:lnTo>
                                        <a:pt x="26" y="70"/>
                                      </a:lnTo>
                                      <a:lnTo>
                                        <a:pt x="19" y="62"/>
                                      </a:lnTo>
                                      <a:lnTo>
                                        <a:pt x="17" y="49"/>
                                      </a:lnTo>
                                      <a:lnTo>
                                        <a:pt x="16" y="34"/>
                                      </a:lnTo>
                                      <a:lnTo>
                                        <a:pt x="19" y="23"/>
                                      </a:lnTo>
                                      <a:lnTo>
                                        <a:pt x="27" y="17"/>
                                      </a:lnTo>
                                      <a:lnTo>
                                        <a:pt x="41" y="12"/>
                                      </a:lnTo>
                                      <a:lnTo>
                                        <a:pt x="64" y="11"/>
                                      </a:lnTo>
                                      <a:lnTo>
                                        <a:pt x="96" y="9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FF9F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27" name="Freeform 234"/>
                                <p:cNvSpPr>
                                  <a:spLocks/>
                                </p:cNvSpPr>
                                <p:nvPr/>
                              </p:nvSpPr>
                              <p:spPr bwMode="auto">
                                <a:xfrm>
                                  <a:off x="4260" y="2430"/>
                                  <a:ext cx="34" cy="22"/>
                                </a:xfrm>
                                <a:custGeom>
                                  <a:avLst/>
                                  <a:gdLst/>
                                  <a:ahLst/>
                                  <a:cxnLst>
                                    <a:cxn ang="0">
                                      <a:pos x="69" y="40"/>
                                    </a:cxn>
                                    <a:cxn ang="0">
                                      <a:pos x="46" y="36"/>
                                    </a:cxn>
                                    <a:cxn ang="0">
                                      <a:pos x="26" y="32"/>
                                    </a:cxn>
                                    <a:cxn ang="0">
                                      <a:pos x="12" y="21"/>
                                    </a:cxn>
                                    <a:cxn ang="0">
                                      <a:pos x="6" y="11"/>
                                    </a:cxn>
                                    <a:cxn ang="0">
                                      <a:pos x="0" y="0"/>
                                    </a:cxn>
                                    <a:cxn ang="0">
                                      <a:pos x="3" y="17"/>
                                    </a:cxn>
                                    <a:cxn ang="0">
                                      <a:pos x="9" y="30"/>
                                    </a:cxn>
                                    <a:cxn ang="0">
                                      <a:pos x="21" y="38"/>
                                    </a:cxn>
                                    <a:cxn ang="0">
                                      <a:pos x="37" y="41"/>
                                    </a:cxn>
                                    <a:cxn ang="0">
                                      <a:pos x="54" y="42"/>
                                    </a:cxn>
                                    <a:cxn ang="0">
                                      <a:pos x="69" y="40"/>
                                    </a:cxn>
                                  </a:cxnLst>
                                  <a:rect l="0" t="0" r="r" b="b"/>
                                  <a:pathLst>
                                    <a:path w="69" h="42">
                                      <a:moveTo>
                                        <a:pt x="69" y="40"/>
                                      </a:moveTo>
                                      <a:lnTo>
                                        <a:pt x="46" y="36"/>
                                      </a:lnTo>
                                      <a:lnTo>
                                        <a:pt x="26" y="32"/>
                                      </a:lnTo>
                                      <a:lnTo>
                                        <a:pt x="12" y="21"/>
                                      </a:lnTo>
                                      <a:lnTo>
                                        <a:pt x="6" y="11"/>
                                      </a:lnTo>
                                      <a:lnTo>
                                        <a:pt x="0" y="0"/>
                                      </a:lnTo>
                                      <a:lnTo>
                                        <a:pt x="3" y="17"/>
                                      </a:lnTo>
                                      <a:lnTo>
                                        <a:pt x="9" y="30"/>
                                      </a:lnTo>
                                      <a:lnTo>
                                        <a:pt x="21" y="38"/>
                                      </a:lnTo>
                                      <a:lnTo>
                                        <a:pt x="37" y="41"/>
                                      </a:lnTo>
                                      <a:lnTo>
                                        <a:pt x="54" y="42"/>
                                      </a:lnTo>
                                      <a:lnTo>
                                        <a:pt x="69" y="4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9F3F00"/>
                                </a:solidFill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</p:grpSp>
                          <p:grpSp>
                            <p:nvGrpSpPr>
                              <p:cNvPr id="120" name="Group 239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4262" y="2425"/>
                                <a:ext cx="17" cy="3"/>
                                <a:chOff x="4262" y="2425"/>
                                <a:chExt cx="17" cy="3"/>
                              </a:xfrm>
                            </p:grpSpPr>
                            <p:sp>
                              <p:nvSpPr>
                                <p:cNvPr id="121" name="Line 236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4262" y="2427"/>
                                  <a:ext cx="17" cy="1"/>
                                </a:xfrm>
                                <a:prstGeom prst="line">
                                  <a:avLst/>
                                </a:prstGeom>
                                <a:noFill/>
                                <a:ln w="6350">
                                  <a:solidFill>
                                    <a:srgbClr val="9F3F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22" name="Line 237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4262" y="2425"/>
                                  <a:ext cx="17" cy="1"/>
                                </a:xfrm>
                                <a:prstGeom prst="line">
                                  <a:avLst/>
                                </a:prstGeom>
                                <a:noFill/>
                                <a:ln w="6350">
                                  <a:solidFill>
                                    <a:srgbClr val="3F1F00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123" name="Line 238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 flipV="1">
                                  <a:off x="4262" y="2426"/>
                                  <a:ext cx="17" cy="1"/>
                                </a:xfrm>
                                <a:prstGeom prst="line">
                                  <a:avLst/>
                                </a:prstGeom>
                                <a:noFill/>
                                <a:ln w="6350">
                                  <a:solidFill>
                                    <a:srgbClr val="FFBF1F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ru-RU"/>
                                </a:p>
                              </p:txBody>
                            </p:sp>
                          </p:grpSp>
                        </p:grpSp>
                      </p:grpSp>
                    </p:grpSp>
                  </p:grpSp>
                  <p:grpSp>
                    <p:nvGrpSpPr>
                      <p:cNvPr id="105" name="Group 25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37" y="2549"/>
                        <a:ext cx="546" cy="91"/>
                        <a:chOff x="3937" y="2549"/>
                        <a:chExt cx="546" cy="91"/>
                      </a:xfrm>
                    </p:grpSpPr>
                    <p:sp>
                      <p:nvSpPr>
                        <p:cNvPr id="106" name="Freeform 24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37" y="2549"/>
                          <a:ext cx="546" cy="9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04" y="6"/>
                            </a:cxn>
                            <a:cxn ang="0">
                              <a:pos x="114" y="2"/>
                            </a:cxn>
                            <a:cxn ang="0">
                              <a:pos x="128" y="0"/>
                            </a:cxn>
                            <a:cxn ang="0">
                              <a:pos x="1075" y="53"/>
                            </a:cxn>
                            <a:cxn ang="0">
                              <a:pos x="1087" y="58"/>
                            </a:cxn>
                            <a:cxn ang="0">
                              <a:pos x="1093" y="67"/>
                            </a:cxn>
                            <a:cxn ang="0">
                              <a:pos x="1094" y="77"/>
                            </a:cxn>
                            <a:cxn ang="0">
                              <a:pos x="1091" y="88"/>
                            </a:cxn>
                            <a:cxn ang="0">
                              <a:pos x="1083" y="99"/>
                            </a:cxn>
                            <a:cxn ang="0">
                              <a:pos x="1001" y="182"/>
                            </a:cxn>
                            <a:cxn ang="0">
                              <a:pos x="0" y="182"/>
                            </a:cxn>
                            <a:cxn ang="0">
                              <a:pos x="0" y="127"/>
                            </a:cxn>
                            <a:cxn ang="0">
                              <a:pos x="104" y="6"/>
                            </a:cxn>
                          </a:cxnLst>
                          <a:rect l="0" t="0" r="r" b="b"/>
                          <a:pathLst>
                            <a:path w="1094" h="182">
                              <a:moveTo>
                                <a:pt x="104" y="6"/>
                              </a:moveTo>
                              <a:lnTo>
                                <a:pt x="114" y="2"/>
                              </a:lnTo>
                              <a:lnTo>
                                <a:pt x="128" y="0"/>
                              </a:lnTo>
                              <a:lnTo>
                                <a:pt x="1075" y="53"/>
                              </a:lnTo>
                              <a:lnTo>
                                <a:pt x="1087" y="58"/>
                              </a:lnTo>
                              <a:lnTo>
                                <a:pt x="1093" y="67"/>
                              </a:lnTo>
                              <a:lnTo>
                                <a:pt x="1094" y="77"/>
                              </a:lnTo>
                              <a:lnTo>
                                <a:pt x="1091" y="88"/>
                              </a:lnTo>
                              <a:lnTo>
                                <a:pt x="1083" y="99"/>
                              </a:lnTo>
                              <a:lnTo>
                                <a:pt x="1001" y="182"/>
                              </a:lnTo>
                              <a:lnTo>
                                <a:pt x="0" y="182"/>
                              </a:lnTo>
                              <a:lnTo>
                                <a:pt x="0" y="127"/>
                              </a:lnTo>
                              <a:lnTo>
                                <a:pt x="104" y="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9F7F5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7" name="Freeform 24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939" y="2608"/>
                          <a:ext cx="122" cy="1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1"/>
                            </a:cxn>
                            <a:cxn ang="0">
                              <a:pos x="39" y="4"/>
                            </a:cxn>
                            <a:cxn ang="0">
                              <a:pos x="73" y="8"/>
                            </a:cxn>
                            <a:cxn ang="0">
                              <a:pos x="108" y="16"/>
                            </a:cxn>
                            <a:cxn ang="0">
                              <a:pos x="149" y="25"/>
                            </a:cxn>
                            <a:cxn ang="0">
                              <a:pos x="170" y="27"/>
                            </a:cxn>
                            <a:cxn ang="0">
                              <a:pos x="186" y="23"/>
                            </a:cxn>
                            <a:cxn ang="0">
                              <a:pos x="208" y="12"/>
                            </a:cxn>
                            <a:cxn ang="0">
                              <a:pos x="226" y="3"/>
                            </a:cxn>
                            <a:cxn ang="0">
                              <a:pos x="242" y="0"/>
                            </a:cxn>
                          </a:cxnLst>
                          <a:rect l="0" t="0" r="r" b="b"/>
                          <a:pathLst>
                            <a:path w="242" h="27">
                              <a:moveTo>
                                <a:pt x="0" y="11"/>
                              </a:moveTo>
                              <a:lnTo>
                                <a:pt x="39" y="4"/>
                              </a:lnTo>
                              <a:lnTo>
                                <a:pt x="73" y="8"/>
                              </a:lnTo>
                              <a:lnTo>
                                <a:pt x="108" y="16"/>
                              </a:lnTo>
                              <a:lnTo>
                                <a:pt x="149" y="25"/>
                              </a:lnTo>
                              <a:lnTo>
                                <a:pt x="170" y="27"/>
                              </a:lnTo>
                              <a:lnTo>
                                <a:pt x="186" y="23"/>
                              </a:lnTo>
                              <a:lnTo>
                                <a:pt x="208" y="12"/>
                              </a:lnTo>
                              <a:lnTo>
                                <a:pt x="226" y="3"/>
                              </a:lnTo>
                              <a:lnTo>
                                <a:pt x="242" y="0"/>
                              </a:lnTo>
                            </a:path>
                          </a:pathLst>
                        </a:custGeom>
                        <a:noFill/>
                        <a:ln w="6350">
                          <a:solidFill>
                            <a:srgbClr val="5F3F1F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8" name="Freeform 24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416" y="2576"/>
                          <a:ext cx="67" cy="6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29"/>
                            </a:cxn>
                            <a:cxn ang="0">
                              <a:pos x="119" y="21"/>
                            </a:cxn>
                            <a:cxn ang="0">
                              <a:pos x="120" y="10"/>
                            </a:cxn>
                            <a:cxn ang="0">
                              <a:pos x="116" y="0"/>
                            </a:cxn>
                            <a:cxn ang="0">
                              <a:pos x="128" y="5"/>
                            </a:cxn>
                            <a:cxn ang="0">
                              <a:pos x="134" y="14"/>
                            </a:cxn>
                            <a:cxn ang="0">
                              <a:pos x="135" y="24"/>
                            </a:cxn>
                            <a:cxn ang="0">
                              <a:pos x="132" y="35"/>
                            </a:cxn>
                            <a:cxn ang="0">
                              <a:pos x="124" y="46"/>
                            </a:cxn>
                            <a:cxn ang="0">
                              <a:pos x="42" y="129"/>
                            </a:cxn>
                            <a:cxn ang="0">
                              <a:pos x="0" y="129"/>
                            </a:cxn>
                          </a:cxnLst>
                          <a:rect l="0" t="0" r="r" b="b"/>
                          <a:pathLst>
                            <a:path w="135" h="129">
                              <a:moveTo>
                                <a:pt x="0" y="129"/>
                              </a:moveTo>
                              <a:lnTo>
                                <a:pt x="119" y="21"/>
                              </a:lnTo>
                              <a:lnTo>
                                <a:pt x="120" y="10"/>
                              </a:lnTo>
                              <a:lnTo>
                                <a:pt x="116" y="0"/>
                              </a:lnTo>
                              <a:lnTo>
                                <a:pt x="128" y="5"/>
                              </a:lnTo>
                              <a:lnTo>
                                <a:pt x="134" y="14"/>
                              </a:lnTo>
                              <a:lnTo>
                                <a:pt x="135" y="24"/>
                              </a:lnTo>
                              <a:lnTo>
                                <a:pt x="132" y="35"/>
                              </a:lnTo>
                              <a:lnTo>
                                <a:pt x="124" y="46"/>
                              </a:lnTo>
                              <a:lnTo>
                                <a:pt x="42" y="129"/>
                              </a:lnTo>
                              <a:lnTo>
                                <a:pt x="0" y="129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5F3F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09" name="Freeform 24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414" y="2582"/>
                          <a:ext cx="64" cy="5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16"/>
                            </a:cxn>
                            <a:cxn ang="0">
                              <a:pos x="124" y="0"/>
                            </a:cxn>
                            <a:cxn ang="0">
                              <a:pos x="128" y="2"/>
                            </a:cxn>
                            <a:cxn ang="0">
                              <a:pos x="124" y="18"/>
                            </a:cxn>
                            <a:cxn ang="0">
                              <a:pos x="17" y="116"/>
                            </a:cxn>
                            <a:cxn ang="0">
                              <a:pos x="0" y="116"/>
                            </a:cxn>
                          </a:cxnLst>
                          <a:rect l="0" t="0" r="r" b="b"/>
                          <a:pathLst>
                            <a:path w="128" h="116">
                              <a:moveTo>
                                <a:pt x="0" y="116"/>
                              </a:moveTo>
                              <a:lnTo>
                                <a:pt x="124" y="0"/>
                              </a:lnTo>
                              <a:lnTo>
                                <a:pt x="128" y="2"/>
                              </a:lnTo>
                              <a:lnTo>
                                <a:pt x="124" y="18"/>
                              </a:lnTo>
                              <a:lnTo>
                                <a:pt x="17" y="116"/>
                              </a:lnTo>
                              <a:lnTo>
                                <a:pt x="0" y="11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D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0" name="Freeform 24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401" y="2578"/>
                          <a:ext cx="76" cy="62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24"/>
                            </a:cxn>
                            <a:cxn ang="0">
                              <a:pos x="131" y="7"/>
                            </a:cxn>
                            <a:cxn ang="0">
                              <a:pos x="142" y="0"/>
                            </a:cxn>
                            <a:cxn ang="0">
                              <a:pos x="151" y="1"/>
                            </a:cxn>
                            <a:cxn ang="0">
                              <a:pos x="153" y="8"/>
                            </a:cxn>
                            <a:cxn ang="0">
                              <a:pos x="148" y="19"/>
                            </a:cxn>
                            <a:cxn ang="0">
                              <a:pos x="35" y="124"/>
                            </a:cxn>
                            <a:cxn ang="0">
                              <a:pos x="0" y="124"/>
                            </a:cxn>
                          </a:cxnLst>
                          <a:rect l="0" t="0" r="r" b="b"/>
                          <a:pathLst>
                            <a:path w="153" h="124">
                              <a:moveTo>
                                <a:pt x="0" y="124"/>
                              </a:moveTo>
                              <a:lnTo>
                                <a:pt x="131" y="7"/>
                              </a:lnTo>
                              <a:lnTo>
                                <a:pt x="142" y="0"/>
                              </a:lnTo>
                              <a:lnTo>
                                <a:pt x="151" y="1"/>
                              </a:lnTo>
                              <a:lnTo>
                                <a:pt x="153" y="8"/>
                              </a:lnTo>
                              <a:lnTo>
                                <a:pt x="148" y="19"/>
                              </a:lnTo>
                              <a:lnTo>
                                <a:pt x="35" y="124"/>
                              </a:lnTo>
                              <a:lnTo>
                                <a:pt x="0" y="12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1" name="Freeform 24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301" y="2611"/>
                          <a:ext cx="121" cy="13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43" y="12"/>
                            </a:cxn>
                            <a:cxn ang="0">
                              <a:pos x="204" y="5"/>
                            </a:cxn>
                            <a:cxn ang="0">
                              <a:pos x="169" y="8"/>
                            </a:cxn>
                            <a:cxn ang="0">
                              <a:pos x="135" y="16"/>
                            </a:cxn>
                            <a:cxn ang="0">
                              <a:pos x="93" y="26"/>
                            </a:cxn>
                            <a:cxn ang="0">
                              <a:pos x="73" y="28"/>
                            </a:cxn>
                            <a:cxn ang="0">
                              <a:pos x="57" y="23"/>
                            </a:cxn>
                            <a:cxn ang="0">
                              <a:pos x="35" y="13"/>
                            </a:cxn>
                            <a:cxn ang="0">
                              <a:pos x="16" y="4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243" h="28">
                              <a:moveTo>
                                <a:pt x="243" y="12"/>
                              </a:moveTo>
                              <a:lnTo>
                                <a:pt x="204" y="5"/>
                              </a:lnTo>
                              <a:lnTo>
                                <a:pt x="169" y="8"/>
                              </a:lnTo>
                              <a:lnTo>
                                <a:pt x="135" y="16"/>
                              </a:lnTo>
                              <a:lnTo>
                                <a:pt x="93" y="26"/>
                              </a:lnTo>
                              <a:lnTo>
                                <a:pt x="73" y="28"/>
                              </a:lnTo>
                              <a:lnTo>
                                <a:pt x="57" y="23"/>
                              </a:lnTo>
                              <a:lnTo>
                                <a:pt x="35" y="13"/>
                              </a:lnTo>
                              <a:lnTo>
                                <a:pt x="16" y="4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6350">
                          <a:solidFill>
                            <a:srgbClr val="5F3F1F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12" name="Freeform 25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4146" y="2608"/>
                          <a:ext cx="121" cy="1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1"/>
                            </a:cxn>
                            <a:cxn ang="0">
                              <a:pos x="39" y="4"/>
                            </a:cxn>
                            <a:cxn ang="0">
                              <a:pos x="74" y="8"/>
                            </a:cxn>
                            <a:cxn ang="0">
                              <a:pos x="108" y="16"/>
                            </a:cxn>
                            <a:cxn ang="0">
                              <a:pos x="150" y="25"/>
                            </a:cxn>
                            <a:cxn ang="0">
                              <a:pos x="170" y="27"/>
                            </a:cxn>
                            <a:cxn ang="0">
                              <a:pos x="186" y="23"/>
                            </a:cxn>
                            <a:cxn ang="0">
                              <a:pos x="209" y="12"/>
                            </a:cxn>
                            <a:cxn ang="0">
                              <a:pos x="228" y="3"/>
                            </a:cxn>
                            <a:cxn ang="0">
                              <a:pos x="244" y="0"/>
                            </a:cxn>
                          </a:cxnLst>
                          <a:rect l="0" t="0" r="r" b="b"/>
                          <a:pathLst>
                            <a:path w="244" h="27">
                              <a:moveTo>
                                <a:pt x="0" y="11"/>
                              </a:moveTo>
                              <a:lnTo>
                                <a:pt x="39" y="4"/>
                              </a:lnTo>
                              <a:lnTo>
                                <a:pt x="74" y="8"/>
                              </a:lnTo>
                              <a:lnTo>
                                <a:pt x="108" y="16"/>
                              </a:lnTo>
                              <a:lnTo>
                                <a:pt x="150" y="25"/>
                              </a:lnTo>
                              <a:lnTo>
                                <a:pt x="170" y="27"/>
                              </a:lnTo>
                              <a:lnTo>
                                <a:pt x="186" y="23"/>
                              </a:lnTo>
                              <a:lnTo>
                                <a:pt x="209" y="12"/>
                              </a:lnTo>
                              <a:lnTo>
                                <a:pt x="228" y="3"/>
                              </a:lnTo>
                              <a:lnTo>
                                <a:pt x="244" y="0"/>
                              </a:lnTo>
                            </a:path>
                          </a:pathLst>
                        </a:custGeom>
                        <a:noFill/>
                        <a:ln w="6350">
                          <a:solidFill>
                            <a:srgbClr val="5F3F1F"/>
                          </a:solidFill>
                          <a:prstDash val="solid"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grpSp>
                  <p:nvGrpSpPr>
                    <p:cNvPr id="30" name="Group 3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950" y="1700"/>
                      <a:ext cx="715" cy="940"/>
                      <a:chOff x="3950" y="1700"/>
                      <a:chExt cx="715" cy="940"/>
                    </a:xfrm>
                  </p:grpSpPr>
                  <p:grpSp>
                    <p:nvGrpSpPr>
                      <p:cNvPr id="31" name="Group 26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050" y="2512"/>
                        <a:ext cx="359" cy="128"/>
                        <a:chOff x="4050" y="2512"/>
                        <a:chExt cx="359" cy="128"/>
                      </a:xfrm>
                    </p:grpSpPr>
                    <p:grpSp>
                      <p:nvGrpSpPr>
                        <p:cNvPr id="89" name="Group 26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050" y="2512"/>
                          <a:ext cx="159" cy="128"/>
                          <a:chOff x="4050" y="2512"/>
                          <a:chExt cx="159" cy="128"/>
                        </a:xfrm>
                      </p:grpSpPr>
                      <p:sp>
                        <p:nvSpPr>
                          <p:cNvPr id="97" name="Freeform 25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52" y="2512"/>
                            <a:ext cx="157" cy="12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78" y="39"/>
                              </a:cxn>
                              <a:cxn ang="0">
                                <a:pos x="100" y="0"/>
                              </a:cxn>
                              <a:cxn ang="0">
                                <a:pos x="3" y="52"/>
                              </a:cxn>
                              <a:cxn ang="0">
                                <a:pos x="0" y="107"/>
                              </a:cxn>
                              <a:cxn ang="0">
                                <a:pos x="31" y="148"/>
                              </a:cxn>
                              <a:cxn ang="0">
                                <a:pos x="18" y="160"/>
                              </a:cxn>
                              <a:cxn ang="0">
                                <a:pos x="7" y="185"/>
                              </a:cxn>
                              <a:cxn ang="0">
                                <a:pos x="3" y="214"/>
                              </a:cxn>
                              <a:cxn ang="0">
                                <a:pos x="7" y="232"/>
                              </a:cxn>
                              <a:cxn ang="0">
                                <a:pos x="16" y="255"/>
                              </a:cxn>
                              <a:cxn ang="0">
                                <a:pos x="292" y="255"/>
                              </a:cxn>
                              <a:cxn ang="0">
                                <a:pos x="296" y="240"/>
                              </a:cxn>
                              <a:cxn ang="0">
                                <a:pos x="306" y="234"/>
                              </a:cxn>
                              <a:cxn ang="0">
                                <a:pos x="310" y="223"/>
                              </a:cxn>
                              <a:cxn ang="0">
                                <a:pos x="309" y="195"/>
                              </a:cxn>
                              <a:cxn ang="0">
                                <a:pos x="312" y="172"/>
                              </a:cxn>
                              <a:cxn ang="0">
                                <a:pos x="314" y="162"/>
                              </a:cxn>
                              <a:cxn ang="0">
                                <a:pos x="311" y="154"/>
                              </a:cxn>
                              <a:cxn ang="0">
                                <a:pos x="280" y="134"/>
                              </a:cxn>
                              <a:cxn ang="0">
                                <a:pos x="256" y="116"/>
                              </a:cxn>
                              <a:cxn ang="0">
                                <a:pos x="232" y="99"/>
                              </a:cxn>
                              <a:cxn ang="0">
                                <a:pos x="215" y="95"/>
                              </a:cxn>
                              <a:cxn ang="0">
                                <a:pos x="199" y="92"/>
                              </a:cxn>
                              <a:cxn ang="0">
                                <a:pos x="191" y="68"/>
                              </a:cxn>
                              <a:cxn ang="0">
                                <a:pos x="178" y="39"/>
                              </a:cxn>
                            </a:cxnLst>
                            <a:rect l="0" t="0" r="r" b="b"/>
                            <a:pathLst>
                              <a:path w="314" h="255">
                                <a:moveTo>
                                  <a:pt x="178" y="39"/>
                                </a:moveTo>
                                <a:lnTo>
                                  <a:pt x="100" y="0"/>
                                </a:lnTo>
                                <a:lnTo>
                                  <a:pt x="3" y="52"/>
                                </a:lnTo>
                                <a:lnTo>
                                  <a:pt x="0" y="107"/>
                                </a:lnTo>
                                <a:lnTo>
                                  <a:pt x="31" y="148"/>
                                </a:lnTo>
                                <a:lnTo>
                                  <a:pt x="18" y="160"/>
                                </a:lnTo>
                                <a:lnTo>
                                  <a:pt x="7" y="185"/>
                                </a:lnTo>
                                <a:lnTo>
                                  <a:pt x="3" y="214"/>
                                </a:lnTo>
                                <a:lnTo>
                                  <a:pt x="7" y="232"/>
                                </a:lnTo>
                                <a:lnTo>
                                  <a:pt x="16" y="255"/>
                                </a:lnTo>
                                <a:lnTo>
                                  <a:pt x="292" y="255"/>
                                </a:lnTo>
                                <a:lnTo>
                                  <a:pt x="296" y="240"/>
                                </a:lnTo>
                                <a:lnTo>
                                  <a:pt x="306" y="234"/>
                                </a:lnTo>
                                <a:lnTo>
                                  <a:pt x="310" y="223"/>
                                </a:lnTo>
                                <a:lnTo>
                                  <a:pt x="309" y="195"/>
                                </a:lnTo>
                                <a:lnTo>
                                  <a:pt x="312" y="172"/>
                                </a:lnTo>
                                <a:lnTo>
                                  <a:pt x="314" y="162"/>
                                </a:lnTo>
                                <a:lnTo>
                                  <a:pt x="311" y="154"/>
                                </a:lnTo>
                                <a:lnTo>
                                  <a:pt x="280" y="134"/>
                                </a:lnTo>
                                <a:lnTo>
                                  <a:pt x="256" y="116"/>
                                </a:lnTo>
                                <a:lnTo>
                                  <a:pt x="232" y="99"/>
                                </a:lnTo>
                                <a:lnTo>
                                  <a:pt x="215" y="95"/>
                                </a:lnTo>
                                <a:lnTo>
                                  <a:pt x="199" y="92"/>
                                </a:lnTo>
                                <a:lnTo>
                                  <a:pt x="191" y="68"/>
                                </a:lnTo>
                                <a:lnTo>
                                  <a:pt x="178" y="3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9F7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grpSp>
                        <p:nvGrpSpPr>
                          <p:cNvPr id="98" name="Group 25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050" y="2519"/>
                            <a:ext cx="137" cy="121"/>
                            <a:chOff x="4050" y="2519"/>
                            <a:chExt cx="137" cy="121"/>
                          </a:xfrm>
                        </p:grpSpPr>
                        <p:sp>
                          <p:nvSpPr>
                            <p:cNvPr id="99" name="Freeform 25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138" y="2598"/>
                              <a:ext cx="10" cy="42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19" y="84"/>
                                </a:cxn>
                                <a:cxn ang="0">
                                  <a:pos x="7" y="60"/>
                                </a:cxn>
                                <a:cxn ang="0">
                                  <a:pos x="0" y="31"/>
                                </a:cxn>
                                <a:cxn ang="0">
                                  <a:pos x="1" y="22"/>
                                </a:cxn>
                                <a:cxn ang="0">
                                  <a:pos x="6" y="14"/>
                                </a:cxn>
                                <a:cxn ang="0">
                                  <a:pos x="14" y="0"/>
                                </a:cxn>
                                <a:cxn ang="0">
                                  <a:pos x="9" y="24"/>
                                </a:cxn>
                                <a:cxn ang="0">
                                  <a:pos x="8" y="41"/>
                                </a:cxn>
                                <a:cxn ang="0">
                                  <a:pos x="14" y="59"/>
                                </a:cxn>
                                <a:cxn ang="0">
                                  <a:pos x="22" y="84"/>
                                </a:cxn>
                                <a:cxn ang="0">
                                  <a:pos x="19" y="84"/>
                                </a:cxn>
                              </a:cxnLst>
                              <a:rect l="0" t="0" r="r" b="b"/>
                              <a:pathLst>
                                <a:path w="22" h="84">
                                  <a:moveTo>
                                    <a:pt x="19" y="84"/>
                                  </a:moveTo>
                                  <a:lnTo>
                                    <a:pt x="7" y="60"/>
                                  </a:lnTo>
                                  <a:lnTo>
                                    <a:pt x="0" y="31"/>
                                  </a:lnTo>
                                  <a:lnTo>
                                    <a:pt x="1" y="22"/>
                                  </a:lnTo>
                                  <a:lnTo>
                                    <a:pt x="6" y="14"/>
                                  </a:lnTo>
                                  <a:lnTo>
                                    <a:pt x="14" y="0"/>
                                  </a:lnTo>
                                  <a:lnTo>
                                    <a:pt x="9" y="24"/>
                                  </a:lnTo>
                                  <a:lnTo>
                                    <a:pt x="8" y="41"/>
                                  </a:lnTo>
                                  <a:lnTo>
                                    <a:pt x="14" y="59"/>
                                  </a:lnTo>
                                  <a:lnTo>
                                    <a:pt x="22" y="84"/>
                                  </a:lnTo>
                                  <a:lnTo>
                                    <a:pt x="19" y="84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7F3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00" name="Freeform 25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109" y="2607"/>
                              <a:ext cx="10" cy="33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19" y="67"/>
                                </a:cxn>
                                <a:cxn ang="0">
                                  <a:pos x="7" y="31"/>
                                </a:cxn>
                                <a:cxn ang="0">
                                  <a:pos x="6" y="18"/>
                                </a:cxn>
                                <a:cxn ang="0">
                                  <a:pos x="9" y="0"/>
                                </a:cxn>
                                <a:cxn ang="0">
                                  <a:pos x="2" y="11"/>
                                </a:cxn>
                                <a:cxn ang="0">
                                  <a:pos x="0" y="31"/>
                                </a:cxn>
                                <a:cxn ang="0">
                                  <a:pos x="10" y="54"/>
                                </a:cxn>
                                <a:cxn ang="0">
                                  <a:pos x="19" y="67"/>
                                </a:cxn>
                              </a:cxnLst>
                              <a:rect l="0" t="0" r="r" b="b"/>
                              <a:pathLst>
                                <a:path w="19" h="67">
                                  <a:moveTo>
                                    <a:pt x="19" y="67"/>
                                  </a:moveTo>
                                  <a:lnTo>
                                    <a:pt x="7" y="31"/>
                                  </a:lnTo>
                                  <a:lnTo>
                                    <a:pt x="6" y="18"/>
                                  </a:lnTo>
                                  <a:lnTo>
                                    <a:pt x="9" y="0"/>
                                  </a:lnTo>
                                  <a:lnTo>
                                    <a:pt x="2" y="11"/>
                                  </a:lnTo>
                                  <a:lnTo>
                                    <a:pt x="0" y="31"/>
                                  </a:lnTo>
                                  <a:lnTo>
                                    <a:pt x="10" y="54"/>
                                  </a:lnTo>
                                  <a:lnTo>
                                    <a:pt x="19" y="67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7F3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01" name="Freeform 25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082" y="2607"/>
                              <a:ext cx="7" cy="33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14" y="67"/>
                                </a:cxn>
                                <a:cxn ang="0">
                                  <a:pos x="8" y="67"/>
                                </a:cxn>
                                <a:cxn ang="0">
                                  <a:pos x="1" y="46"/>
                                </a:cxn>
                                <a:cxn ang="0">
                                  <a:pos x="0" y="31"/>
                                </a:cxn>
                                <a:cxn ang="0">
                                  <a:pos x="0" y="8"/>
                                </a:cxn>
                                <a:cxn ang="0">
                                  <a:pos x="2" y="0"/>
                                </a:cxn>
                                <a:cxn ang="0">
                                  <a:pos x="8" y="28"/>
                                </a:cxn>
                                <a:cxn ang="0">
                                  <a:pos x="8" y="49"/>
                                </a:cxn>
                                <a:cxn ang="0">
                                  <a:pos x="14" y="67"/>
                                </a:cxn>
                              </a:cxnLst>
                              <a:rect l="0" t="0" r="r" b="b"/>
                              <a:pathLst>
                                <a:path w="14" h="67">
                                  <a:moveTo>
                                    <a:pt x="14" y="67"/>
                                  </a:moveTo>
                                  <a:lnTo>
                                    <a:pt x="8" y="67"/>
                                  </a:lnTo>
                                  <a:lnTo>
                                    <a:pt x="1" y="46"/>
                                  </a:lnTo>
                                  <a:lnTo>
                                    <a:pt x="0" y="31"/>
                                  </a:lnTo>
                                  <a:lnTo>
                                    <a:pt x="0" y="8"/>
                                  </a:lnTo>
                                  <a:lnTo>
                                    <a:pt x="2" y="0"/>
                                  </a:lnTo>
                                  <a:lnTo>
                                    <a:pt x="8" y="28"/>
                                  </a:lnTo>
                                  <a:lnTo>
                                    <a:pt x="8" y="49"/>
                                  </a:lnTo>
                                  <a:lnTo>
                                    <a:pt x="14" y="67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7F3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02" name="Freeform 25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173" y="2580"/>
                              <a:ext cx="11" cy="60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11" y="121"/>
                                </a:cxn>
                                <a:cxn ang="0">
                                  <a:pos x="3" y="105"/>
                                </a:cxn>
                                <a:cxn ang="0">
                                  <a:pos x="5" y="82"/>
                                </a:cxn>
                                <a:cxn ang="0">
                                  <a:pos x="4" y="62"/>
                                </a:cxn>
                                <a:cxn ang="0">
                                  <a:pos x="0" y="44"/>
                                </a:cxn>
                                <a:cxn ang="0">
                                  <a:pos x="8" y="35"/>
                                </a:cxn>
                                <a:cxn ang="0">
                                  <a:pos x="15" y="20"/>
                                </a:cxn>
                                <a:cxn ang="0">
                                  <a:pos x="21" y="0"/>
                                </a:cxn>
                                <a:cxn ang="0">
                                  <a:pos x="20" y="18"/>
                                </a:cxn>
                                <a:cxn ang="0">
                                  <a:pos x="17" y="33"/>
                                </a:cxn>
                                <a:cxn ang="0">
                                  <a:pos x="16" y="45"/>
                                </a:cxn>
                                <a:cxn ang="0">
                                  <a:pos x="19" y="59"/>
                                </a:cxn>
                                <a:cxn ang="0">
                                  <a:pos x="22" y="68"/>
                                </a:cxn>
                                <a:cxn ang="0">
                                  <a:pos x="14" y="78"/>
                                </a:cxn>
                                <a:cxn ang="0">
                                  <a:pos x="9" y="92"/>
                                </a:cxn>
                                <a:cxn ang="0">
                                  <a:pos x="11" y="107"/>
                                </a:cxn>
                                <a:cxn ang="0">
                                  <a:pos x="15" y="121"/>
                                </a:cxn>
                                <a:cxn ang="0">
                                  <a:pos x="11" y="121"/>
                                </a:cxn>
                              </a:cxnLst>
                              <a:rect l="0" t="0" r="r" b="b"/>
                              <a:pathLst>
                                <a:path w="22" h="121">
                                  <a:moveTo>
                                    <a:pt x="11" y="121"/>
                                  </a:moveTo>
                                  <a:lnTo>
                                    <a:pt x="3" y="105"/>
                                  </a:lnTo>
                                  <a:lnTo>
                                    <a:pt x="5" y="82"/>
                                  </a:lnTo>
                                  <a:lnTo>
                                    <a:pt x="4" y="62"/>
                                  </a:lnTo>
                                  <a:lnTo>
                                    <a:pt x="0" y="44"/>
                                  </a:lnTo>
                                  <a:lnTo>
                                    <a:pt x="8" y="35"/>
                                  </a:lnTo>
                                  <a:lnTo>
                                    <a:pt x="15" y="20"/>
                                  </a:lnTo>
                                  <a:lnTo>
                                    <a:pt x="21" y="0"/>
                                  </a:lnTo>
                                  <a:lnTo>
                                    <a:pt x="20" y="18"/>
                                  </a:lnTo>
                                  <a:lnTo>
                                    <a:pt x="17" y="33"/>
                                  </a:lnTo>
                                  <a:lnTo>
                                    <a:pt x="16" y="45"/>
                                  </a:lnTo>
                                  <a:lnTo>
                                    <a:pt x="19" y="59"/>
                                  </a:lnTo>
                                  <a:lnTo>
                                    <a:pt x="22" y="68"/>
                                  </a:lnTo>
                                  <a:lnTo>
                                    <a:pt x="14" y="78"/>
                                  </a:lnTo>
                                  <a:lnTo>
                                    <a:pt x="9" y="92"/>
                                  </a:lnTo>
                                  <a:lnTo>
                                    <a:pt x="11" y="107"/>
                                  </a:lnTo>
                                  <a:lnTo>
                                    <a:pt x="15" y="121"/>
                                  </a:lnTo>
                                  <a:lnTo>
                                    <a:pt x="11" y="121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7F3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103" name="Freeform 25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050" y="2519"/>
                              <a:ext cx="137" cy="69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181" y="25"/>
                                </a:cxn>
                                <a:cxn ang="0">
                                  <a:pos x="106" y="0"/>
                                </a:cxn>
                                <a:cxn ang="0">
                                  <a:pos x="0" y="30"/>
                                </a:cxn>
                                <a:cxn ang="0">
                                  <a:pos x="19" y="55"/>
                                </a:cxn>
                                <a:cxn ang="0">
                                  <a:pos x="43" y="43"/>
                                </a:cxn>
                                <a:cxn ang="0">
                                  <a:pos x="59" y="36"/>
                                </a:cxn>
                                <a:cxn ang="0">
                                  <a:pos x="79" y="31"/>
                                </a:cxn>
                                <a:cxn ang="0">
                                  <a:pos x="96" y="30"/>
                                </a:cxn>
                                <a:cxn ang="0">
                                  <a:pos x="100" y="57"/>
                                </a:cxn>
                                <a:cxn ang="0">
                                  <a:pos x="108" y="82"/>
                                </a:cxn>
                                <a:cxn ang="0">
                                  <a:pos x="118" y="103"/>
                                </a:cxn>
                                <a:cxn ang="0">
                                  <a:pos x="142" y="118"/>
                                </a:cxn>
                                <a:cxn ang="0">
                                  <a:pos x="155" y="128"/>
                                </a:cxn>
                                <a:cxn ang="0">
                                  <a:pos x="168" y="136"/>
                                </a:cxn>
                                <a:cxn ang="0">
                                  <a:pos x="181" y="138"/>
                                </a:cxn>
                                <a:cxn ang="0">
                                  <a:pos x="191" y="131"/>
                                </a:cxn>
                                <a:cxn ang="0">
                                  <a:pos x="199" y="117"/>
                                </a:cxn>
                                <a:cxn ang="0">
                                  <a:pos x="206" y="101"/>
                                </a:cxn>
                                <a:cxn ang="0">
                                  <a:pos x="219" y="97"/>
                                </a:cxn>
                                <a:cxn ang="0">
                                  <a:pos x="232" y="99"/>
                                </a:cxn>
                                <a:cxn ang="0">
                                  <a:pos x="248" y="103"/>
                                </a:cxn>
                                <a:cxn ang="0">
                                  <a:pos x="273" y="113"/>
                                </a:cxn>
                                <a:cxn ang="0">
                                  <a:pos x="259" y="102"/>
                                </a:cxn>
                                <a:cxn ang="0">
                                  <a:pos x="235" y="85"/>
                                </a:cxn>
                                <a:cxn ang="0">
                                  <a:pos x="218" y="81"/>
                                </a:cxn>
                                <a:cxn ang="0">
                                  <a:pos x="202" y="78"/>
                                </a:cxn>
                                <a:cxn ang="0">
                                  <a:pos x="194" y="54"/>
                                </a:cxn>
                                <a:cxn ang="0">
                                  <a:pos x="181" y="25"/>
                                </a:cxn>
                              </a:cxnLst>
                              <a:rect l="0" t="0" r="r" b="b"/>
                              <a:pathLst>
                                <a:path w="273" h="138">
                                  <a:moveTo>
                                    <a:pt x="181" y="25"/>
                                  </a:moveTo>
                                  <a:lnTo>
                                    <a:pt x="106" y="0"/>
                                  </a:lnTo>
                                  <a:lnTo>
                                    <a:pt x="0" y="30"/>
                                  </a:lnTo>
                                  <a:lnTo>
                                    <a:pt x="19" y="55"/>
                                  </a:lnTo>
                                  <a:lnTo>
                                    <a:pt x="43" y="43"/>
                                  </a:lnTo>
                                  <a:lnTo>
                                    <a:pt x="59" y="36"/>
                                  </a:lnTo>
                                  <a:lnTo>
                                    <a:pt x="79" y="31"/>
                                  </a:lnTo>
                                  <a:lnTo>
                                    <a:pt x="96" y="30"/>
                                  </a:lnTo>
                                  <a:lnTo>
                                    <a:pt x="100" y="57"/>
                                  </a:lnTo>
                                  <a:lnTo>
                                    <a:pt x="108" y="82"/>
                                  </a:lnTo>
                                  <a:lnTo>
                                    <a:pt x="118" y="103"/>
                                  </a:lnTo>
                                  <a:lnTo>
                                    <a:pt x="142" y="118"/>
                                  </a:lnTo>
                                  <a:lnTo>
                                    <a:pt x="155" y="128"/>
                                  </a:lnTo>
                                  <a:lnTo>
                                    <a:pt x="168" y="136"/>
                                  </a:lnTo>
                                  <a:lnTo>
                                    <a:pt x="181" y="138"/>
                                  </a:lnTo>
                                  <a:lnTo>
                                    <a:pt x="191" y="131"/>
                                  </a:lnTo>
                                  <a:lnTo>
                                    <a:pt x="199" y="117"/>
                                  </a:lnTo>
                                  <a:lnTo>
                                    <a:pt x="206" y="101"/>
                                  </a:lnTo>
                                  <a:lnTo>
                                    <a:pt x="219" y="97"/>
                                  </a:lnTo>
                                  <a:lnTo>
                                    <a:pt x="232" y="99"/>
                                  </a:lnTo>
                                  <a:lnTo>
                                    <a:pt x="248" y="103"/>
                                  </a:lnTo>
                                  <a:lnTo>
                                    <a:pt x="273" y="113"/>
                                  </a:lnTo>
                                  <a:lnTo>
                                    <a:pt x="259" y="102"/>
                                  </a:lnTo>
                                  <a:lnTo>
                                    <a:pt x="235" y="85"/>
                                  </a:lnTo>
                                  <a:lnTo>
                                    <a:pt x="218" y="81"/>
                                  </a:lnTo>
                                  <a:lnTo>
                                    <a:pt x="202" y="78"/>
                                  </a:lnTo>
                                  <a:lnTo>
                                    <a:pt x="194" y="54"/>
                                  </a:lnTo>
                                  <a:lnTo>
                                    <a:pt x="181" y="25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8F6A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</p:grpSp>
                    <p:grpSp>
                      <p:nvGrpSpPr>
                        <p:cNvPr id="90" name="Group 26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205" y="2530"/>
                          <a:ext cx="204" cy="110"/>
                          <a:chOff x="4205" y="2530"/>
                          <a:chExt cx="204" cy="110"/>
                        </a:xfrm>
                      </p:grpSpPr>
                      <p:sp>
                        <p:nvSpPr>
                          <p:cNvPr id="91" name="Freeform 26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205" y="2530"/>
                            <a:ext cx="204" cy="11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221"/>
                              </a:cxn>
                              <a:cxn ang="0">
                                <a:pos x="10" y="206"/>
                              </a:cxn>
                              <a:cxn ang="0">
                                <a:pos x="17" y="196"/>
                              </a:cxn>
                              <a:cxn ang="0">
                                <a:pos x="24" y="178"/>
                              </a:cxn>
                              <a:cxn ang="0">
                                <a:pos x="31" y="165"/>
                              </a:cxn>
                              <a:cxn ang="0">
                                <a:pos x="36" y="158"/>
                              </a:cxn>
                              <a:cxn ang="0">
                                <a:pos x="51" y="147"/>
                              </a:cxn>
                              <a:cxn ang="0">
                                <a:pos x="57" y="130"/>
                              </a:cxn>
                              <a:cxn ang="0">
                                <a:pos x="70" y="114"/>
                              </a:cxn>
                              <a:cxn ang="0">
                                <a:pos x="81" y="102"/>
                              </a:cxn>
                              <a:cxn ang="0">
                                <a:pos x="93" y="83"/>
                              </a:cxn>
                              <a:cxn ang="0">
                                <a:pos x="110" y="69"/>
                              </a:cxn>
                              <a:cxn ang="0">
                                <a:pos x="132" y="59"/>
                              </a:cxn>
                              <a:cxn ang="0">
                                <a:pos x="159" y="54"/>
                              </a:cxn>
                              <a:cxn ang="0">
                                <a:pos x="180" y="52"/>
                              </a:cxn>
                              <a:cxn ang="0">
                                <a:pos x="198" y="44"/>
                              </a:cxn>
                              <a:cxn ang="0">
                                <a:pos x="212" y="35"/>
                              </a:cxn>
                              <a:cxn ang="0">
                                <a:pos x="227" y="26"/>
                              </a:cxn>
                              <a:cxn ang="0">
                                <a:pos x="249" y="18"/>
                              </a:cxn>
                              <a:cxn ang="0">
                                <a:pos x="280" y="14"/>
                              </a:cxn>
                              <a:cxn ang="0">
                                <a:pos x="321" y="0"/>
                              </a:cxn>
                              <a:cxn ang="0">
                                <a:pos x="407" y="59"/>
                              </a:cxn>
                              <a:cxn ang="0">
                                <a:pos x="401" y="118"/>
                              </a:cxn>
                              <a:cxn ang="0">
                                <a:pos x="374" y="131"/>
                              </a:cxn>
                              <a:cxn ang="0">
                                <a:pos x="368" y="139"/>
                              </a:cxn>
                              <a:cxn ang="0">
                                <a:pos x="363" y="151"/>
                              </a:cxn>
                              <a:cxn ang="0">
                                <a:pos x="359" y="165"/>
                              </a:cxn>
                              <a:cxn ang="0">
                                <a:pos x="353" y="176"/>
                              </a:cxn>
                              <a:cxn ang="0">
                                <a:pos x="341" y="185"/>
                              </a:cxn>
                              <a:cxn ang="0">
                                <a:pos x="321" y="201"/>
                              </a:cxn>
                              <a:cxn ang="0">
                                <a:pos x="306" y="221"/>
                              </a:cxn>
                              <a:cxn ang="0">
                                <a:pos x="0" y="221"/>
                              </a:cxn>
                            </a:cxnLst>
                            <a:rect l="0" t="0" r="r" b="b"/>
                            <a:pathLst>
                              <a:path w="407" h="221">
                                <a:moveTo>
                                  <a:pt x="0" y="221"/>
                                </a:moveTo>
                                <a:lnTo>
                                  <a:pt x="10" y="206"/>
                                </a:lnTo>
                                <a:lnTo>
                                  <a:pt x="17" y="196"/>
                                </a:lnTo>
                                <a:lnTo>
                                  <a:pt x="24" y="178"/>
                                </a:lnTo>
                                <a:lnTo>
                                  <a:pt x="31" y="165"/>
                                </a:lnTo>
                                <a:lnTo>
                                  <a:pt x="36" y="158"/>
                                </a:lnTo>
                                <a:lnTo>
                                  <a:pt x="51" y="147"/>
                                </a:lnTo>
                                <a:lnTo>
                                  <a:pt x="57" y="130"/>
                                </a:lnTo>
                                <a:lnTo>
                                  <a:pt x="70" y="114"/>
                                </a:lnTo>
                                <a:lnTo>
                                  <a:pt x="81" y="102"/>
                                </a:lnTo>
                                <a:lnTo>
                                  <a:pt x="93" y="83"/>
                                </a:lnTo>
                                <a:lnTo>
                                  <a:pt x="110" y="69"/>
                                </a:lnTo>
                                <a:lnTo>
                                  <a:pt x="132" y="59"/>
                                </a:lnTo>
                                <a:lnTo>
                                  <a:pt x="159" y="54"/>
                                </a:lnTo>
                                <a:lnTo>
                                  <a:pt x="180" y="52"/>
                                </a:lnTo>
                                <a:lnTo>
                                  <a:pt x="198" y="44"/>
                                </a:lnTo>
                                <a:lnTo>
                                  <a:pt x="212" y="35"/>
                                </a:lnTo>
                                <a:lnTo>
                                  <a:pt x="227" y="26"/>
                                </a:lnTo>
                                <a:lnTo>
                                  <a:pt x="249" y="18"/>
                                </a:lnTo>
                                <a:lnTo>
                                  <a:pt x="280" y="14"/>
                                </a:lnTo>
                                <a:lnTo>
                                  <a:pt x="321" y="0"/>
                                </a:lnTo>
                                <a:lnTo>
                                  <a:pt x="407" y="59"/>
                                </a:lnTo>
                                <a:lnTo>
                                  <a:pt x="401" y="118"/>
                                </a:lnTo>
                                <a:lnTo>
                                  <a:pt x="374" y="131"/>
                                </a:lnTo>
                                <a:lnTo>
                                  <a:pt x="368" y="139"/>
                                </a:lnTo>
                                <a:lnTo>
                                  <a:pt x="363" y="151"/>
                                </a:lnTo>
                                <a:lnTo>
                                  <a:pt x="359" y="165"/>
                                </a:lnTo>
                                <a:lnTo>
                                  <a:pt x="353" y="176"/>
                                </a:lnTo>
                                <a:lnTo>
                                  <a:pt x="341" y="185"/>
                                </a:lnTo>
                                <a:lnTo>
                                  <a:pt x="321" y="201"/>
                                </a:lnTo>
                                <a:lnTo>
                                  <a:pt x="306" y="221"/>
                                </a:lnTo>
                                <a:lnTo>
                                  <a:pt x="0" y="22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9F7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grpSp>
                        <p:nvGrpSpPr>
                          <p:cNvPr id="92" name="Group 26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246" y="2530"/>
                            <a:ext cx="163" cy="110"/>
                            <a:chOff x="4246" y="2530"/>
                            <a:chExt cx="163" cy="110"/>
                          </a:xfrm>
                        </p:grpSpPr>
                        <p:sp>
                          <p:nvSpPr>
                            <p:cNvPr id="93" name="Freeform 26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246" y="2600"/>
                              <a:ext cx="31" cy="40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80"/>
                                </a:cxn>
                                <a:cxn ang="0">
                                  <a:pos x="12" y="58"/>
                                </a:cxn>
                                <a:cxn ang="0">
                                  <a:pos x="23" y="44"/>
                                </a:cxn>
                                <a:cxn ang="0">
                                  <a:pos x="29" y="31"/>
                                </a:cxn>
                                <a:cxn ang="0">
                                  <a:pos x="35" y="20"/>
                                </a:cxn>
                                <a:cxn ang="0">
                                  <a:pos x="43" y="10"/>
                                </a:cxn>
                                <a:cxn ang="0">
                                  <a:pos x="62" y="0"/>
                                </a:cxn>
                                <a:cxn ang="0">
                                  <a:pos x="58" y="6"/>
                                </a:cxn>
                                <a:cxn ang="0">
                                  <a:pos x="53" y="13"/>
                                </a:cxn>
                                <a:cxn ang="0">
                                  <a:pos x="43" y="21"/>
                                </a:cxn>
                                <a:cxn ang="0">
                                  <a:pos x="35" y="33"/>
                                </a:cxn>
                                <a:cxn ang="0">
                                  <a:pos x="31" y="43"/>
                                </a:cxn>
                                <a:cxn ang="0">
                                  <a:pos x="24" y="54"/>
                                </a:cxn>
                                <a:cxn ang="0">
                                  <a:pos x="13" y="65"/>
                                </a:cxn>
                                <a:cxn ang="0">
                                  <a:pos x="5" y="80"/>
                                </a:cxn>
                                <a:cxn ang="0">
                                  <a:pos x="0" y="80"/>
                                </a:cxn>
                              </a:cxnLst>
                              <a:rect l="0" t="0" r="r" b="b"/>
                              <a:pathLst>
                                <a:path w="62" h="80">
                                  <a:moveTo>
                                    <a:pt x="0" y="80"/>
                                  </a:moveTo>
                                  <a:lnTo>
                                    <a:pt x="12" y="58"/>
                                  </a:lnTo>
                                  <a:lnTo>
                                    <a:pt x="23" y="44"/>
                                  </a:lnTo>
                                  <a:lnTo>
                                    <a:pt x="29" y="31"/>
                                  </a:lnTo>
                                  <a:lnTo>
                                    <a:pt x="35" y="20"/>
                                  </a:lnTo>
                                  <a:lnTo>
                                    <a:pt x="43" y="10"/>
                                  </a:lnTo>
                                  <a:lnTo>
                                    <a:pt x="62" y="0"/>
                                  </a:lnTo>
                                  <a:lnTo>
                                    <a:pt x="58" y="6"/>
                                  </a:lnTo>
                                  <a:lnTo>
                                    <a:pt x="53" y="13"/>
                                  </a:lnTo>
                                  <a:lnTo>
                                    <a:pt x="43" y="21"/>
                                  </a:lnTo>
                                  <a:lnTo>
                                    <a:pt x="35" y="33"/>
                                  </a:lnTo>
                                  <a:lnTo>
                                    <a:pt x="31" y="43"/>
                                  </a:lnTo>
                                  <a:lnTo>
                                    <a:pt x="24" y="54"/>
                                  </a:lnTo>
                                  <a:lnTo>
                                    <a:pt x="13" y="65"/>
                                  </a:lnTo>
                                  <a:lnTo>
                                    <a:pt x="5" y="80"/>
                                  </a:lnTo>
                                  <a:lnTo>
                                    <a:pt x="0" y="8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7F3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94" name="Freeform 26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283" y="2597"/>
                              <a:ext cx="33" cy="43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86"/>
                                </a:cxn>
                                <a:cxn ang="0">
                                  <a:pos x="4" y="69"/>
                                </a:cxn>
                                <a:cxn ang="0">
                                  <a:pos x="10" y="57"/>
                                </a:cxn>
                                <a:cxn ang="0">
                                  <a:pos x="20" y="45"/>
                                </a:cxn>
                                <a:cxn ang="0">
                                  <a:pos x="40" y="30"/>
                                </a:cxn>
                                <a:cxn ang="0">
                                  <a:pos x="54" y="18"/>
                                </a:cxn>
                                <a:cxn ang="0">
                                  <a:pos x="65" y="0"/>
                                </a:cxn>
                                <a:cxn ang="0">
                                  <a:pos x="64" y="8"/>
                                </a:cxn>
                                <a:cxn ang="0">
                                  <a:pos x="58" y="18"/>
                                </a:cxn>
                                <a:cxn ang="0">
                                  <a:pos x="53" y="30"/>
                                </a:cxn>
                                <a:cxn ang="0">
                                  <a:pos x="41" y="34"/>
                                </a:cxn>
                                <a:cxn ang="0">
                                  <a:pos x="28" y="43"/>
                                </a:cxn>
                                <a:cxn ang="0">
                                  <a:pos x="22" y="52"/>
                                </a:cxn>
                                <a:cxn ang="0">
                                  <a:pos x="15" y="62"/>
                                </a:cxn>
                                <a:cxn ang="0">
                                  <a:pos x="12" y="72"/>
                                </a:cxn>
                                <a:cxn ang="0">
                                  <a:pos x="11" y="86"/>
                                </a:cxn>
                                <a:cxn ang="0">
                                  <a:pos x="0" y="86"/>
                                </a:cxn>
                              </a:cxnLst>
                              <a:rect l="0" t="0" r="r" b="b"/>
                              <a:pathLst>
                                <a:path w="65" h="86">
                                  <a:moveTo>
                                    <a:pt x="0" y="86"/>
                                  </a:moveTo>
                                  <a:lnTo>
                                    <a:pt x="4" y="69"/>
                                  </a:lnTo>
                                  <a:lnTo>
                                    <a:pt x="10" y="57"/>
                                  </a:lnTo>
                                  <a:lnTo>
                                    <a:pt x="20" y="45"/>
                                  </a:lnTo>
                                  <a:lnTo>
                                    <a:pt x="40" y="30"/>
                                  </a:lnTo>
                                  <a:lnTo>
                                    <a:pt x="54" y="18"/>
                                  </a:lnTo>
                                  <a:lnTo>
                                    <a:pt x="65" y="0"/>
                                  </a:lnTo>
                                  <a:lnTo>
                                    <a:pt x="64" y="8"/>
                                  </a:lnTo>
                                  <a:lnTo>
                                    <a:pt x="58" y="18"/>
                                  </a:lnTo>
                                  <a:lnTo>
                                    <a:pt x="53" y="30"/>
                                  </a:lnTo>
                                  <a:lnTo>
                                    <a:pt x="41" y="34"/>
                                  </a:lnTo>
                                  <a:lnTo>
                                    <a:pt x="28" y="43"/>
                                  </a:lnTo>
                                  <a:lnTo>
                                    <a:pt x="22" y="52"/>
                                  </a:lnTo>
                                  <a:lnTo>
                                    <a:pt x="15" y="62"/>
                                  </a:lnTo>
                                  <a:lnTo>
                                    <a:pt x="12" y="72"/>
                                  </a:lnTo>
                                  <a:lnTo>
                                    <a:pt x="11" y="86"/>
                                  </a:lnTo>
                                  <a:lnTo>
                                    <a:pt x="0" y="86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7F3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95" name="Freeform 26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320" y="2608"/>
                              <a:ext cx="31" cy="32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63"/>
                                </a:cxn>
                                <a:cxn ang="0">
                                  <a:pos x="5" y="48"/>
                                </a:cxn>
                                <a:cxn ang="0">
                                  <a:pos x="12" y="34"/>
                                </a:cxn>
                                <a:cxn ang="0">
                                  <a:pos x="19" y="25"/>
                                </a:cxn>
                                <a:cxn ang="0">
                                  <a:pos x="32" y="17"/>
                                </a:cxn>
                                <a:cxn ang="0">
                                  <a:pos x="43" y="11"/>
                                </a:cxn>
                                <a:cxn ang="0">
                                  <a:pos x="53" y="3"/>
                                </a:cxn>
                                <a:cxn ang="0">
                                  <a:pos x="63" y="0"/>
                                </a:cxn>
                                <a:cxn ang="0">
                                  <a:pos x="54" y="7"/>
                                </a:cxn>
                                <a:cxn ang="0">
                                  <a:pos x="47" y="17"/>
                                </a:cxn>
                                <a:cxn ang="0">
                                  <a:pos x="40" y="19"/>
                                </a:cxn>
                                <a:cxn ang="0">
                                  <a:pos x="28" y="26"/>
                                </a:cxn>
                                <a:cxn ang="0">
                                  <a:pos x="20" y="31"/>
                                </a:cxn>
                                <a:cxn ang="0">
                                  <a:pos x="15" y="38"/>
                                </a:cxn>
                                <a:cxn ang="0">
                                  <a:pos x="12" y="48"/>
                                </a:cxn>
                                <a:cxn ang="0">
                                  <a:pos x="12" y="63"/>
                                </a:cxn>
                                <a:cxn ang="0">
                                  <a:pos x="0" y="63"/>
                                </a:cxn>
                              </a:cxnLst>
                              <a:rect l="0" t="0" r="r" b="b"/>
                              <a:pathLst>
                                <a:path w="63" h="63">
                                  <a:moveTo>
                                    <a:pt x="0" y="63"/>
                                  </a:moveTo>
                                  <a:lnTo>
                                    <a:pt x="5" y="48"/>
                                  </a:lnTo>
                                  <a:lnTo>
                                    <a:pt x="12" y="34"/>
                                  </a:lnTo>
                                  <a:lnTo>
                                    <a:pt x="19" y="25"/>
                                  </a:lnTo>
                                  <a:lnTo>
                                    <a:pt x="32" y="17"/>
                                  </a:lnTo>
                                  <a:lnTo>
                                    <a:pt x="43" y="11"/>
                                  </a:lnTo>
                                  <a:lnTo>
                                    <a:pt x="53" y="3"/>
                                  </a:lnTo>
                                  <a:lnTo>
                                    <a:pt x="63" y="0"/>
                                  </a:lnTo>
                                  <a:lnTo>
                                    <a:pt x="54" y="7"/>
                                  </a:lnTo>
                                  <a:lnTo>
                                    <a:pt x="47" y="17"/>
                                  </a:lnTo>
                                  <a:lnTo>
                                    <a:pt x="40" y="19"/>
                                  </a:lnTo>
                                  <a:lnTo>
                                    <a:pt x="28" y="26"/>
                                  </a:lnTo>
                                  <a:lnTo>
                                    <a:pt x="20" y="31"/>
                                  </a:lnTo>
                                  <a:lnTo>
                                    <a:pt x="15" y="38"/>
                                  </a:lnTo>
                                  <a:lnTo>
                                    <a:pt x="12" y="48"/>
                                  </a:lnTo>
                                  <a:lnTo>
                                    <a:pt x="12" y="63"/>
                                  </a:lnTo>
                                  <a:lnTo>
                                    <a:pt x="0" y="63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7F3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96" name="Freeform 26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295" y="2530"/>
                              <a:ext cx="114" cy="83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143" y="167"/>
                                </a:cxn>
                                <a:cxn ang="0">
                                  <a:pos x="127" y="164"/>
                                </a:cxn>
                                <a:cxn ang="0">
                                  <a:pos x="116" y="156"/>
                                </a:cxn>
                                <a:cxn ang="0">
                                  <a:pos x="109" y="144"/>
                                </a:cxn>
                                <a:cxn ang="0">
                                  <a:pos x="96" y="141"/>
                                </a:cxn>
                                <a:cxn ang="0">
                                  <a:pos x="83" y="131"/>
                                </a:cxn>
                                <a:cxn ang="0">
                                  <a:pos x="72" y="116"/>
                                </a:cxn>
                                <a:cxn ang="0">
                                  <a:pos x="64" y="106"/>
                                </a:cxn>
                                <a:cxn ang="0">
                                  <a:pos x="50" y="99"/>
                                </a:cxn>
                                <a:cxn ang="0">
                                  <a:pos x="37" y="90"/>
                                </a:cxn>
                                <a:cxn ang="0">
                                  <a:pos x="27" y="77"/>
                                </a:cxn>
                                <a:cxn ang="0">
                                  <a:pos x="22" y="66"/>
                                </a:cxn>
                                <a:cxn ang="0">
                                  <a:pos x="13" y="58"/>
                                </a:cxn>
                                <a:cxn ang="0">
                                  <a:pos x="0" y="52"/>
                                </a:cxn>
                                <a:cxn ang="0">
                                  <a:pos x="18" y="44"/>
                                </a:cxn>
                                <a:cxn ang="0">
                                  <a:pos x="32" y="35"/>
                                </a:cxn>
                                <a:cxn ang="0">
                                  <a:pos x="47" y="26"/>
                                </a:cxn>
                                <a:cxn ang="0">
                                  <a:pos x="69" y="18"/>
                                </a:cxn>
                                <a:cxn ang="0">
                                  <a:pos x="100" y="14"/>
                                </a:cxn>
                                <a:cxn ang="0">
                                  <a:pos x="141" y="0"/>
                                </a:cxn>
                                <a:cxn ang="0">
                                  <a:pos x="227" y="59"/>
                                </a:cxn>
                                <a:cxn ang="0">
                                  <a:pos x="220" y="118"/>
                                </a:cxn>
                                <a:cxn ang="0">
                                  <a:pos x="194" y="131"/>
                                </a:cxn>
                                <a:cxn ang="0">
                                  <a:pos x="188" y="139"/>
                                </a:cxn>
                                <a:cxn ang="0">
                                  <a:pos x="183" y="151"/>
                                </a:cxn>
                                <a:cxn ang="0">
                                  <a:pos x="170" y="160"/>
                                </a:cxn>
                                <a:cxn ang="0">
                                  <a:pos x="157" y="165"/>
                                </a:cxn>
                                <a:cxn ang="0">
                                  <a:pos x="143" y="167"/>
                                </a:cxn>
                              </a:cxnLst>
                              <a:rect l="0" t="0" r="r" b="b"/>
                              <a:pathLst>
                                <a:path w="227" h="167">
                                  <a:moveTo>
                                    <a:pt x="143" y="167"/>
                                  </a:moveTo>
                                  <a:lnTo>
                                    <a:pt x="127" y="164"/>
                                  </a:lnTo>
                                  <a:lnTo>
                                    <a:pt x="116" y="156"/>
                                  </a:lnTo>
                                  <a:lnTo>
                                    <a:pt x="109" y="144"/>
                                  </a:lnTo>
                                  <a:lnTo>
                                    <a:pt x="96" y="141"/>
                                  </a:lnTo>
                                  <a:lnTo>
                                    <a:pt x="83" y="131"/>
                                  </a:lnTo>
                                  <a:lnTo>
                                    <a:pt x="72" y="116"/>
                                  </a:lnTo>
                                  <a:lnTo>
                                    <a:pt x="64" y="106"/>
                                  </a:lnTo>
                                  <a:lnTo>
                                    <a:pt x="50" y="99"/>
                                  </a:lnTo>
                                  <a:lnTo>
                                    <a:pt x="37" y="90"/>
                                  </a:lnTo>
                                  <a:lnTo>
                                    <a:pt x="27" y="77"/>
                                  </a:lnTo>
                                  <a:lnTo>
                                    <a:pt x="22" y="66"/>
                                  </a:lnTo>
                                  <a:lnTo>
                                    <a:pt x="13" y="58"/>
                                  </a:lnTo>
                                  <a:lnTo>
                                    <a:pt x="0" y="52"/>
                                  </a:lnTo>
                                  <a:lnTo>
                                    <a:pt x="18" y="44"/>
                                  </a:lnTo>
                                  <a:lnTo>
                                    <a:pt x="32" y="35"/>
                                  </a:lnTo>
                                  <a:lnTo>
                                    <a:pt x="47" y="26"/>
                                  </a:lnTo>
                                  <a:lnTo>
                                    <a:pt x="69" y="18"/>
                                  </a:lnTo>
                                  <a:lnTo>
                                    <a:pt x="100" y="14"/>
                                  </a:lnTo>
                                  <a:lnTo>
                                    <a:pt x="141" y="0"/>
                                  </a:lnTo>
                                  <a:lnTo>
                                    <a:pt x="227" y="59"/>
                                  </a:lnTo>
                                  <a:lnTo>
                                    <a:pt x="220" y="118"/>
                                  </a:lnTo>
                                  <a:lnTo>
                                    <a:pt x="194" y="131"/>
                                  </a:lnTo>
                                  <a:lnTo>
                                    <a:pt x="188" y="139"/>
                                  </a:lnTo>
                                  <a:lnTo>
                                    <a:pt x="183" y="151"/>
                                  </a:lnTo>
                                  <a:lnTo>
                                    <a:pt x="170" y="160"/>
                                  </a:lnTo>
                                  <a:lnTo>
                                    <a:pt x="157" y="165"/>
                                  </a:lnTo>
                                  <a:lnTo>
                                    <a:pt x="143" y="167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FF8F6A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32" name="Group 3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50" y="1700"/>
                        <a:ext cx="715" cy="901"/>
                        <a:chOff x="3950" y="1700"/>
                        <a:chExt cx="715" cy="901"/>
                      </a:xfrm>
                    </p:grpSpPr>
                    <p:grpSp>
                      <p:nvGrpSpPr>
                        <p:cNvPr id="33" name="Group 31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50" y="1700"/>
                          <a:ext cx="715" cy="901"/>
                          <a:chOff x="3950" y="1700"/>
                          <a:chExt cx="715" cy="901"/>
                        </a:xfrm>
                      </p:grpSpPr>
                      <p:sp>
                        <p:nvSpPr>
                          <p:cNvPr id="43" name="Freeform 26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50" y="1740"/>
                            <a:ext cx="715" cy="86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006" y="17"/>
                              </a:cxn>
                              <a:cxn ang="0">
                                <a:pos x="1136" y="44"/>
                              </a:cxn>
                              <a:cxn ang="0">
                                <a:pos x="1285" y="102"/>
                              </a:cxn>
                              <a:cxn ang="0">
                                <a:pos x="1379" y="173"/>
                              </a:cxn>
                              <a:cxn ang="0">
                                <a:pos x="1415" y="375"/>
                              </a:cxn>
                              <a:cxn ang="0">
                                <a:pos x="1429" y="638"/>
                              </a:cxn>
                              <a:cxn ang="0">
                                <a:pos x="1371" y="1005"/>
                              </a:cxn>
                              <a:cxn ang="0">
                                <a:pos x="1347" y="1152"/>
                              </a:cxn>
                              <a:cxn ang="0">
                                <a:pos x="1305" y="1239"/>
                              </a:cxn>
                              <a:cxn ang="0">
                                <a:pos x="1236" y="1361"/>
                              </a:cxn>
                              <a:cxn ang="0">
                                <a:pos x="1166" y="1494"/>
                              </a:cxn>
                              <a:cxn ang="0">
                                <a:pos x="1090" y="1599"/>
                              </a:cxn>
                              <a:cxn ang="0">
                                <a:pos x="976" y="1679"/>
                              </a:cxn>
                              <a:cxn ang="0">
                                <a:pos x="911" y="1722"/>
                              </a:cxn>
                              <a:cxn ang="0">
                                <a:pos x="938" y="1687"/>
                              </a:cxn>
                              <a:cxn ang="0">
                                <a:pos x="790" y="1593"/>
                              </a:cxn>
                              <a:cxn ang="0">
                                <a:pos x="746" y="1582"/>
                              </a:cxn>
                              <a:cxn ang="0">
                                <a:pos x="787" y="1543"/>
                              </a:cxn>
                              <a:cxn ang="0">
                                <a:pos x="821" y="1501"/>
                              </a:cxn>
                              <a:cxn ang="0">
                                <a:pos x="852" y="1454"/>
                              </a:cxn>
                              <a:cxn ang="0">
                                <a:pos x="922" y="1397"/>
                              </a:cxn>
                              <a:cxn ang="0">
                                <a:pos x="945" y="1336"/>
                              </a:cxn>
                              <a:cxn ang="0">
                                <a:pos x="993" y="1253"/>
                              </a:cxn>
                              <a:cxn ang="0">
                                <a:pos x="766" y="1288"/>
                              </a:cxn>
                              <a:cxn ang="0">
                                <a:pos x="594" y="1301"/>
                              </a:cxn>
                              <a:cxn ang="0">
                                <a:pos x="441" y="1315"/>
                              </a:cxn>
                              <a:cxn ang="0">
                                <a:pos x="352" y="1366"/>
                              </a:cxn>
                              <a:cxn ang="0">
                                <a:pos x="355" y="1420"/>
                              </a:cxn>
                              <a:cxn ang="0">
                                <a:pos x="351" y="1487"/>
                              </a:cxn>
                              <a:cxn ang="0">
                                <a:pos x="386" y="1576"/>
                              </a:cxn>
                              <a:cxn ang="0">
                                <a:pos x="331" y="1570"/>
                              </a:cxn>
                              <a:cxn ang="0">
                                <a:pos x="190" y="1651"/>
                              </a:cxn>
                              <a:cxn ang="0">
                                <a:pos x="189" y="1689"/>
                              </a:cxn>
                              <a:cxn ang="0">
                                <a:pos x="165" y="1618"/>
                              </a:cxn>
                              <a:cxn ang="0">
                                <a:pos x="113" y="1508"/>
                              </a:cxn>
                              <a:cxn ang="0">
                                <a:pos x="79" y="1408"/>
                              </a:cxn>
                              <a:cxn ang="0">
                                <a:pos x="62" y="1336"/>
                              </a:cxn>
                              <a:cxn ang="0">
                                <a:pos x="48" y="1246"/>
                              </a:cxn>
                              <a:cxn ang="0">
                                <a:pos x="34" y="1128"/>
                              </a:cxn>
                              <a:cxn ang="0">
                                <a:pos x="0" y="976"/>
                              </a:cxn>
                              <a:cxn ang="0">
                                <a:pos x="10" y="818"/>
                              </a:cxn>
                              <a:cxn ang="0">
                                <a:pos x="62" y="521"/>
                              </a:cxn>
                              <a:cxn ang="0">
                                <a:pos x="95" y="245"/>
                              </a:cxn>
                              <a:cxn ang="0">
                                <a:pos x="144" y="141"/>
                              </a:cxn>
                              <a:cxn ang="0">
                                <a:pos x="279" y="95"/>
                              </a:cxn>
                              <a:cxn ang="0">
                                <a:pos x="387" y="72"/>
                              </a:cxn>
                              <a:cxn ang="0">
                                <a:pos x="468" y="28"/>
                              </a:cxn>
                              <a:cxn ang="0">
                                <a:pos x="482" y="258"/>
                              </a:cxn>
                              <a:cxn ang="0">
                                <a:pos x="883" y="17"/>
                              </a:cxn>
                            </a:cxnLst>
                            <a:rect l="0" t="0" r="r" b="b"/>
                            <a:pathLst>
                              <a:path w="1429" h="1722">
                                <a:moveTo>
                                  <a:pt x="883" y="17"/>
                                </a:moveTo>
                                <a:lnTo>
                                  <a:pt x="931" y="17"/>
                                </a:lnTo>
                                <a:lnTo>
                                  <a:pt x="980" y="17"/>
                                </a:lnTo>
                                <a:lnTo>
                                  <a:pt x="1006" y="17"/>
                                </a:lnTo>
                                <a:lnTo>
                                  <a:pt x="1040" y="20"/>
                                </a:lnTo>
                                <a:lnTo>
                                  <a:pt x="1076" y="29"/>
                                </a:lnTo>
                                <a:lnTo>
                                  <a:pt x="1110" y="38"/>
                                </a:lnTo>
                                <a:lnTo>
                                  <a:pt x="1136" y="44"/>
                                </a:lnTo>
                                <a:lnTo>
                                  <a:pt x="1164" y="54"/>
                                </a:lnTo>
                                <a:lnTo>
                                  <a:pt x="1201" y="65"/>
                                </a:lnTo>
                                <a:lnTo>
                                  <a:pt x="1249" y="88"/>
                                </a:lnTo>
                                <a:lnTo>
                                  <a:pt x="1285" y="102"/>
                                </a:lnTo>
                                <a:lnTo>
                                  <a:pt x="1325" y="113"/>
                                </a:lnTo>
                                <a:lnTo>
                                  <a:pt x="1344" y="124"/>
                                </a:lnTo>
                                <a:lnTo>
                                  <a:pt x="1360" y="141"/>
                                </a:lnTo>
                                <a:lnTo>
                                  <a:pt x="1379" y="173"/>
                                </a:lnTo>
                                <a:lnTo>
                                  <a:pt x="1394" y="210"/>
                                </a:lnTo>
                                <a:lnTo>
                                  <a:pt x="1415" y="293"/>
                                </a:lnTo>
                                <a:lnTo>
                                  <a:pt x="1415" y="334"/>
                                </a:lnTo>
                                <a:lnTo>
                                  <a:pt x="1415" y="375"/>
                                </a:lnTo>
                                <a:lnTo>
                                  <a:pt x="1429" y="410"/>
                                </a:lnTo>
                                <a:lnTo>
                                  <a:pt x="1422" y="458"/>
                                </a:lnTo>
                                <a:lnTo>
                                  <a:pt x="1429" y="542"/>
                                </a:lnTo>
                                <a:lnTo>
                                  <a:pt x="1429" y="638"/>
                                </a:lnTo>
                                <a:lnTo>
                                  <a:pt x="1415" y="756"/>
                                </a:lnTo>
                                <a:lnTo>
                                  <a:pt x="1387" y="921"/>
                                </a:lnTo>
                                <a:lnTo>
                                  <a:pt x="1367" y="969"/>
                                </a:lnTo>
                                <a:lnTo>
                                  <a:pt x="1371" y="1005"/>
                                </a:lnTo>
                                <a:lnTo>
                                  <a:pt x="1375" y="1038"/>
                                </a:lnTo>
                                <a:lnTo>
                                  <a:pt x="1367" y="1100"/>
                                </a:lnTo>
                                <a:lnTo>
                                  <a:pt x="1346" y="1128"/>
                                </a:lnTo>
                                <a:lnTo>
                                  <a:pt x="1347" y="1152"/>
                                </a:lnTo>
                                <a:lnTo>
                                  <a:pt x="1342" y="1177"/>
                                </a:lnTo>
                                <a:lnTo>
                                  <a:pt x="1332" y="1205"/>
                                </a:lnTo>
                                <a:lnTo>
                                  <a:pt x="1322" y="1222"/>
                                </a:lnTo>
                                <a:lnTo>
                                  <a:pt x="1305" y="1239"/>
                                </a:lnTo>
                                <a:lnTo>
                                  <a:pt x="1298" y="1265"/>
                                </a:lnTo>
                                <a:lnTo>
                                  <a:pt x="1284" y="1294"/>
                                </a:lnTo>
                                <a:lnTo>
                                  <a:pt x="1257" y="1329"/>
                                </a:lnTo>
                                <a:lnTo>
                                  <a:pt x="1236" y="1361"/>
                                </a:lnTo>
                                <a:lnTo>
                                  <a:pt x="1217" y="1390"/>
                                </a:lnTo>
                                <a:lnTo>
                                  <a:pt x="1205" y="1415"/>
                                </a:lnTo>
                                <a:lnTo>
                                  <a:pt x="1185" y="1452"/>
                                </a:lnTo>
                                <a:lnTo>
                                  <a:pt x="1166" y="1494"/>
                                </a:lnTo>
                                <a:lnTo>
                                  <a:pt x="1151" y="1525"/>
                                </a:lnTo>
                                <a:lnTo>
                                  <a:pt x="1131" y="1556"/>
                                </a:lnTo>
                                <a:lnTo>
                                  <a:pt x="1108" y="1578"/>
                                </a:lnTo>
                                <a:lnTo>
                                  <a:pt x="1090" y="1599"/>
                                </a:lnTo>
                                <a:lnTo>
                                  <a:pt x="1067" y="1623"/>
                                </a:lnTo>
                                <a:lnTo>
                                  <a:pt x="1040" y="1639"/>
                                </a:lnTo>
                                <a:lnTo>
                                  <a:pt x="1014" y="1653"/>
                                </a:lnTo>
                                <a:lnTo>
                                  <a:pt x="976" y="1679"/>
                                </a:lnTo>
                                <a:lnTo>
                                  <a:pt x="955" y="1705"/>
                                </a:lnTo>
                                <a:lnTo>
                                  <a:pt x="937" y="1715"/>
                                </a:lnTo>
                                <a:lnTo>
                                  <a:pt x="923" y="1721"/>
                                </a:lnTo>
                                <a:lnTo>
                                  <a:pt x="911" y="1722"/>
                                </a:lnTo>
                                <a:lnTo>
                                  <a:pt x="900" y="1721"/>
                                </a:lnTo>
                                <a:lnTo>
                                  <a:pt x="889" y="1717"/>
                                </a:lnTo>
                                <a:lnTo>
                                  <a:pt x="882" y="1710"/>
                                </a:lnTo>
                                <a:lnTo>
                                  <a:pt x="938" y="1687"/>
                                </a:lnTo>
                                <a:lnTo>
                                  <a:pt x="911" y="1660"/>
                                </a:lnTo>
                                <a:lnTo>
                                  <a:pt x="876" y="1632"/>
                                </a:lnTo>
                                <a:lnTo>
                                  <a:pt x="814" y="1598"/>
                                </a:lnTo>
                                <a:lnTo>
                                  <a:pt x="790" y="1593"/>
                                </a:lnTo>
                                <a:lnTo>
                                  <a:pt x="767" y="1597"/>
                                </a:lnTo>
                                <a:lnTo>
                                  <a:pt x="745" y="1602"/>
                                </a:lnTo>
                                <a:lnTo>
                                  <a:pt x="744" y="1592"/>
                                </a:lnTo>
                                <a:lnTo>
                                  <a:pt x="746" y="1582"/>
                                </a:lnTo>
                                <a:lnTo>
                                  <a:pt x="756" y="1571"/>
                                </a:lnTo>
                                <a:lnTo>
                                  <a:pt x="762" y="1559"/>
                                </a:lnTo>
                                <a:lnTo>
                                  <a:pt x="774" y="1553"/>
                                </a:lnTo>
                                <a:lnTo>
                                  <a:pt x="787" y="1543"/>
                                </a:lnTo>
                                <a:lnTo>
                                  <a:pt x="788" y="1525"/>
                                </a:lnTo>
                                <a:lnTo>
                                  <a:pt x="793" y="1508"/>
                                </a:lnTo>
                                <a:lnTo>
                                  <a:pt x="807" y="1502"/>
                                </a:lnTo>
                                <a:lnTo>
                                  <a:pt x="821" y="1501"/>
                                </a:lnTo>
                                <a:lnTo>
                                  <a:pt x="830" y="1496"/>
                                </a:lnTo>
                                <a:lnTo>
                                  <a:pt x="835" y="1487"/>
                                </a:lnTo>
                                <a:lnTo>
                                  <a:pt x="842" y="1467"/>
                                </a:lnTo>
                                <a:lnTo>
                                  <a:pt x="852" y="1454"/>
                                </a:lnTo>
                                <a:lnTo>
                                  <a:pt x="869" y="1439"/>
                                </a:lnTo>
                                <a:lnTo>
                                  <a:pt x="890" y="1422"/>
                                </a:lnTo>
                                <a:lnTo>
                                  <a:pt x="916" y="1406"/>
                                </a:lnTo>
                                <a:lnTo>
                                  <a:pt x="922" y="1397"/>
                                </a:lnTo>
                                <a:lnTo>
                                  <a:pt x="923" y="1383"/>
                                </a:lnTo>
                                <a:lnTo>
                                  <a:pt x="917" y="1370"/>
                                </a:lnTo>
                                <a:lnTo>
                                  <a:pt x="931" y="1351"/>
                                </a:lnTo>
                                <a:lnTo>
                                  <a:pt x="945" y="1336"/>
                                </a:lnTo>
                                <a:lnTo>
                                  <a:pt x="959" y="1322"/>
                                </a:lnTo>
                                <a:lnTo>
                                  <a:pt x="973" y="1301"/>
                                </a:lnTo>
                                <a:lnTo>
                                  <a:pt x="973" y="1274"/>
                                </a:lnTo>
                                <a:lnTo>
                                  <a:pt x="993" y="1253"/>
                                </a:lnTo>
                                <a:lnTo>
                                  <a:pt x="1007" y="1232"/>
                                </a:lnTo>
                                <a:lnTo>
                                  <a:pt x="952" y="1274"/>
                                </a:lnTo>
                                <a:lnTo>
                                  <a:pt x="814" y="1294"/>
                                </a:lnTo>
                                <a:lnTo>
                                  <a:pt x="766" y="1288"/>
                                </a:lnTo>
                                <a:lnTo>
                                  <a:pt x="731" y="1288"/>
                                </a:lnTo>
                                <a:lnTo>
                                  <a:pt x="690" y="1294"/>
                                </a:lnTo>
                                <a:lnTo>
                                  <a:pt x="628" y="1301"/>
                                </a:lnTo>
                                <a:lnTo>
                                  <a:pt x="594" y="1301"/>
                                </a:lnTo>
                                <a:lnTo>
                                  <a:pt x="544" y="1288"/>
                                </a:lnTo>
                                <a:lnTo>
                                  <a:pt x="496" y="1281"/>
                                </a:lnTo>
                                <a:lnTo>
                                  <a:pt x="468" y="1294"/>
                                </a:lnTo>
                                <a:lnTo>
                                  <a:pt x="441" y="1315"/>
                                </a:lnTo>
                                <a:lnTo>
                                  <a:pt x="372" y="1343"/>
                                </a:lnTo>
                                <a:lnTo>
                                  <a:pt x="351" y="1343"/>
                                </a:lnTo>
                                <a:lnTo>
                                  <a:pt x="344" y="1357"/>
                                </a:lnTo>
                                <a:lnTo>
                                  <a:pt x="352" y="1366"/>
                                </a:lnTo>
                                <a:lnTo>
                                  <a:pt x="358" y="1377"/>
                                </a:lnTo>
                                <a:lnTo>
                                  <a:pt x="351" y="1398"/>
                                </a:lnTo>
                                <a:lnTo>
                                  <a:pt x="344" y="1412"/>
                                </a:lnTo>
                                <a:lnTo>
                                  <a:pt x="355" y="1420"/>
                                </a:lnTo>
                                <a:lnTo>
                                  <a:pt x="365" y="1432"/>
                                </a:lnTo>
                                <a:lnTo>
                                  <a:pt x="368" y="1443"/>
                                </a:lnTo>
                                <a:lnTo>
                                  <a:pt x="364" y="1463"/>
                                </a:lnTo>
                                <a:lnTo>
                                  <a:pt x="351" y="1487"/>
                                </a:lnTo>
                                <a:lnTo>
                                  <a:pt x="364" y="1501"/>
                                </a:lnTo>
                                <a:lnTo>
                                  <a:pt x="372" y="1522"/>
                                </a:lnTo>
                                <a:lnTo>
                                  <a:pt x="379" y="1563"/>
                                </a:lnTo>
                                <a:lnTo>
                                  <a:pt x="386" y="1576"/>
                                </a:lnTo>
                                <a:lnTo>
                                  <a:pt x="387" y="1597"/>
                                </a:lnTo>
                                <a:lnTo>
                                  <a:pt x="380" y="1584"/>
                                </a:lnTo>
                                <a:lnTo>
                                  <a:pt x="366" y="1575"/>
                                </a:lnTo>
                                <a:lnTo>
                                  <a:pt x="331" y="1570"/>
                                </a:lnTo>
                                <a:lnTo>
                                  <a:pt x="289" y="1574"/>
                                </a:lnTo>
                                <a:lnTo>
                                  <a:pt x="249" y="1590"/>
                                </a:lnTo>
                                <a:lnTo>
                                  <a:pt x="220" y="1612"/>
                                </a:lnTo>
                                <a:lnTo>
                                  <a:pt x="190" y="1651"/>
                                </a:lnTo>
                                <a:lnTo>
                                  <a:pt x="203" y="1679"/>
                                </a:lnTo>
                                <a:lnTo>
                                  <a:pt x="221" y="1707"/>
                                </a:lnTo>
                                <a:lnTo>
                                  <a:pt x="204" y="1700"/>
                                </a:lnTo>
                                <a:lnTo>
                                  <a:pt x="189" y="1689"/>
                                </a:lnTo>
                                <a:lnTo>
                                  <a:pt x="179" y="1675"/>
                                </a:lnTo>
                                <a:lnTo>
                                  <a:pt x="172" y="1659"/>
                                </a:lnTo>
                                <a:lnTo>
                                  <a:pt x="169" y="1640"/>
                                </a:lnTo>
                                <a:lnTo>
                                  <a:pt x="165" y="1618"/>
                                </a:lnTo>
                                <a:lnTo>
                                  <a:pt x="159" y="1575"/>
                                </a:lnTo>
                                <a:lnTo>
                                  <a:pt x="135" y="1553"/>
                                </a:lnTo>
                                <a:lnTo>
                                  <a:pt x="123" y="1532"/>
                                </a:lnTo>
                                <a:lnTo>
                                  <a:pt x="113" y="1508"/>
                                </a:lnTo>
                                <a:lnTo>
                                  <a:pt x="103" y="1474"/>
                                </a:lnTo>
                                <a:lnTo>
                                  <a:pt x="97" y="1452"/>
                                </a:lnTo>
                                <a:lnTo>
                                  <a:pt x="82" y="1425"/>
                                </a:lnTo>
                                <a:lnTo>
                                  <a:pt x="79" y="1408"/>
                                </a:lnTo>
                                <a:lnTo>
                                  <a:pt x="82" y="1398"/>
                                </a:lnTo>
                                <a:lnTo>
                                  <a:pt x="80" y="1374"/>
                                </a:lnTo>
                                <a:lnTo>
                                  <a:pt x="72" y="1353"/>
                                </a:lnTo>
                                <a:lnTo>
                                  <a:pt x="62" y="1336"/>
                                </a:lnTo>
                                <a:lnTo>
                                  <a:pt x="54" y="1325"/>
                                </a:lnTo>
                                <a:lnTo>
                                  <a:pt x="45" y="1312"/>
                                </a:lnTo>
                                <a:lnTo>
                                  <a:pt x="41" y="1294"/>
                                </a:lnTo>
                                <a:lnTo>
                                  <a:pt x="48" y="1246"/>
                                </a:lnTo>
                                <a:lnTo>
                                  <a:pt x="39" y="1214"/>
                                </a:lnTo>
                                <a:lnTo>
                                  <a:pt x="34" y="1184"/>
                                </a:lnTo>
                                <a:lnTo>
                                  <a:pt x="36" y="1155"/>
                                </a:lnTo>
                                <a:lnTo>
                                  <a:pt x="34" y="1128"/>
                                </a:lnTo>
                                <a:lnTo>
                                  <a:pt x="22" y="1092"/>
                                </a:lnTo>
                                <a:lnTo>
                                  <a:pt x="13" y="1059"/>
                                </a:lnTo>
                                <a:lnTo>
                                  <a:pt x="7" y="1011"/>
                                </a:lnTo>
                                <a:lnTo>
                                  <a:pt x="0" y="976"/>
                                </a:lnTo>
                                <a:lnTo>
                                  <a:pt x="0" y="928"/>
                                </a:lnTo>
                                <a:lnTo>
                                  <a:pt x="13" y="887"/>
                                </a:lnTo>
                                <a:lnTo>
                                  <a:pt x="16" y="851"/>
                                </a:lnTo>
                                <a:lnTo>
                                  <a:pt x="10" y="818"/>
                                </a:lnTo>
                                <a:lnTo>
                                  <a:pt x="13" y="783"/>
                                </a:lnTo>
                                <a:lnTo>
                                  <a:pt x="34" y="673"/>
                                </a:lnTo>
                                <a:lnTo>
                                  <a:pt x="34" y="583"/>
                                </a:lnTo>
                                <a:lnTo>
                                  <a:pt x="62" y="521"/>
                                </a:lnTo>
                                <a:lnTo>
                                  <a:pt x="55" y="437"/>
                                </a:lnTo>
                                <a:lnTo>
                                  <a:pt x="62" y="355"/>
                                </a:lnTo>
                                <a:lnTo>
                                  <a:pt x="76" y="286"/>
                                </a:lnTo>
                                <a:lnTo>
                                  <a:pt x="95" y="245"/>
                                </a:lnTo>
                                <a:lnTo>
                                  <a:pt x="105" y="220"/>
                                </a:lnTo>
                                <a:lnTo>
                                  <a:pt x="117" y="182"/>
                                </a:lnTo>
                                <a:lnTo>
                                  <a:pt x="127" y="162"/>
                                </a:lnTo>
                                <a:lnTo>
                                  <a:pt x="144" y="141"/>
                                </a:lnTo>
                                <a:lnTo>
                                  <a:pt x="164" y="128"/>
                                </a:lnTo>
                                <a:lnTo>
                                  <a:pt x="202" y="118"/>
                                </a:lnTo>
                                <a:lnTo>
                                  <a:pt x="237" y="106"/>
                                </a:lnTo>
                                <a:lnTo>
                                  <a:pt x="279" y="95"/>
                                </a:lnTo>
                                <a:lnTo>
                                  <a:pt x="324" y="86"/>
                                </a:lnTo>
                                <a:lnTo>
                                  <a:pt x="349" y="78"/>
                                </a:lnTo>
                                <a:lnTo>
                                  <a:pt x="366" y="73"/>
                                </a:lnTo>
                                <a:lnTo>
                                  <a:pt x="387" y="72"/>
                                </a:lnTo>
                                <a:lnTo>
                                  <a:pt x="403" y="69"/>
                                </a:lnTo>
                                <a:lnTo>
                                  <a:pt x="424" y="59"/>
                                </a:lnTo>
                                <a:lnTo>
                                  <a:pt x="442" y="44"/>
                                </a:lnTo>
                                <a:lnTo>
                                  <a:pt x="468" y="28"/>
                                </a:lnTo>
                                <a:lnTo>
                                  <a:pt x="510" y="16"/>
                                </a:lnTo>
                                <a:lnTo>
                                  <a:pt x="538" y="0"/>
                                </a:lnTo>
                                <a:lnTo>
                                  <a:pt x="565" y="24"/>
                                </a:lnTo>
                                <a:lnTo>
                                  <a:pt x="482" y="258"/>
                                </a:lnTo>
                                <a:lnTo>
                                  <a:pt x="649" y="632"/>
                                </a:lnTo>
                                <a:lnTo>
                                  <a:pt x="787" y="348"/>
                                </a:lnTo>
                                <a:lnTo>
                                  <a:pt x="904" y="113"/>
                                </a:lnTo>
                                <a:lnTo>
                                  <a:pt x="883" y="17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01F9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ru-RU"/>
                          </a:p>
                        </p:txBody>
                      </p:sp>
                      <p:grpSp>
                        <p:nvGrpSpPr>
                          <p:cNvPr id="44" name="Group 31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950" y="1700"/>
                            <a:ext cx="701" cy="900"/>
                            <a:chOff x="3950" y="1700"/>
                            <a:chExt cx="701" cy="900"/>
                          </a:xfrm>
                        </p:grpSpPr>
                        <p:sp>
                          <p:nvSpPr>
                            <p:cNvPr id="45" name="Freeform 27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164" y="1736"/>
                              <a:ext cx="60" cy="114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121" y="0"/>
                                </a:cxn>
                                <a:cxn ang="0">
                                  <a:pos x="79" y="86"/>
                                </a:cxn>
                                <a:cxn ang="0">
                                  <a:pos x="41" y="227"/>
                                </a:cxn>
                                <a:cxn ang="0">
                                  <a:pos x="21" y="193"/>
                                </a:cxn>
                                <a:cxn ang="0">
                                  <a:pos x="0" y="179"/>
                                </a:cxn>
                                <a:cxn ang="0">
                                  <a:pos x="3" y="165"/>
                                </a:cxn>
                                <a:cxn ang="0">
                                  <a:pos x="17" y="158"/>
                                </a:cxn>
                                <a:cxn ang="0">
                                  <a:pos x="28" y="124"/>
                                </a:cxn>
                                <a:cxn ang="0">
                                  <a:pos x="36" y="63"/>
                                </a:cxn>
                                <a:cxn ang="0">
                                  <a:pos x="51" y="41"/>
                                </a:cxn>
                                <a:cxn ang="0">
                                  <a:pos x="72" y="28"/>
                                </a:cxn>
                                <a:cxn ang="0">
                                  <a:pos x="95" y="16"/>
                                </a:cxn>
                                <a:cxn ang="0">
                                  <a:pos x="108" y="9"/>
                                </a:cxn>
                                <a:cxn ang="0">
                                  <a:pos x="121" y="0"/>
                                </a:cxn>
                              </a:cxnLst>
                              <a:rect l="0" t="0" r="r" b="b"/>
                              <a:pathLst>
                                <a:path w="121" h="227">
                                  <a:moveTo>
                                    <a:pt x="121" y="0"/>
                                  </a:moveTo>
                                  <a:lnTo>
                                    <a:pt x="79" y="86"/>
                                  </a:lnTo>
                                  <a:lnTo>
                                    <a:pt x="41" y="227"/>
                                  </a:lnTo>
                                  <a:lnTo>
                                    <a:pt x="21" y="193"/>
                                  </a:lnTo>
                                  <a:lnTo>
                                    <a:pt x="0" y="179"/>
                                  </a:lnTo>
                                  <a:lnTo>
                                    <a:pt x="3" y="165"/>
                                  </a:lnTo>
                                  <a:lnTo>
                                    <a:pt x="17" y="158"/>
                                  </a:lnTo>
                                  <a:lnTo>
                                    <a:pt x="28" y="124"/>
                                  </a:lnTo>
                                  <a:lnTo>
                                    <a:pt x="36" y="63"/>
                                  </a:lnTo>
                                  <a:lnTo>
                                    <a:pt x="51" y="41"/>
                                  </a:lnTo>
                                  <a:lnTo>
                                    <a:pt x="72" y="28"/>
                                  </a:lnTo>
                                  <a:lnTo>
                                    <a:pt x="95" y="16"/>
                                  </a:lnTo>
                                  <a:lnTo>
                                    <a:pt x="108" y="9"/>
                                  </a:lnTo>
                                  <a:lnTo>
                                    <a:pt x="121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8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46" name="Freeform 27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275" y="1744"/>
                              <a:ext cx="180" cy="298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502"/>
                                </a:cxn>
                                <a:cxn ang="0">
                                  <a:pos x="38" y="442"/>
                                </a:cxn>
                                <a:cxn ang="0">
                                  <a:pos x="76" y="366"/>
                                </a:cxn>
                                <a:cxn ang="0">
                                  <a:pos x="131" y="259"/>
                                </a:cxn>
                                <a:cxn ang="0">
                                  <a:pos x="169" y="166"/>
                                </a:cxn>
                                <a:cxn ang="0">
                                  <a:pos x="200" y="80"/>
                                </a:cxn>
                                <a:cxn ang="0">
                                  <a:pos x="217" y="39"/>
                                </a:cxn>
                                <a:cxn ang="0">
                                  <a:pos x="235" y="6"/>
                                </a:cxn>
                                <a:cxn ang="0">
                                  <a:pos x="241" y="1"/>
                                </a:cxn>
                                <a:cxn ang="0">
                                  <a:pos x="254" y="0"/>
                                </a:cxn>
                                <a:cxn ang="0">
                                  <a:pos x="274" y="2"/>
                                </a:cxn>
                                <a:cxn ang="0">
                                  <a:pos x="291" y="4"/>
                                </a:cxn>
                                <a:cxn ang="0">
                                  <a:pos x="313" y="7"/>
                                </a:cxn>
                                <a:cxn ang="0">
                                  <a:pos x="331" y="6"/>
                                </a:cxn>
                                <a:cxn ang="0">
                                  <a:pos x="347" y="7"/>
                                </a:cxn>
                                <a:cxn ang="0">
                                  <a:pos x="353" y="10"/>
                                </a:cxn>
                                <a:cxn ang="0">
                                  <a:pos x="357" y="20"/>
                                </a:cxn>
                                <a:cxn ang="0">
                                  <a:pos x="360" y="32"/>
                                </a:cxn>
                                <a:cxn ang="0">
                                  <a:pos x="358" y="41"/>
                                </a:cxn>
                                <a:cxn ang="0">
                                  <a:pos x="341" y="77"/>
                                </a:cxn>
                                <a:cxn ang="0">
                                  <a:pos x="293" y="177"/>
                                </a:cxn>
                                <a:cxn ang="0">
                                  <a:pos x="265" y="242"/>
                                </a:cxn>
                                <a:cxn ang="0">
                                  <a:pos x="237" y="308"/>
                                </a:cxn>
                                <a:cxn ang="0">
                                  <a:pos x="210" y="380"/>
                                </a:cxn>
                                <a:cxn ang="0">
                                  <a:pos x="175" y="418"/>
                                </a:cxn>
                                <a:cxn ang="0">
                                  <a:pos x="148" y="459"/>
                                </a:cxn>
                                <a:cxn ang="0">
                                  <a:pos x="134" y="502"/>
                                </a:cxn>
                                <a:cxn ang="0">
                                  <a:pos x="120" y="543"/>
                                </a:cxn>
                                <a:cxn ang="0">
                                  <a:pos x="93" y="595"/>
                                </a:cxn>
                                <a:cxn ang="0">
                                  <a:pos x="0" y="502"/>
                                </a:cxn>
                              </a:cxnLst>
                              <a:rect l="0" t="0" r="r" b="b"/>
                              <a:pathLst>
                                <a:path w="360" h="595">
                                  <a:moveTo>
                                    <a:pt x="0" y="502"/>
                                  </a:moveTo>
                                  <a:lnTo>
                                    <a:pt x="38" y="442"/>
                                  </a:lnTo>
                                  <a:lnTo>
                                    <a:pt x="76" y="366"/>
                                  </a:lnTo>
                                  <a:lnTo>
                                    <a:pt x="131" y="259"/>
                                  </a:lnTo>
                                  <a:lnTo>
                                    <a:pt x="169" y="166"/>
                                  </a:lnTo>
                                  <a:lnTo>
                                    <a:pt x="200" y="80"/>
                                  </a:lnTo>
                                  <a:lnTo>
                                    <a:pt x="217" y="39"/>
                                  </a:lnTo>
                                  <a:lnTo>
                                    <a:pt x="235" y="6"/>
                                  </a:lnTo>
                                  <a:lnTo>
                                    <a:pt x="241" y="1"/>
                                  </a:lnTo>
                                  <a:lnTo>
                                    <a:pt x="254" y="0"/>
                                  </a:lnTo>
                                  <a:lnTo>
                                    <a:pt x="274" y="2"/>
                                  </a:lnTo>
                                  <a:lnTo>
                                    <a:pt x="291" y="4"/>
                                  </a:lnTo>
                                  <a:lnTo>
                                    <a:pt x="313" y="7"/>
                                  </a:lnTo>
                                  <a:lnTo>
                                    <a:pt x="331" y="6"/>
                                  </a:lnTo>
                                  <a:lnTo>
                                    <a:pt x="347" y="7"/>
                                  </a:lnTo>
                                  <a:lnTo>
                                    <a:pt x="353" y="10"/>
                                  </a:lnTo>
                                  <a:lnTo>
                                    <a:pt x="357" y="20"/>
                                  </a:lnTo>
                                  <a:lnTo>
                                    <a:pt x="360" y="32"/>
                                  </a:lnTo>
                                  <a:lnTo>
                                    <a:pt x="358" y="41"/>
                                  </a:lnTo>
                                  <a:lnTo>
                                    <a:pt x="341" y="77"/>
                                  </a:lnTo>
                                  <a:lnTo>
                                    <a:pt x="293" y="177"/>
                                  </a:lnTo>
                                  <a:lnTo>
                                    <a:pt x="265" y="242"/>
                                  </a:lnTo>
                                  <a:lnTo>
                                    <a:pt x="237" y="308"/>
                                  </a:lnTo>
                                  <a:lnTo>
                                    <a:pt x="210" y="380"/>
                                  </a:lnTo>
                                  <a:lnTo>
                                    <a:pt x="175" y="418"/>
                                  </a:lnTo>
                                  <a:lnTo>
                                    <a:pt x="148" y="459"/>
                                  </a:lnTo>
                                  <a:lnTo>
                                    <a:pt x="134" y="502"/>
                                  </a:lnTo>
                                  <a:lnTo>
                                    <a:pt x="120" y="543"/>
                                  </a:lnTo>
                                  <a:lnTo>
                                    <a:pt x="93" y="595"/>
                                  </a:lnTo>
                                  <a:lnTo>
                                    <a:pt x="0" y="502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1F9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47" name="Freeform 27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452" y="1749"/>
                              <a:ext cx="38" cy="47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0"/>
                                </a:cxn>
                                <a:cxn ang="0">
                                  <a:pos x="13" y="36"/>
                                </a:cxn>
                                <a:cxn ang="0">
                                  <a:pos x="28" y="46"/>
                                </a:cxn>
                                <a:cxn ang="0">
                                  <a:pos x="40" y="60"/>
                                </a:cxn>
                                <a:cxn ang="0">
                                  <a:pos x="48" y="76"/>
                                </a:cxn>
                                <a:cxn ang="0">
                                  <a:pos x="51" y="94"/>
                                </a:cxn>
                                <a:cxn ang="0">
                                  <a:pos x="62" y="79"/>
                                </a:cxn>
                                <a:cxn ang="0">
                                  <a:pos x="70" y="62"/>
                                </a:cxn>
                                <a:cxn ang="0">
                                  <a:pos x="74" y="45"/>
                                </a:cxn>
                                <a:cxn ang="0">
                                  <a:pos x="73" y="33"/>
                                </a:cxn>
                                <a:cxn ang="0">
                                  <a:pos x="66" y="28"/>
                                </a:cxn>
                                <a:cxn ang="0">
                                  <a:pos x="55" y="21"/>
                                </a:cxn>
                                <a:cxn ang="0">
                                  <a:pos x="49" y="10"/>
                                </a:cxn>
                                <a:cxn ang="0">
                                  <a:pos x="29" y="5"/>
                                </a:cxn>
                                <a:cxn ang="0">
                                  <a:pos x="13" y="1"/>
                                </a:cxn>
                                <a:cxn ang="0">
                                  <a:pos x="0" y="0"/>
                                </a:cxn>
                              </a:cxnLst>
                              <a:rect l="0" t="0" r="r" b="b"/>
                              <a:pathLst>
                                <a:path w="74" h="94">
                                  <a:moveTo>
                                    <a:pt x="0" y="0"/>
                                  </a:moveTo>
                                  <a:lnTo>
                                    <a:pt x="13" y="36"/>
                                  </a:lnTo>
                                  <a:lnTo>
                                    <a:pt x="28" y="46"/>
                                  </a:lnTo>
                                  <a:lnTo>
                                    <a:pt x="40" y="60"/>
                                  </a:lnTo>
                                  <a:lnTo>
                                    <a:pt x="48" y="76"/>
                                  </a:lnTo>
                                  <a:lnTo>
                                    <a:pt x="51" y="94"/>
                                  </a:lnTo>
                                  <a:lnTo>
                                    <a:pt x="62" y="79"/>
                                  </a:lnTo>
                                  <a:lnTo>
                                    <a:pt x="70" y="62"/>
                                  </a:lnTo>
                                  <a:lnTo>
                                    <a:pt x="74" y="45"/>
                                  </a:lnTo>
                                  <a:lnTo>
                                    <a:pt x="73" y="33"/>
                                  </a:lnTo>
                                  <a:lnTo>
                                    <a:pt x="66" y="28"/>
                                  </a:lnTo>
                                  <a:lnTo>
                                    <a:pt x="55" y="21"/>
                                  </a:lnTo>
                                  <a:lnTo>
                                    <a:pt x="49" y="10"/>
                                  </a:lnTo>
                                  <a:lnTo>
                                    <a:pt x="29" y="5"/>
                                  </a:lnTo>
                                  <a:lnTo>
                                    <a:pt x="13" y="1"/>
                                  </a:lnTo>
                                  <a:lnTo>
                                    <a:pt x="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8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48" name="Freeform 27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314" y="1748"/>
                              <a:ext cx="156" cy="288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269" y="0"/>
                                </a:cxn>
                                <a:cxn ang="0">
                                  <a:pos x="0" y="575"/>
                                </a:cxn>
                                <a:cxn ang="0">
                                  <a:pos x="28" y="565"/>
                                </a:cxn>
                                <a:cxn ang="0">
                                  <a:pos x="45" y="544"/>
                                </a:cxn>
                                <a:cxn ang="0">
                                  <a:pos x="52" y="520"/>
                                </a:cxn>
                                <a:cxn ang="0">
                                  <a:pos x="65" y="500"/>
                                </a:cxn>
                                <a:cxn ang="0">
                                  <a:pos x="79" y="481"/>
                                </a:cxn>
                                <a:cxn ang="0">
                                  <a:pos x="96" y="454"/>
                                </a:cxn>
                                <a:cxn ang="0">
                                  <a:pos x="107" y="426"/>
                                </a:cxn>
                                <a:cxn ang="0">
                                  <a:pos x="118" y="417"/>
                                </a:cxn>
                                <a:cxn ang="0">
                                  <a:pos x="126" y="407"/>
                                </a:cxn>
                                <a:cxn ang="0">
                                  <a:pos x="131" y="392"/>
                                </a:cxn>
                                <a:cxn ang="0">
                                  <a:pos x="137" y="364"/>
                                </a:cxn>
                                <a:cxn ang="0">
                                  <a:pos x="168" y="300"/>
                                </a:cxn>
                                <a:cxn ang="0">
                                  <a:pos x="193" y="250"/>
                                </a:cxn>
                                <a:cxn ang="0">
                                  <a:pos x="200" y="240"/>
                                </a:cxn>
                                <a:cxn ang="0">
                                  <a:pos x="210" y="233"/>
                                </a:cxn>
                                <a:cxn ang="0">
                                  <a:pos x="214" y="214"/>
                                </a:cxn>
                                <a:cxn ang="0">
                                  <a:pos x="220" y="192"/>
                                </a:cxn>
                                <a:cxn ang="0">
                                  <a:pos x="235" y="179"/>
                                </a:cxn>
                                <a:cxn ang="0">
                                  <a:pos x="250" y="170"/>
                                </a:cxn>
                                <a:cxn ang="0">
                                  <a:pos x="268" y="163"/>
                                </a:cxn>
                                <a:cxn ang="0">
                                  <a:pos x="293" y="157"/>
                                </a:cxn>
                                <a:cxn ang="0">
                                  <a:pos x="266" y="153"/>
                                </a:cxn>
                                <a:cxn ang="0">
                                  <a:pos x="252" y="152"/>
                                </a:cxn>
                                <a:cxn ang="0">
                                  <a:pos x="239" y="154"/>
                                </a:cxn>
                                <a:cxn ang="0">
                                  <a:pos x="241" y="140"/>
                                </a:cxn>
                                <a:cxn ang="0">
                                  <a:pos x="254" y="123"/>
                                </a:cxn>
                                <a:cxn ang="0">
                                  <a:pos x="264" y="110"/>
                                </a:cxn>
                                <a:cxn ang="0">
                                  <a:pos x="283" y="98"/>
                                </a:cxn>
                                <a:cxn ang="0">
                                  <a:pos x="299" y="86"/>
                                </a:cxn>
                                <a:cxn ang="0">
                                  <a:pos x="310" y="71"/>
                                </a:cxn>
                                <a:cxn ang="0">
                                  <a:pos x="286" y="76"/>
                                </a:cxn>
                                <a:cxn ang="0">
                                  <a:pos x="265" y="85"/>
                                </a:cxn>
                                <a:cxn ang="0">
                                  <a:pos x="283" y="64"/>
                                </a:cxn>
                                <a:cxn ang="0">
                                  <a:pos x="291" y="47"/>
                                </a:cxn>
                                <a:cxn ang="0">
                                  <a:pos x="293" y="30"/>
                                </a:cxn>
                                <a:cxn ang="0">
                                  <a:pos x="289" y="16"/>
                                </a:cxn>
                                <a:cxn ang="0">
                                  <a:pos x="284" y="8"/>
                                </a:cxn>
                                <a:cxn ang="0">
                                  <a:pos x="276" y="1"/>
                                </a:cxn>
                                <a:cxn ang="0">
                                  <a:pos x="269" y="0"/>
                                </a:cxn>
                              </a:cxnLst>
                              <a:rect l="0" t="0" r="r" b="b"/>
                              <a:pathLst>
                                <a:path w="310" h="575">
                                  <a:moveTo>
                                    <a:pt x="269" y="0"/>
                                  </a:moveTo>
                                  <a:lnTo>
                                    <a:pt x="0" y="575"/>
                                  </a:lnTo>
                                  <a:lnTo>
                                    <a:pt x="28" y="565"/>
                                  </a:lnTo>
                                  <a:lnTo>
                                    <a:pt x="45" y="544"/>
                                  </a:lnTo>
                                  <a:lnTo>
                                    <a:pt x="52" y="520"/>
                                  </a:lnTo>
                                  <a:lnTo>
                                    <a:pt x="65" y="500"/>
                                  </a:lnTo>
                                  <a:lnTo>
                                    <a:pt x="79" y="481"/>
                                  </a:lnTo>
                                  <a:lnTo>
                                    <a:pt x="96" y="454"/>
                                  </a:lnTo>
                                  <a:lnTo>
                                    <a:pt x="107" y="426"/>
                                  </a:lnTo>
                                  <a:lnTo>
                                    <a:pt x="118" y="417"/>
                                  </a:lnTo>
                                  <a:lnTo>
                                    <a:pt x="126" y="407"/>
                                  </a:lnTo>
                                  <a:lnTo>
                                    <a:pt x="131" y="392"/>
                                  </a:lnTo>
                                  <a:lnTo>
                                    <a:pt x="137" y="364"/>
                                  </a:lnTo>
                                  <a:lnTo>
                                    <a:pt x="168" y="300"/>
                                  </a:lnTo>
                                  <a:lnTo>
                                    <a:pt x="193" y="250"/>
                                  </a:lnTo>
                                  <a:lnTo>
                                    <a:pt x="200" y="240"/>
                                  </a:lnTo>
                                  <a:lnTo>
                                    <a:pt x="210" y="233"/>
                                  </a:lnTo>
                                  <a:lnTo>
                                    <a:pt x="214" y="214"/>
                                  </a:lnTo>
                                  <a:lnTo>
                                    <a:pt x="220" y="192"/>
                                  </a:lnTo>
                                  <a:lnTo>
                                    <a:pt x="235" y="179"/>
                                  </a:lnTo>
                                  <a:lnTo>
                                    <a:pt x="250" y="170"/>
                                  </a:lnTo>
                                  <a:lnTo>
                                    <a:pt x="268" y="163"/>
                                  </a:lnTo>
                                  <a:lnTo>
                                    <a:pt x="293" y="157"/>
                                  </a:lnTo>
                                  <a:lnTo>
                                    <a:pt x="266" y="153"/>
                                  </a:lnTo>
                                  <a:lnTo>
                                    <a:pt x="252" y="152"/>
                                  </a:lnTo>
                                  <a:lnTo>
                                    <a:pt x="239" y="154"/>
                                  </a:lnTo>
                                  <a:lnTo>
                                    <a:pt x="241" y="140"/>
                                  </a:lnTo>
                                  <a:lnTo>
                                    <a:pt x="254" y="123"/>
                                  </a:lnTo>
                                  <a:lnTo>
                                    <a:pt x="264" y="110"/>
                                  </a:lnTo>
                                  <a:lnTo>
                                    <a:pt x="283" y="98"/>
                                  </a:lnTo>
                                  <a:lnTo>
                                    <a:pt x="299" y="86"/>
                                  </a:lnTo>
                                  <a:lnTo>
                                    <a:pt x="310" y="71"/>
                                  </a:lnTo>
                                  <a:lnTo>
                                    <a:pt x="286" y="76"/>
                                  </a:lnTo>
                                  <a:lnTo>
                                    <a:pt x="265" y="85"/>
                                  </a:lnTo>
                                  <a:lnTo>
                                    <a:pt x="283" y="64"/>
                                  </a:lnTo>
                                  <a:lnTo>
                                    <a:pt x="291" y="47"/>
                                  </a:lnTo>
                                  <a:lnTo>
                                    <a:pt x="293" y="30"/>
                                  </a:lnTo>
                                  <a:lnTo>
                                    <a:pt x="289" y="16"/>
                                  </a:lnTo>
                                  <a:lnTo>
                                    <a:pt x="284" y="8"/>
                                  </a:lnTo>
                                  <a:lnTo>
                                    <a:pt x="276" y="1"/>
                                  </a:lnTo>
                                  <a:lnTo>
                                    <a:pt x="269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55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49" name="Freeform 27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526" y="1812"/>
                              <a:ext cx="97" cy="226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453"/>
                                </a:cxn>
                                <a:cxn ang="0">
                                  <a:pos x="15" y="426"/>
                                </a:cxn>
                                <a:cxn ang="0">
                                  <a:pos x="25" y="413"/>
                                </a:cxn>
                                <a:cxn ang="0">
                                  <a:pos x="20" y="398"/>
                                </a:cxn>
                                <a:cxn ang="0">
                                  <a:pos x="27" y="377"/>
                                </a:cxn>
                                <a:cxn ang="0">
                                  <a:pos x="31" y="345"/>
                                </a:cxn>
                                <a:cxn ang="0">
                                  <a:pos x="39" y="321"/>
                                </a:cxn>
                                <a:cxn ang="0">
                                  <a:pos x="51" y="290"/>
                                </a:cxn>
                                <a:cxn ang="0">
                                  <a:pos x="64" y="260"/>
                                </a:cxn>
                                <a:cxn ang="0">
                                  <a:pos x="74" y="239"/>
                                </a:cxn>
                                <a:cxn ang="0">
                                  <a:pos x="79" y="206"/>
                                </a:cxn>
                                <a:cxn ang="0">
                                  <a:pos x="74" y="184"/>
                                </a:cxn>
                                <a:cxn ang="0">
                                  <a:pos x="70" y="166"/>
                                </a:cxn>
                                <a:cxn ang="0">
                                  <a:pos x="105" y="135"/>
                                </a:cxn>
                                <a:cxn ang="0">
                                  <a:pos x="132" y="104"/>
                                </a:cxn>
                                <a:cxn ang="0">
                                  <a:pos x="154" y="75"/>
                                </a:cxn>
                                <a:cxn ang="0">
                                  <a:pos x="177" y="39"/>
                                </a:cxn>
                                <a:cxn ang="0">
                                  <a:pos x="194" y="0"/>
                                </a:cxn>
                                <a:cxn ang="0">
                                  <a:pos x="169" y="34"/>
                                </a:cxn>
                                <a:cxn ang="0">
                                  <a:pos x="149" y="57"/>
                                </a:cxn>
                                <a:cxn ang="0">
                                  <a:pos x="128" y="78"/>
                                </a:cxn>
                                <a:cxn ang="0">
                                  <a:pos x="107" y="97"/>
                                </a:cxn>
                                <a:cxn ang="0">
                                  <a:pos x="87" y="111"/>
                                </a:cxn>
                                <a:cxn ang="0">
                                  <a:pos x="94" y="69"/>
                                </a:cxn>
                                <a:cxn ang="0">
                                  <a:pos x="73" y="114"/>
                                </a:cxn>
                                <a:cxn ang="0">
                                  <a:pos x="58" y="162"/>
                                </a:cxn>
                                <a:cxn ang="0">
                                  <a:pos x="42" y="221"/>
                                </a:cxn>
                                <a:cxn ang="0">
                                  <a:pos x="31" y="258"/>
                                </a:cxn>
                                <a:cxn ang="0">
                                  <a:pos x="19" y="287"/>
                                </a:cxn>
                                <a:cxn ang="0">
                                  <a:pos x="12" y="322"/>
                                </a:cxn>
                                <a:cxn ang="0">
                                  <a:pos x="9" y="353"/>
                                </a:cxn>
                                <a:cxn ang="0">
                                  <a:pos x="6" y="391"/>
                                </a:cxn>
                                <a:cxn ang="0">
                                  <a:pos x="0" y="453"/>
                                </a:cxn>
                              </a:cxnLst>
                              <a:rect l="0" t="0" r="r" b="b"/>
                              <a:pathLst>
                                <a:path w="194" h="453">
                                  <a:moveTo>
                                    <a:pt x="0" y="453"/>
                                  </a:moveTo>
                                  <a:lnTo>
                                    <a:pt x="15" y="426"/>
                                  </a:lnTo>
                                  <a:lnTo>
                                    <a:pt x="25" y="413"/>
                                  </a:lnTo>
                                  <a:lnTo>
                                    <a:pt x="20" y="398"/>
                                  </a:lnTo>
                                  <a:lnTo>
                                    <a:pt x="27" y="377"/>
                                  </a:lnTo>
                                  <a:lnTo>
                                    <a:pt x="31" y="345"/>
                                  </a:lnTo>
                                  <a:lnTo>
                                    <a:pt x="39" y="321"/>
                                  </a:lnTo>
                                  <a:lnTo>
                                    <a:pt x="51" y="290"/>
                                  </a:lnTo>
                                  <a:lnTo>
                                    <a:pt x="64" y="260"/>
                                  </a:lnTo>
                                  <a:lnTo>
                                    <a:pt x="74" y="239"/>
                                  </a:lnTo>
                                  <a:lnTo>
                                    <a:pt x="79" y="206"/>
                                  </a:lnTo>
                                  <a:lnTo>
                                    <a:pt x="74" y="184"/>
                                  </a:lnTo>
                                  <a:lnTo>
                                    <a:pt x="70" y="166"/>
                                  </a:lnTo>
                                  <a:lnTo>
                                    <a:pt x="105" y="135"/>
                                  </a:lnTo>
                                  <a:lnTo>
                                    <a:pt x="132" y="104"/>
                                  </a:lnTo>
                                  <a:lnTo>
                                    <a:pt x="154" y="75"/>
                                  </a:lnTo>
                                  <a:lnTo>
                                    <a:pt x="177" y="39"/>
                                  </a:lnTo>
                                  <a:lnTo>
                                    <a:pt x="194" y="0"/>
                                  </a:lnTo>
                                  <a:lnTo>
                                    <a:pt x="169" y="34"/>
                                  </a:lnTo>
                                  <a:lnTo>
                                    <a:pt x="149" y="57"/>
                                  </a:lnTo>
                                  <a:lnTo>
                                    <a:pt x="128" y="78"/>
                                  </a:lnTo>
                                  <a:lnTo>
                                    <a:pt x="107" y="97"/>
                                  </a:lnTo>
                                  <a:lnTo>
                                    <a:pt x="87" y="111"/>
                                  </a:lnTo>
                                  <a:lnTo>
                                    <a:pt x="94" y="69"/>
                                  </a:lnTo>
                                  <a:lnTo>
                                    <a:pt x="73" y="114"/>
                                  </a:lnTo>
                                  <a:lnTo>
                                    <a:pt x="58" y="162"/>
                                  </a:lnTo>
                                  <a:lnTo>
                                    <a:pt x="42" y="221"/>
                                  </a:lnTo>
                                  <a:lnTo>
                                    <a:pt x="31" y="258"/>
                                  </a:lnTo>
                                  <a:lnTo>
                                    <a:pt x="19" y="287"/>
                                  </a:lnTo>
                                  <a:lnTo>
                                    <a:pt x="12" y="322"/>
                                  </a:lnTo>
                                  <a:lnTo>
                                    <a:pt x="9" y="353"/>
                                  </a:lnTo>
                                  <a:lnTo>
                                    <a:pt x="6" y="391"/>
                                  </a:lnTo>
                                  <a:lnTo>
                                    <a:pt x="0" y="453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55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50" name="Freeform 27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514" y="2003"/>
                              <a:ext cx="61" cy="109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21" y="86"/>
                                </a:cxn>
                                <a:cxn ang="0">
                                  <a:pos x="32" y="107"/>
                                </a:cxn>
                                <a:cxn ang="0">
                                  <a:pos x="45" y="79"/>
                                </a:cxn>
                                <a:cxn ang="0">
                                  <a:pos x="62" y="59"/>
                                </a:cxn>
                                <a:cxn ang="0">
                                  <a:pos x="90" y="41"/>
                                </a:cxn>
                                <a:cxn ang="0">
                                  <a:pos x="101" y="32"/>
                                </a:cxn>
                                <a:cxn ang="0">
                                  <a:pos x="110" y="21"/>
                                </a:cxn>
                                <a:cxn ang="0">
                                  <a:pos x="122" y="0"/>
                                </a:cxn>
                                <a:cxn ang="0">
                                  <a:pos x="117" y="30"/>
                                </a:cxn>
                                <a:cxn ang="0">
                                  <a:pos x="107" y="53"/>
                                </a:cxn>
                                <a:cxn ang="0">
                                  <a:pos x="91" y="72"/>
                                </a:cxn>
                                <a:cxn ang="0">
                                  <a:pos x="83" y="96"/>
                                </a:cxn>
                                <a:cxn ang="0">
                                  <a:pos x="72" y="116"/>
                                </a:cxn>
                                <a:cxn ang="0">
                                  <a:pos x="52" y="134"/>
                                </a:cxn>
                                <a:cxn ang="0">
                                  <a:pos x="32" y="159"/>
                                </a:cxn>
                                <a:cxn ang="0">
                                  <a:pos x="18" y="186"/>
                                </a:cxn>
                                <a:cxn ang="0">
                                  <a:pos x="1" y="217"/>
                                </a:cxn>
                                <a:cxn ang="0">
                                  <a:pos x="0" y="176"/>
                                </a:cxn>
                                <a:cxn ang="0">
                                  <a:pos x="4" y="142"/>
                                </a:cxn>
                                <a:cxn ang="0">
                                  <a:pos x="11" y="115"/>
                                </a:cxn>
                                <a:cxn ang="0">
                                  <a:pos x="21" y="86"/>
                                </a:cxn>
                              </a:cxnLst>
                              <a:rect l="0" t="0" r="r" b="b"/>
                              <a:pathLst>
                                <a:path w="122" h="217">
                                  <a:moveTo>
                                    <a:pt x="21" y="86"/>
                                  </a:moveTo>
                                  <a:lnTo>
                                    <a:pt x="32" y="107"/>
                                  </a:lnTo>
                                  <a:lnTo>
                                    <a:pt x="45" y="79"/>
                                  </a:lnTo>
                                  <a:lnTo>
                                    <a:pt x="62" y="59"/>
                                  </a:lnTo>
                                  <a:lnTo>
                                    <a:pt x="90" y="41"/>
                                  </a:lnTo>
                                  <a:lnTo>
                                    <a:pt x="101" y="32"/>
                                  </a:lnTo>
                                  <a:lnTo>
                                    <a:pt x="110" y="21"/>
                                  </a:lnTo>
                                  <a:lnTo>
                                    <a:pt x="122" y="0"/>
                                  </a:lnTo>
                                  <a:lnTo>
                                    <a:pt x="117" y="30"/>
                                  </a:lnTo>
                                  <a:lnTo>
                                    <a:pt x="107" y="53"/>
                                  </a:lnTo>
                                  <a:lnTo>
                                    <a:pt x="91" y="72"/>
                                  </a:lnTo>
                                  <a:lnTo>
                                    <a:pt x="83" y="96"/>
                                  </a:lnTo>
                                  <a:lnTo>
                                    <a:pt x="72" y="116"/>
                                  </a:lnTo>
                                  <a:lnTo>
                                    <a:pt x="52" y="134"/>
                                  </a:lnTo>
                                  <a:lnTo>
                                    <a:pt x="32" y="159"/>
                                  </a:lnTo>
                                  <a:lnTo>
                                    <a:pt x="18" y="186"/>
                                  </a:lnTo>
                                  <a:lnTo>
                                    <a:pt x="1" y="217"/>
                                  </a:lnTo>
                                  <a:lnTo>
                                    <a:pt x="0" y="176"/>
                                  </a:lnTo>
                                  <a:lnTo>
                                    <a:pt x="4" y="142"/>
                                  </a:lnTo>
                                  <a:lnTo>
                                    <a:pt x="11" y="115"/>
                                  </a:lnTo>
                                  <a:lnTo>
                                    <a:pt x="21" y="86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55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51" name="Freeform 27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313" y="2027"/>
                              <a:ext cx="103" cy="256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50" y="6"/>
                                </a:cxn>
                                <a:cxn ang="0">
                                  <a:pos x="66" y="24"/>
                                </a:cxn>
                                <a:cxn ang="0">
                                  <a:pos x="66" y="51"/>
                                </a:cxn>
                                <a:cxn ang="0">
                                  <a:pos x="48" y="78"/>
                                </a:cxn>
                                <a:cxn ang="0">
                                  <a:pos x="50" y="102"/>
                                </a:cxn>
                                <a:cxn ang="0">
                                  <a:pos x="72" y="112"/>
                                </a:cxn>
                                <a:cxn ang="0">
                                  <a:pos x="83" y="132"/>
                                </a:cxn>
                                <a:cxn ang="0">
                                  <a:pos x="79" y="155"/>
                                </a:cxn>
                                <a:cxn ang="0">
                                  <a:pos x="64" y="177"/>
                                </a:cxn>
                                <a:cxn ang="0">
                                  <a:pos x="34" y="194"/>
                                </a:cxn>
                                <a:cxn ang="0">
                                  <a:pos x="34" y="222"/>
                                </a:cxn>
                                <a:cxn ang="0">
                                  <a:pos x="62" y="215"/>
                                </a:cxn>
                                <a:cxn ang="0">
                                  <a:pos x="86" y="222"/>
                                </a:cxn>
                                <a:cxn ang="0">
                                  <a:pos x="106" y="200"/>
                                </a:cxn>
                                <a:cxn ang="0">
                                  <a:pos x="141" y="186"/>
                                </a:cxn>
                                <a:cxn ang="0">
                                  <a:pos x="170" y="193"/>
                                </a:cxn>
                                <a:cxn ang="0">
                                  <a:pos x="190" y="216"/>
                                </a:cxn>
                                <a:cxn ang="0">
                                  <a:pos x="204" y="243"/>
                                </a:cxn>
                                <a:cxn ang="0">
                                  <a:pos x="203" y="267"/>
                                </a:cxn>
                                <a:cxn ang="0">
                                  <a:pos x="184" y="280"/>
                                </a:cxn>
                                <a:cxn ang="0">
                                  <a:pos x="167" y="272"/>
                                </a:cxn>
                                <a:cxn ang="0">
                                  <a:pos x="151" y="260"/>
                                </a:cxn>
                                <a:cxn ang="0">
                                  <a:pos x="161" y="239"/>
                                </a:cxn>
                                <a:cxn ang="0">
                                  <a:pos x="148" y="225"/>
                                </a:cxn>
                                <a:cxn ang="0">
                                  <a:pos x="127" y="232"/>
                                </a:cxn>
                                <a:cxn ang="0">
                                  <a:pos x="109" y="255"/>
                                </a:cxn>
                                <a:cxn ang="0">
                                  <a:pos x="96" y="294"/>
                                </a:cxn>
                                <a:cxn ang="0">
                                  <a:pos x="64" y="317"/>
                                </a:cxn>
                                <a:cxn ang="0">
                                  <a:pos x="41" y="356"/>
                                </a:cxn>
                                <a:cxn ang="0">
                                  <a:pos x="20" y="377"/>
                                </a:cxn>
                                <a:cxn ang="0">
                                  <a:pos x="27" y="426"/>
                                </a:cxn>
                                <a:cxn ang="0">
                                  <a:pos x="11" y="442"/>
                                </a:cxn>
                                <a:cxn ang="0">
                                  <a:pos x="3" y="337"/>
                                </a:cxn>
                                <a:cxn ang="0">
                                  <a:pos x="3" y="43"/>
                                </a:cxn>
                                <a:cxn ang="0">
                                  <a:pos x="36" y="0"/>
                                </a:cxn>
                              </a:cxnLst>
                              <a:rect l="0" t="0" r="r" b="b"/>
                              <a:pathLst>
                                <a:path w="206" h="511">
                                  <a:moveTo>
                                    <a:pt x="36" y="0"/>
                                  </a:moveTo>
                                  <a:lnTo>
                                    <a:pt x="50" y="6"/>
                                  </a:lnTo>
                                  <a:lnTo>
                                    <a:pt x="60" y="14"/>
                                  </a:lnTo>
                                  <a:lnTo>
                                    <a:pt x="66" y="24"/>
                                  </a:lnTo>
                                  <a:lnTo>
                                    <a:pt x="68" y="37"/>
                                  </a:lnTo>
                                  <a:lnTo>
                                    <a:pt x="66" y="51"/>
                                  </a:lnTo>
                                  <a:lnTo>
                                    <a:pt x="59" y="63"/>
                                  </a:lnTo>
                                  <a:lnTo>
                                    <a:pt x="48" y="78"/>
                                  </a:lnTo>
                                  <a:lnTo>
                                    <a:pt x="44" y="91"/>
                                  </a:lnTo>
                                  <a:lnTo>
                                    <a:pt x="50" y="102"/>
                                  </a:lnTo>
                                  <a:lnTo>
                                    <a:pt x="59" y="108"/>
                                  </a:lnTo>
                                  <a:lnTo>
                                    <a:pt x="72" y="112"/>
                                  </a:lnTo>
                                  <a:lnTo>
                                    <a:pt x="80" y="121"/>
                                  </a:lnTo>
                                  <a:lnTo>
                                    <a:pt x="83" y="132"/>
                                  </a:lnTo>
                                  <a:lnTo>
                                    <a:pt x="82" y="145"/>
                                  </a:lnTo>
                                  <a:lnTo>
                                    <a:pt x="79" y="155"/>
                                  </a:lnTo>
                                  <a:lnTo>
                                    <a:pt x="71" y="168"/>
                                  </a:lnTo>
                                  <a:lnTo>
                                    <a:pt x="64" y="177"/>
                                  </a:lnTo>
                                  <a:lnTo>
                                    <a:pt x="52" y="185"/>
                                  </a:lnTo>
                                  <a:lnTo>
                                    <a:pt x="34" y="194"/>
                                  </a:lnTo>
                                  <a:lnTo>
                                    <a:pt x="32" y="207"/>
                                  </a:lnTo>
                                  <a:lnTo>
                                    <a:pt x="34" y="222"/>
                                  </a:lnTo>
                                  <a:lnTo>
                                    <a:pt x="45" y="217"/>
                                  </a:lnTo>
                                  <a:lnTo>
                                    <a:pt x="62" y="215"/>
                                  </a:lnTo>
                                  <a:lnTo>
                                    <a:pt x="73" y="217"/>
                                  </a:lnTo>
                                  <a:lnTo>
                                    <a:pt x="86" y="222"/>
                                  </a:lnTo>
                                  <a:lnTo>
                                    <a:pt x="95" y="211"/>
                                  </a:lnTo>
                                  <a:lnTo>
                                    <a:pt x="106" y="200"/>
                                  </a:lnTo>
                                  <a:lnTo>
                                    <a:pt x="124" y="190"/>
                                  </a:lnTo>
                                  <a:lnTo>
                                    <a:pt x="141" y="186"/>
                                  </a:lnTo>
                                  <a:lnTo>
                                    <a:pt x="155" y="187"/>
                                  </a:lnTo>
                                  <a:lnTo>
                                    <a:pt x="170" y="193"/>
                                  </a:lnTo>
                                  <a:lnTo>
                                    <a:pt x="182" y="203"/>
                                  </a:lnTo>
                                  <a:lnTo>
                                    <a:pt x="190" y="216"/>
                                  </a:lnTo>
                                  <a:lnTo>
                                    <a:pt x="198" y="229"/>
                                  </a:lnTo>
                                  <a:lnTo>
                                    <a:pt x="204" y="243"/>
                                  </a:lnTo>
                                  <a:lnTo>
                                    <a:pt x="206" y="255"/>
                                  </a:lnTo>
                                  <a:lnTo>
                                    <a:pt x="203" y="267"/>
                                  </a:lnTo>
                                  <a:lnTo>
                                    <a:pt x="197" y="275"/>
                                  </a:lnTo>
                                  <a:lnTo>
                                    <a:pt x="184" y="280"/>
                                  </a:lnTo>
                                  <a:lnTo>
                                    <a:pt x="174" y="278"/>
                                  </a:lnTo>
                                  <a:lnTo>
                                    <a:pt x="167" y="272"/>
                                  </a:lnTo>
                                  <a:lnTo>
                                    <a:pt x="165" y="263"/>
                                  </a:lnTo>
                                  <a:lnTo>
                                    <a:pt x="151" y="260"/>
                                  </a:lnTo>
                                  <a:lnTo>
                                    <a:pt x="159" y="248"/>
                                  </a:lnTo>
                                  <a:lnTo>
                                    <a:pt x="161" y="239"/>
                                  </a:lnTo>
                                  <a:lnTo>
                                    <a:pt x="156" y="230"/>
                                  </a:lnTo>
                                  <a:lnTo>
                                    <a:pt x="148" y="225"/>
                                  </a:lnTo>
                                  <a:lnTo>
                                    <a:pt x="136" y="228"/>
                                  </a:lnTo>
                                  <a:lnTo>
                                    <a:pt x="127" y="232"/>
                                  </a:lnTo>
                                  <a:lnTo>
                                    <a:pt x="117" y="241"/>
                                  </a:lnTo>
                                  <a:lnTo>
                                    <a:pt x="109" y="255"/>
                                  </a:lnTo>
                                  <a:lnTo>
                                    <a:pt x="101" y="276"/>
                                  </a:lnTo>
                                  <a:lnTo>
                                    <a:pt x="96" y="294"/>
                                  </a:lnTo>
                                  <a:lnTo>
                                    <a:pt x="78" y="305"/>
                                  </a:lnTo>
                                  <a:lnTo>
                                    <a:pt x="64" y="317"/>
                                  </a:lnTo>
                                  <a:lnTo>
                                    <a:pt x="49" y="338"/>
                                  </a:lnTo>
                                  <a:lnTo>
                                    <a:pt x="41" y="356"/>
                                  </a:lnTo>
                                  <a:lnTo>
                                    <a:pt x="32" y="369"/>
                                  </a:lnTo>
                                  <a:lnTo>
                                    <a:pt x="20" y="377"/>
                                  </a:lnTo>
                                  <a:lnTo>
                                    <a:pt x="25" y="400"/>
                                  </a:lnTo>
                                  <a:lnTo>
                                    <a:pt x="27" y="426"/>
                                  </a:lnTo>
                                  <a:lnTo>
                                    <a:pt x="24" y="511"/>
                                  </a:lnTo>
                                  <a:lnTo>
                                    <a:pt x="11" y="442"/>
                                  </a:lnTo>
                                  <a:lnTo>
                                    <a:pt x="6" y="392"/>
                                  </a:lnTo>
                                  <a:lnTo>
                                    <a:pt x="3" y="337"/>
                                  </a:lnTo>
                                  <a:lnTo>
                                    <a:pt x="0" y="280"/>
                                  </a:lnTo>
                                  <a:lnTo>
                                    <a:pt x="3" y="43"/>
                                  </a:lnTo>
                                  <a:lnTo>
                                    <a:pt x="17" y="8"/>
                                  </a:lnTo>
                                  <a:lnTo>
                                    <a:pt x="36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8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52" name="Freeform 27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450" y="2122"/>
                              <a:ext cx="132" cy="239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22" y="441"/>
                                </a:cxn>
                                <a:cxn ang="0">
                                  <a:pos x="48" y="374"/>
                                </a:cxn>
                                <a:cxn ang="0">
                                  <a:pos x="60" y="297"/>
                                </a:cxn>
                                <a:cxn ang="0">
                                  <a:pos x="68" y="248"/>
                                </a:cxn>
                                <a:cxn ang="0">
                                  <a:pos x="74" y="213"/>
                                </a:cxn>
                                <a:cxn ang="0">
                                  <a:pos x="101" y="89"/>
                                </a:cxn>
                                <a:cxn ang="0">
                                  <a:pos x="117" y="23"/>
                                </a:cxn>
                                <a:cxn ang="0">
                                  <a:pos x="124" y="20"/>
                                </a:cxn>
                                <a:cxn ang="0">
                                  <a:pos x="128" y="67"/>
                                </a:cxn>
                                <a:cxn ang="0">
                                  <a:pos x="126" y="112"/>
                                </a:cxn>
                                <a:cxn ang="0">
                                  <a:pos x="115" y="151"/>
                                </a:cxn>
                                <a:cxn ang="0">
                                  <a:pos x="129" y="165"/>
                                </a:cxn>
                                <a:cxn ang="0">
                                  <a:pos x="115" y="200"/>
                                </a:cxn>
                                <a:cxn ang="0">
                                  <a:pos x="101" y="224"/>
                                </a:cxn>
                                <a:cxn ang="0">
                                  <a:pos x="111" y="248"/>
                                </a:cxn>
                                <a:cxn ang="0">
                                  <a:pos x="115" y="271"/>
                                </a:cxn>
                                <a:cxn ang="0">
                                  <a:pos x="154" y="232"/>
                                </a:cxn>
                                <a:cxn ang="0">
                                  <a:pos x="218" y="196"/>
                                </a:cxn>
                                <a:cxn ang="0">
                                  <a:pos x="226" y="203"/>
                                </a:cxn>
                                <a:cxn ang="0">
                                  <a:pos x="179" y="236"/>
                                </a:cxn>
                                <a:cxn ang="0">
                                  <a:pos x="146" y="269"/>
                                </a:cxn>
                                <a:cxn ang="0">
                                  <a:pos x="122" y="289"/>
                                </a:cxn>
                                <a:cxn ang="0">
                                  <a:pos x="86" y="313"/>
                                </a:cxn>
                                <a:cxn ang="0">
                                  <a:pos x="74" y="368"/>
                                </a:cxn>
                                <a:cxn ang="0">
                                  <a:pos x="107" y="362"/>
                                </a:cxn>
                                <a:cxn ang="0">
                                  <a:pos x="146" y="374"/>
                                </a:cxn>
                                <a:cxn ang="0">
                                  <a:pos x="141" y="388"/>
                                </a:cxn>
                                <a:cxn ang="0">
                                  <a:pos x="101" y="393"/>
                                </a:cxn>
                                <a:cxn ang="0">
                                  <a:pos x="63" y="413"/>
                                </a:cxn>
                                <a:cxn ang="0">
                                  <a:pos x="67" y="427"/>
                                </a:cxn>
                                <a:cxn ang="0">
                                  <a:pos x="98" y="439"/>
                                </a:cxn>
                                <a:cxn ang="0">
                                  <a:pos x="51" y="451"/>
                                </a:cxn>
                                <a:cxn ang="0">
                                  <a:pos x="15" y="468"/>
                                </a:cxn>
                              </a:cxnLst>
                              <a:rect l="0" t="0" r="r" b="b"/>
                              <a:pathLst>
                                <a:path w="264" h="478">
                                  <a:moveTo>
                                    <a:pt x="0" y="478"/>
                                  </a:moveTo>
                                  <a:lnTo>
                                    <a:pt x="22" y="441"/>
                                  </a:lnTo>
                                  <a:lnTo>
                                    <a:pt x="37" y="408"/>
                                  </a:lnTo>
                                  <a:lnTo>
                                    <a:pt x="48" y="374"/>
                                  </a:lnTo>
                                  <a:lnTo>
                                    <a:pt x="54" y="333"/>
                                  </a:lnTo>
                                  <a:lnTo>
                                    <a:pt x="60" y="297"/>
                                  </a:lnTo>
                                  <a:lnTo>
                                    <a:pt x="70" y="265"/>
                                  </a:lnTo>
                                  <a:lnTo>
                                    <a:pt x="68" y="248"/>
                                  </a:lnTo>
                                  <a:lnTo>
                                    <a:pt x="70" y="231"/>
                                  </a:lnTo>
                                  <a:lnTo>
                                    <a:pt x="74" y="213"/>
                                  </a:lnTo>
                                  <a:lnTo>
                                    <a:pt x="84" y="193"/>
                                  </a:lnTo>
                                  <a:lnTo>
                                    <a:pt x="101" y="89"/>
                                  </a:lnTo>
                                  <a:lnTo>
                                    <a:pt x="115" y="41"/>
                                  </a:lnTo>
                                  <a:lnTo>
                                    <a:pt x="117" y="23"/>
                                  </a:lnTo>
                                  <a:lnTo>
                                    <a:pt x="115" y="0"/>
                                  </a:lnTo>
                                  <a:lnTo>
                                    <a:pt x="124" y="20"/>
                                  </a:lnTo>
                                  <a:lnTo>
                                    <a:pt x="129" y="44"/>
                                  </a:lnTo>
                                  <a:lnTo>
                                    <a:pt x="128" y="67"/>
                                  </a:lnTo>
                                  <a:lnTo>
                                    <a:pt x="122" y="89"/>
                                  </a:lnTo>
                                  <a:lnTo>
                                    <a:pt x="126" y="112"/>
                                  </a:lnTo>
                                  <a:lnTo>
                                    <a:pt x="123" y="134"/>
                                  </a:lnTo>
                                  <a:lnTo>
                                    <a:pt x="115" y="151"/>
                                  </a:lnTo>
                                  <a:lnTo>
                                    <a:pt x="118" y="161"/>
                                  </a:lnTo>
                                  <a:lnTo>
                                    <a:pt x="129" y="165"/>
                                  </a:lnTo>
                                  <a:lnTo>
                                    <a:pt x="124" y="183"/>
                                  </a:lnTo>
                                  <a:lnTo>
                                    <a:pt x="115" y="200"/>
                                  </a:lnTo>
                                  <a:lnTo>
                                    <a:pt x="105" y="213"/>
                                  </a:lnTo>
                                  <a:lnTo>
                                    <a:pt x="101" y="224"/>
                                  </a:lnTo>
                                  <a:lnTo>
                                    <a:pt x="105" y="234"/>
                                  </a:lnTo>
                                  <a:lnTo>
                                    <a:pt x="111" y="248"/>
                                  </a:lnTo>
                                  <a:lnTo>
                                    <a:pt x="113" y="258"/>
                                  </a:lnTo>
                                  <a:lnTo>
                                    <a:pt x="115" y="271"/>
                                  </a:lnTo>
                                  <a:lnTo>
                                    <a:pt x="133" y="249"/>
                                  </a:lnTo>
                                  <a:lnTo>
                                    <a:pt x="154" y="232"/>
                                  </a:lnTo>
                                  <a:lnTo>
                                    <a:pt x="187" y="211"/>
                                  </a:lnTo>
                                  <a:lnTo>
                                    <a:pt x="218" y="196"/>
                                  </a:lnTo>
                                  <a:lnTo>
                                    <a:pt x="264" y="179"/>
                                  </a:lnTo>
                                  <a:lnTo>
                                    <a:pt x="226" y="203"/>
                                  </a:lnTo>
                                  <a:lnTo>
                                    <a:pt x="204" y="218"/>
                                  </a:lnTo>
                                  <a:lnTo>
                                    <a:pt x="179" y="236"/>
                                  </a:lnTo>
                                  <a:lnTo>
                                    <a:pt x="159" y="255"/>
                                  </a:lnTo>
                                  <a:lnTo>
                                    <a:pt x="146" y="269"/>
                                  </a:lnTo>
                                  <a:lnTo>
                                    <a:pt x="149" y="282"/>
                                  </a:lnTo>
                                  <a:lnTo>
                                    <a:pt x="122" y="289"/>
                                  </a:lnTo>
                                  <a:lnTo>
                                    <a:pt x="102" y="298"/>
                                  </a:lnTo>
                                  <a:lnTo>
                                    <a:pt x="86" y="313"/>
                                  </a:lnTo>
                                  <a:lnTo>
                                    <a:pt x="76" y="333"/>
                                  </a:lnTo>
                                  <a:lnTo>
                                    <a:pt x="74" y="368"/>
                                  </a:lnTo>
                                  <a:lnTo>
                                    <a:pt x="86" y="364"/>
                                  </a:lnTo>
                                  <a:lnTo>
                                    <a:pt x="107" y="362"/>
                                  </a:lnTo>
                                  <a:lnTo>
                                    <a:pt x="129" y="366"/>
                                  </a:lnTo>
                                  <a:lnTo>
                                    <a:pt x="146" y="374"/>
                                  </a:lnTo>
                                  <a:lnTo>
                                    <a:pt x="167" y="390"/>
                                  </a:lnTo>
                                  <a:lnTo>
                                    <a:pt x="141" y="388"/>
                                  </a:lnTo>
                                  <a:lnTo>
                                    <a:pt x="122" y="389"/>
                                  </a:lnTo>
                                  <a:lnTo>
                                    <a:pt x="101" y="393"/>
                                  </a:lnTo>
                                  <a:lnTo>
                                    <a:pt x="82" y="401"/>
                                  </a:lnTo>
                                  <a:lnTo>
                                    <a:pt x="63" y="413"/>
                                  </a:lnTo>
                                  <a:lnTo>
                                    <a:pt x="53" y="428"/>
                                  </a:lnTo>
                                  <a:lnTo>
                                    <a:pt x="67" y="427"/>
                                  </a:lnTo>
                                  <a:lnTo>
                                    <a:pt x="84" y="432"/>
                                  </a:lnTo>
                                  <a:lnTo>
                                    <a:pt x="98" y="439"/>
                                  </a:lnTo>
                                  <a:lnTo>
                                    <a:pt x="76" y="443"/>
                                  </a:lnTo>
                                  <a:lnTo>
                                    <a:pt x="51" y="451"/>
                                  </a:lnTo>
                                  <a:lnTo>
                                    <a:pt x="33" y="459"/>
                                  </a:lnTo>
                                  <a:lnTo>
                                    <a:pt x="15" y="468"/>
                                  </a:lnTo>
                                  <a:lnTo>
                                    <a:pt x="0" y="478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55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53" name="Freeform 27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320" y="2337"/>
                              <a:ext cx="134" cy="50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6" y="14"/>
                                </a:cxn>
                                <a:cxn ang="0">
                                  <a:pos x="17" y="13"/>
                                </a:cxn>
                                <a:cxn ang="0">
                                  <a:pos x="31" y="14"/>
                                </a:cxn>
                                <a:cxn ang="0">
                                  <a:pos x="49" y="19"/>
                                </a:cxn>
                                <a:cxn ang="0">
                                  <a:pos x="72" y="27"/>
                                </a:cxn>
                                <a:cxn ang="0">
                                  <a:pos x="92" y="37"/>
                                </a:cxn>
                                <a:cxn ang="0">
                                  <a:pos x="111" y="51"/>
                                </a:cxn>
                                <a:cxn ang="0">
                                  <a:pos x="134" y="70"/>
                                </a:cxn>
                                <a:cxn ang="0">
                                  <a:pos x="152" y="52"/>
                                </a:cxn>
                                <a:cxn ang="0">
                                  <a:pos x="166" y="40"/>
                                </a:cxn>
                                <a:cxn ang="0">
                                  <a:pos x="181" y="21"/>
                                </a:cxn>
                                <a:cxn ang="0">
                                  <a:pos x="196" y="10"/>
                                </a:cxn>
                                <a:cxn ang="0">
                                  <a:pos x="213" y="2"/>
                                </a:cxn>
                                <a:cxn ang="0">
                                  <a:pos x="227" y="0"/>
                                </a:cxn>
                                <a:cxn ang="0">
                                  <a:pos x="241" y="4"/>
                                </a:cxn>
                                <a:cxn ang="0">
                                  <a:pos x="254" y="14"/>
                                </a:cxn>
                                <a:cxn ang="0">
                                  <a:pos x="247" y="25"/>
                                </a:cxn>
                                <a:cxn ang="0">
                                  <a:pos x="257" y="27"/>
                                </a:cxn>
                                <a:cxn ang="0">
                                  <a:pos x="268" y="35"/>
                                </a:cxn>
                                <a:cxn ang="0">
                                  <a:pos x="261" y="45"/>
                                </a:cxn>
                                <a:cxn ang="0">
                                  <a:pos x="250" y="55"/>
                                </a:cxn>
                                <a:cxn ang="0">
                                  <a:pos x="237" y="64"/>
                                </a:cxn>
                                <a:cxn ang="0">
                                  <a:pos x="222" y="72"/>
                                </a:cxn>
                                <a:cxn ang="0">
                                  <a:pos x="213" y="82"/>
                                </a:cxn>
                                <a:cxn ang="0">
                                  <a:pos x="203" y="82"/>
                                </a:cxn>
                                <a:cxn ang="0">
                                  <a:pos x="181" y="86"/>
                                </a:cxn>
                                <a:cxn ang="0">
                                  <a:pos x="154" y="88"/>
                                </a:cxn>
                                <a:cxn ang="0">
                                  <a:pos x="120" y="94"/>
                                </a:cxn>
                                <a:cxn ang="0">
                                  <a:pos x="95" y="97"/>
                                </a:cxn>
                                <a:cxn ang="0">
                                  <a:pos x="71" y="99"/>
                                </a:cxn>
                                <a:cxn ang="0">
                                  <a:pos x="49" y="98"/>
                                </a:cxn>
                                <a:cxn ang="0">
                                  <a:pos x="26" y="94"/>
                                </a:cxn>
                                <a:cxn ang="0">
                                  <a:pos x="0" y="91"/>
                                </a:cxn>
                                <a:cxn ang="0">
                                  <a:pos x="5" y="72"/>
                                </a:cxn>
                                <a:cxn ang="0">
                                  <a:pos x="8" y="52"/>
                                </a:cxn>
                                <a:cxn ang="0">
                                  <a:pos x="7" y="32"/>
                                </a:cxn>
                                <a:cxn ang="0">
                                  <a:pos x="6" y="14"/>
                                </a:cxn>
                              </a:cxnLst>
                              <a:rect l="0" t="0" r="r" b="b"/>
                              <a:pathLst>
                                <a:path w="268" h="99">
                                  <a:moveTo>
                                    <a:pt x="6" y="14"/>
                                  </a:moveTo>
                                  <a:lnTo>
                                    <a:pt x="17" y="13"/>
                                  </a:lnTo>
                                  <a:lnTo>
                                    <a:pt x="31" y="14"/>
                                  </a:lnTo>
                                  <a:lnTo>
                                    <a:pt x="49" y="19"/>
                                  </a:lnTo>
                                  <a:lnTo>
                                    <a:pt x="72" y="27"/>
                                  </a:lnTo>
                                  <a:lnTo>
                                    <a:pt x="92" y="37"/>
                                  </a:lnTo>
                                  <a:lnTo>
                                    <a:pt x="111" y="51"/>
                                  </a:lnTo>
                                  <a:lnTo>
                                    <a:pt x="134" y="70"/>
                                  </a:lnTo>
                                  <a:lnTo>
                                    <a:pt x="152" y="52"/>
                                  </a:lnTo>
                                  <a:lnTo>
                                    <a:pt x="166" y="40"/>
                                  </a:lnTo>
                                  <a:lnTo>
                                    <a:pt x="181" y="21"/>
                                  </a:lnTo>
                                  <a:lnTo>
                                    <a:pt x="196" y="10"/>
                                  </a:lnTo>
                                  <a:lnTo>
                                    <a:pt x="213" y="2"/>
                                  </a:lnTo>
                                  <a:lnTo>
                                    <a:pt x="227" y="0"/>
                                  </a:lnTo>
                                  <a:lnTo>
                                    <a:pt x="241" y="4"/>
                                  </a:lnTo>
                                  <a:lnTo>
                                    <a:pt x="254" y="14"/>
                                  </a:lnTo>
                                  <a:lnTo>
                                    <a:pt x="247" y="25"/>
                                  </a:lnTo>
                                  <a:lnTo>
                                    <a:pt x="257" y="27"/>
                                  </a:lnTo>
                                  <a:lnTo>
                                    <a:pt x="268" y="35"/>
                                  </a:lnTo>
                                  <a:lnTo>
                                    <a:pt x="261" y="45"/>
                                  </a:lnTo>
                                  <a:lnTo>
                                    <a:pt x="250" y="55"/>
                                  </a:lnTo>
                                  <a:lnTo>
                                    <a:pt x="237" y="64"/>
                                  </a:lnTo>
                                  <a:lnTo>
                                    <a:pt x="222" y="72"/>
                                  </a:lnTo>
                                  <a:lnTo>
                                    <a:pt x="213" y="82"/>
                                  </a:lnTo>
                                  <a:lnTo>
                                    <a:pt x="203" y="82"/>
                                  </a:lnTo>
                                  <a:lnTo>
                                    <a:pt x="181" y="86"/>
                                  </a:lnTo>
                                  <a:lnTo>
                                    <a:pt x="154" y="88"/>
                                  </a:lnTo>
                                  <a:lnTo>
                                    <a:pt x="120" y="94"/>
                                  </a:lnTo>
                                  <a:lnTo>
                                    <a:pt x="95" y="97"/>
                                  </a:lnTo>
                                  <a:lnTo>
                                    <a:pt x="71" y="99"/>
                                  </a:lnTo>
                                  <a:lnTo>
                                    <a:pt x="49" y="98"/>
                                  </a:lnTo>
                                  <a:lnTo>
                                    <a:pt x="26" y="94"/>
                                  </a:lnTo>
                                  <a:lnTo>
                                    <a:pt x="0" y="91"/>
                                  </a:lnTo>
                                  <a:lnTo>
                                    <a:pt x="5" y="72"/>
                                  </a:lnTo>
                                  <a:lnTo>
                                    <a:pt x="8" y="52"/>
                                  </a:lnTo>
                                  <a:lnTo>
                                    <a:pt x="7" y="32"/>
                                  </a:lnTo>
                                  <a:lnTo>
                                    <a:pt x="6" y="14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55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54" name="Freeform 27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198" y="1962"/>
                              <a:ext cx="122" cy="236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11" y="0"/>
                                </a:cxn>
                                <a:cxn ang="0">
                                  <a:pos x="236" y="409"/>
                                </a:cxn>
                                <a:cxn ang="0">
                                  <a:pos x="241" y="427"/>
                                </a:cxn>
                                <a:cxn ang="0">
                                  <a:pos x="243" y="445"/>
                                </a:cxn>
                                <a:cxn ang="0">
                                  <a:pos x="240" y="458"/>
                                </a:cxn>
                                <a:cxn ang="0">
                                  <a:pos x="232" y="471"/>
                                </a:cxn>
                                <a:cxn ang="0">
                                  <a:pos x="230" y="439"/>
                                </a:cxn>
                                <a:cxn ang="0">
                                  <a:pos x="205" y="423"/>
                                </a:cxn>
                                <a:cxn ang="0">
                                  <a:pos x="173" y="386"/>
                                </a:cxn>
                                <a:cxn ang="0">
                                  <a:pos x="136" y="340"/>
                                </a:cxn>
                                <a:cxn ang="0">
                                  <a:pos x="99" y="285"/>
                                </a:cxn>
                                <a:cxn ang="0">
                                  <a:pos x="66" y="233"/>
                                </a:cxn>
                                <a:cxn ang="0">
                                  <a:pos x="40" y="188"/>
                                </a:cxn>
                                <a:cxn ang="0">
                                  <a:pos x="15" y="137"/>
                                </a:cxn>
                                <a:cxn ang="0">
                                  <a:pos x="0" y="97"/>
                                </a:cxn>
                                <a:cxn ang="0">
                                  <a:pos x="10" y="32"/>
                                </a:cxn>
                                <a:cxn ang="0">
                                  <a:pos x="11" y="16"/>
                                </a:cxn>
                                <a:cxn ang="0">
                                  <a:pos x="11" y="0"/>
                                </a:cxn>
                              </a:cxnLst>
                              <a:rect l="0" t="0" r="r" b="b"/>
                              <a:pathLst>
                                <a:path w="243" h="471">
                                  <a:moveTo>
                                    <a:pt x="11" y="0"/>
                                  </a:moveTo>
                                  <a:lnTo>
                                    <a:pt x="236" y="409"/>
                                  </a:lnTo>
                                  <a:lnTo>
                                    <a:pt x="241" y="427"/>
                                  </a:lnTo>
                                  <a:lnTo>
                                    <a:pt x="243" y="445"/>
                                  </a:lnTo>
                                  <a:lnTo>
                                    <a:pt x="240" y="458"/>
                                  </a:lnTo>
                                  <a:lnTo>
                                    <a:pt x="232" y="471"/>
                                  </a:lnTo>
                                  <a:lnTo>
                                    <a:pt x="230" y="439"/>
                                  </a:lnTo>
                                  <a:lnTo>
                                    <a:pt x="205" y="423"/>
                                  </a:lnTo>
                                  <a:lnTo>
                                    <a:pt x="173" y="386"/>
                                  </a:lnTo>
                                  <a:lnTo>
                                    <a:pt x="136" y="340"/>
                                  </a:lnTo>
                                  <a:lnTo>
                                    <a:pt x="99" y="285"/>
                                  </a:lnTo>
                                  <a:lnTo>
                                    <a:pt x="66" y="233"/>
                                  </a:lnTo>
                                  <a:lnTo>
                                    <a:pt x="40" y="188"/>
                                  </a:lnTo>
                                  <a:lnTo>
                                    <a:pt x="15" y="137"/>
                                  </a:lnTo>
                                  <a:lnTo>
                                    <a:pt x="0" y="97"/>
                                  </a:lnTo>
                                  <a:lnTo>
                                    <a:pt x="10" y="32"/>
                                  </a:lnTo>
                                  <a:lnTo>
                                    <a:pt x="11" y="16"/>
                                  </a:lnTo>
                                  <a:lnTo>
                                    <a:pt x="11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55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55" name="Freeform 28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121" y="2359"/>
                              <a:ext cx="197" cy="59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394" y="0"/>
                                </a:cxn>
                                <a:cxn ang="0">
                                  <a:pos x="395" y="20"/>
                                </a:cxn>
                                <a:cxn ang="0">
                                  <a:pos x="388" y="50"/>
                                </a:cxn>
                                <a:cxn ang="0">
                                  <a:pos x="369" y="54"/>
                                </a:cxn>
                                <a:cxn ang="0">
                                  <a:pos x="348" y="59"/>
                                </a:cxn>
                                <a:cxn ang="0">
                                  <a:pos x="318" y="61"/>
                                </a:cxn>
                                <a:cxn ang="0">
                                  <a:pos x="281" y="66"/>
                                </a:cxn>
                                <a:cxn ang="0">
                                  <a:pos x="251" y="63"/>
                                </a:cxn>
                                <a:cxn ang="0">
                                  <a:pos x="231" y="59"/>
                                </a:cxn>
                                <a:cxn ang="0">
                                  <a:pos x="196" y="50"/>
                                </a:cxn>
                                <a:cxn ang="0">
                                  <a:pos x="172" y="46"/>
                                </a:cxn>
                                <a:cxn ang="0">
                                  <a:pos x="154" y="44"/>
                                </a:cxn>
                                <a:cxn ang="0">
                                  <a:pos x="135" y="53"/>
                                </a:cxn>
                                <a:cxn ang="0">
                                  <a:pos x="118" y="66"/>
                                </a:cxn>
                                <a:cxn ang="0">
                                  <a:pos x="96" y="81"/>
                                </a:cxn>
                                <a:cxn ang="0">
                                  <a:pos x="79" y="87"/>
                                </a:cxn>
                                <a:cxn ang="0">
                                  <a:pos x="55" y="98"/>
                                </a:cxn>
                                <a:cxn ang="0">
                                  <a:pos x="34" y="105"/>
                                </a:cxn>
                                <a:cxn ang="0">
                                  <a:pos x="12" y="106"/>
                                </a:cxn>
                                <a:cxn ang="0">
                                  <a:pos x="3" y="117"/>
                                </a:cxn>
                                <a:cxn ang="0">
                                  <a:pos x="1" y="104"/>
                                </a:cxn>
                                <a:cxn ang="0">
                                  <a:pos x="0" y="89"/>
                                </a:cxn>
                                <a:cxn ang="0">
                                  <a:pos x="3" y="75"/>
                                </a:cxn>
                                <a:cxn ang="0">
                                  <a:pos x="16" y="69"/>
                                </a:cxn>
                                <a:cxn ang="0">
                                  <a:pos x="34" y="65"/>
                                </a:cxn>
                                <a:cxn ang="0">
                                  <a:pos x="50" y="62"/>
                                </a:cxn>
                                <a:cxn ang="0">
                                  <a:pos x="69" y="63"/>
                                </a:cxn>
                                <a:cxn ang="0">
                                  <a:pos x="79" y="50"/>
                                </a:cxn>
                                <a:cxn ang="0">
                                  <a:pos x="91" y="38"/>
                                </a:cxn>
                                <a:cxn ang="0">
                                  <a:pos x="103" y="29"/>
                                </a:cxn>
                                <a:cxn ang="0">
                                  <a:pos x="120" y="24"/>
                                </a:cxn>
                                <a:cxn ang="0">
                                  <a:pos x="137" y="25"/>
                                </a:cxn>
                                <a:cxn ang="0">
                                  <a:pos x="162" y="31"/>
                                </a:cxn>
                                <a:cxn ang="0">
                                  <a:pos x="187" y="32"/>
                                </a:cxn>
                                <a:cxn ang="0">
                                  <a:pos x="210" y="31"/>
                                </a:cxn>
                                <a:cxn ang="0">
                                  <a:pos x="284" y="24"/>
                                </a:cxn>
                                <a:cxn ang="0">
                                  <a:pos x="335" y="17"/>
                                </a:cxn>
                                <a:cxn ang="0">
                                  <a:pos x="394" y="0"/>
                                </a:cxn>
                              </a:cxnLst>
                              <a:rect l="0" t="0" r="r" b="b"/>
                              <a:pathLst>
                                <a:path w="395" h="117">
                                  <a:moveTo>
                                    <a:pt x="394" y="0"/>
                                  </a:moveTo>
                                  <a:lnTo>
                                    <a:pt x="395" y="20"/>
                                  </a:lnTo>
                                  <a:lnTo>
                                    <a:pt x="388" y="50"/>
                                  </a:lnTo>
                                  <a:lnTo>
                                    <a:pt x="369" y="54"/>
                                  </a:lnTo>
                                  <a:lnTo>
                                    <a:pt x="348" y="59"/>
                                  </a:lnTo>
                                  <a:lnTo>
                                    <a:pt x="318" y="61"/>
                                  </a:lnTo>
                                  <a:lnTo>
                                    <a:pt x="281" y="66"/>
                                  </a:lnTo>
                                  <a:lnTo>
                                    <a:pt x="251" y="63"/>
                                  </a:lnTo>
                                  <a:lnTo>
                                    <a:pt x="231" y="59"/>
                                  </a:lnTo>
                                  <a:lnTo>
                                    <a:pt x="196" y="50"/>
                                  </a:lnTo>
                                  <a:lnTo>
                                    <a:pt x="172" y="46"/>
                                  </a:lnTo>
                                  <a:lnTo>
                                    <a:pt x="154" y="44"/>
                                  </a:lnTo>
                                  <a:lnTo>
                                    <a:pt x="135" y="53"/>
                                  </a:lnTo>
                                  <a:lnTo>
                                    <a:pt x="118" y="66"/>
                                  </a:lnTo>
                                  <a:lnTo>
                                    <a:pt x="96" y="81"/>
                                  </a:lnTo>
                                  <a:lnTo>
                                    <a:pt x="79" y="87"/>
                                  </a:lnTo>
                                  <a:lnTo>
                                    <a:pt x="55" y="98"/>
                                  </a:lnTo>
                                  <a:lnTo>
                                    <a:pt x="34" y="105"/>
                                  </a:lnTo>
                                  <a:lnTo>
                                    <a:pt x="12" y="106"/>
                                  </a:lnTo>
                                  <a:lnTo>
                                    <a:pt x="3" y="117"/>
                                  </a:lnTo>
                                  <a:lnTo>
                                    <a:pt x="1" y="104"/>
                                  </a:lnTo>
                                  <a:lnTo>
                                    <a:pt x="0" y="89"/>
                                  </a:lnTo>
                                  <a:lnTo>
                                    <a:pt x="3" y="75"/>
                                  </a:lnTo>
                                  <a:lnTo>
                                    <a:pt x="16" y="69"/>
                                  </a:lnTo>
                                  <a:lnTo>
                                    <a:pt x="34" y="65"/>
                                  </a:lnTo>
                                  <a:lnTo>
                                    <a:pt x="50" y="62"/>
                                  </a:lnTo>
                                  <a:lnTo>
                                    <a:pt x="69" y="63"/>
                                  </a:lnTo>
                                  <a:lnTo>
                                    <a:pt x="79" y="50"/>
                                  </a:lnTo>
                                  <a:lnTo>
                                    <a:pt x="91" y="38"/>
                                  </a:lnTo>
                                  <a:lnTo>
                                    <a:pt x="103" y="29"/>
                                  </a:lnTo>
                                  <a:lnTo>
                                    <a:pt x="120" y="24"/>
                                  </a:lnTo>
                                  <a:lnTo>
                                    <a:pt x="137" y="25"/>
                                  </a:lnTo>
                                  <a:lnTo>
                                    <a:pt x="162" y="31"/>
                                  </a:lnTo>
                                  <a:lnTo>
                                    <a:pt x="187" y="32"/>
                                  </a:lnTo>
                                  <a:lnTo>
                                    <a:pt x="210" y="31"/>
                                  </a:lnTo>
                                  <a:lnTo>
                                    <a:pt x="284" y="24"/>
                                  </a:lnTo>
                                  <a:lnTo>
                                    <a:pt x="335" y="17"/>
                                  </a:lnTo>
                                  <a:lnTo>
                                    <a:pt x="394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55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56" name="Freeform 28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023" y="1804"/>
                              <a:ext cx="36" cy="194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20" y="0"/>
                                </a:cxn>
                                <a:cxn ang="0">
                                  <a:pos x="16" y="37"/>
                                </a:cxn>
                                <a:cxn ang="0">
                                  <a:pos x="13" y="58"/>
                                </a:cxn>
                                <a:cxn ang="0">
                                  <a:pos x="12" y="82"/>
                                </a:cxn>
                                <a:cxn ang="0">
                                  <a:pos x="21" y="121"/>
                                </a:cxn>
                                <a:cxn ang="0">
                                  <a:pos x="31" y="167"/>
                                </a:cxn>
                                <a:cxn ang="0">
                                  <a:pos x="47" y="261"/>
                                </a:cxn>
                                <a:cxn ang="0">
                                  <a:pos x="59" y="310"/>
                                </a:cxn>
                                <a:cxn ang="0">
                                  <a:pos x="67" y="333"/>
                                </a:cxn>
                                <a:cxn ang="0">
                                  <a:pos x="65" y="363"/>
                                </a:cxn>
                                <a:cxn ang="0">
                                  <a:pos x="71" y="388"/>
                                </a:cxn>
                                <a:cxn ang="0">
                                  <a:pos x="56" y="360"/>
                                </a:cxn>
                                <a:cxn ang="0">
                                  <a:pos x="47" y="344"/>
                                </a:cxn>
                                <a:cxn ang="0">
                                  <a:pos x="33" y="323"/>
                                </a:cxn>
                                <a:cxn ang="0">
                                  <a:pos x="41" y="310"/>
                                </a:cxn>
                                <a:cxn ang="0">
                                  <a:pos x="43" y="287"/>
                                </a:cxn>
                                <a:cxn ang="0">
                                  <a:pos x="40" y="264"/>
                                </a:cxn>
                                <a:cxn ang="0">
                                  <a:pos x="26" y="237"/>
                                </a:cxn>
                                <a:cxn ang="0">
                                  <a:pos x="17" y="210"/>
                                </a:cxn>
                                <a:cxn ang="0">
                                  <a:pos x="13" y="182"/>
                                </a:cxn>
                                <a:cxn ang="0">
                                  <a:pos x="17" y="160"/>
                                </a:cxn>
                                <a:cxn ang="0">
                                  <a:pos x="15" y="133"/>
                                </a:cxn>
                                <a:cxn ang="0">
                                  <a:pos x="4" y="109"/>
                                </a:cxn>
                                <a:cxn ang="0">
                                  <a:pos x="0" y="84"/>
                                </a:cxn>
                                <a:cxn ang="0">
                                  <a:pos x="4" y="48"/>
                                </a:cxn>
                                <a:cxn ang="0">
                                  <a:pos x="12" y="19"/>
                                </a:cxn>
                                <a:cxn ang="0">
                                  <a:pos x="20" y="0"/>
                                </a:cxn>
                              </a:cxnLst>
                              <a:rect l="0" t="0" r="r" b="b"/>
                              <a:pathLst>
                                <a:path w="71" h="388">
                                  <a:moveTo>
                                    <a:pt x="20" y="0"/>
                                  </a:moveTo>
                                  <a:lnTo>
                                    <a:pt x="16" y="37"/>
                                  </a:lnTo>
                                  <a:lnTo>
                                    <a:pt x="13" y="58"/>
                                  </a:lnTo>
                                  <a:lnTo>
                                    <a:pt x="12" y="82"/>
                                  </a:lnTo>
                                  <a:lnTo>
                                    <a:pt x="21" y="121"/>
                                  </a:lnTo>
                                  <a:lnTo>
                                    <a:pt x="31" y="167"/>
                                  </a:lnTo>
                                  <a:lnTo>
                                    <a:pt x="47" y="261"/>
                                  </a:lnTo>
                                  <a:lnTo>
                                    <a:pt x="59" y="310"/>
                                  </a:lnTo>
                                  <a:lnTo>
                                    <a:pt x="67" y="333"/>
                                  </a:lnTo>
                                  <a:lnTo>
                                    <a:pt x="65" y="363"/>
                                  </a:lnTo>
                                  <a:lnTo>
                                    <a:pt x="71" y="388"/>
                                  </a:lnTo>
                                  <a:lnTo>
                                    <a:pt x="56" y="360"/>
                                  </a:lnTo>
                                  <a:lnTo>
                                    <a:pt x="47" y="344"/>
                                  </a:lnTo>
                                  <a:lnTo>
                                    <a:pt x="33" y="323"/>
                                  </a:lnTo>
                                  <a:lnTo>
                                    <a:pt x="41" y="310"/>
                                  </a:lnTo>
                                  <a:lnTo>
                                    <a:pt x="43" y="287"/>
                                  </a:lnTo>
                                  <a:lnTo>
                                    <a:pt x="40" y="264"/>
                                  </a:lnTo>
                                  <a:lnTo>
                                    <a:pt x="26" y="237"/>
                                  </a:lnTo>
                                  <a:lnTo>
                                    <a:pt x="17" y="210"/>
                                  </a:lnTo>
                                  <a:lnTo>
                                    <a:pt x="13" y="182"/>
                                  </a:lnTo>
                                  <a:lnTo>
                                    <a:pt x="17" y="160"/>
                                  </a:lnTo>
                                  <a:lnTo>
                                    <a:pt x="15" y="133"/>
                                  </a:lnTo>
                                  <a:lnTo>
                                    <a:pt x="4" y="109"/>
                                  </a:lnTo>
                                  <a:lnTo>
                                    <a:pt x="0" y="84"/>
                                  </a:lnTo>
                                  <a:lnTo>
                                    <a:pt x="4" y="48"/>
                                  </a:lnTo>
                                  <a:lnTo>
                                    <a:pt x="12" y="19"/>
                                  </a:lnTo>
                                  <a:lnTo>
                                    <a:pt x="2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55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57" name="Freeform 28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990" y="1848"/>
                              <a:ext cx="76" cy="207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32" y="0"/>
                                </a:cxn>
                                <a:cxn ang="0">
                                  <a:pos x="30" y="32"/>
                                </a:cxn>
                                <a:cxn ang="0">
                                  <a:pos x="26" y="55"/>
                                </a:cxn>
                                <a:cxn ang="0">
                                  <a:pos x="21" y="73"/>
                                </a:cxn>
                                <a:cxn ang="0">
                                  <a:pos x="14" y="89"/>
                                </a:cxn>
                                <a:cxn ang="0">
                                  <a:pos x="6" y="108"/>
                                </a:cxn>
                                <a:cxn ang="0">
                                  <a:pos x="3" y="131"/>
                                </a:cxn>
                                <a:cxn ang="0">
                                  <a:pos x="8" y="151"/>
                                </a:cxn>
                                <a:cxn ang="0">
                                  <a:pos x="11" y="170"/>
                                </a:cxn>
                                <a:cxn ang="0">
                                  <a:pos x="7" y="186"/>
                                </a:cxn>
                                <a:cxn ang="0">
                                  <a:pos x="0" y="206"/>
                                </a:cxn>
                                <a:cxn ang="0">
                                  <a:pos x="14" y="229"/>
                                </a:cxn>
                                <a:cxn ang="0">
                                  <a:pos x="31" y="263"/>
                                </a:cxn>
                                <a:cxn ang="0">
                                  <a:pos x="41" y="297"/>
                                </a:cxn>
                                <a:cxn ang="0">
                                  <a:pos x="60" y="308"/>
                                </a:cxn>
                                <a:cxn ang="0">
                                  <a:pos x="72" y="331"/>
                                </a:cxn>
                                <a:cxn ang="0">
                                  <a:pos x="90" y="355"/>
                                </a:cxn>
                                <a:cxn ang="0">
                                  <a:pos x="117" y="383"/>
                                </a:cxn>
                                <a:cxn ang="0">
                                  <a:pos x="152" y="414"/>
                                </a:cxn>
                                <a:cxn ang="0">
                                  <a:pos x="140" y="374"/>
                                </a:cxn>
                                <a:cxn ang="0">
                                  <a:pos x="130" y="333"/>
                                </a:cxn>
                                <a:cxn ang="0">
                                  <a:pos x="124" y="304"/>
                                </a:cxn>
                                <a:cxn ang="0">
                                  <a:pos x="109" y="290"/>
                                </a:cxn>
                                <a:cxn ang="0">
                                  <a:pos x="96" y="270"/>
                                </a:cxn>
                                <a:cxn ang="0">
                                  <a:pos x="86" y="244"/>
                                </a:cxn>
                                <a:cxn ang="0">
                                  <a:pos x="79" y="213"/>
                                </a:cxn>
                                <a:cxn ang="0">
                                  <a:pos x="69" y="244"/>
                                </a:cxn>
                                <a:cxn ang="0">
                                  <a:pos x="62" y="258"/>
                                </a:cxn>
                                <a:cxn ang="0">
                                  <a:pos x="54" y="231"/>
                                </a:cxn>
                                <a:cxn ang="0">
                                  <a:pos x="38" y="203"/>
                                </a:cxn>
                                <a:cxn ang="0">
                                  <a:pos x="45" y="181"/>
                                </a:cxn>
                                <a:cxn ang="0">
                                  <a:pos x="47" y="158"/>
                                </a:cxn>
                                <a:cxn ang="0">
                                  <a:pos x="44" y="127"/>
                                </a:cxn>
                                <a:cxn ang="0">
                                  <a:pos x="38" y="103"/>
                                </a:cxn>
                                <a:cxn ang="0">
                                  <a:pos x="40" y="78"/>
                                </a:cxn>
                                <a:cxn ang="0">
                                  <a:pos x="42" y="56"/>
                                </a:cxn>
                                <a:cxn ang="0">
                                  <a:pos x="39" y="32"/>
                                </a:cxn>
                                <a:cxn ang="0">
                                  <a:pos x="32" y="0"/>
                                </a:cxn>
                              </a:cxnLst>
                              <a:rect l="0" t="0" r="r" b="b"/>
                              <a:pathLst>
                                <a:path w="152" h="414">
                                  <a:moveTo>
                                    <a:pt x="32" y="0"/>
                                  </a:moveTo>
                                  <a:lnTo>
                                    <a:pt x="30" y="32"/>
                                  </a:lnTo>
                                  <a:lnTo>
                                    <a:pt x="26" y="55"/>
                                  </a:lnTo>
                                  <a:lnTo>
                                    <a:pt x="21" y="73"/>
                                  </a:lnTo>
                                  <a:lnTo>
                                    <a:pt x="14" y="89"/>
                                  </a:lnTo>
                                  <a:lnTo>
                                    <a:pt x="6" y="108"/>
                                  </a:lnTo>
                                  <a:lnTo>
                                    <a:pt x="3" y="131"/>
                                  </a:lnTo>
                                  <a:lnTo>
                                    <a:pt x="8" y="151"/>
                                  </a:lnTo>
                                  <a:lnTo>
                                    <a:pt x="11" y="170"/>
                                  </a:lnTo>
                                  <a:lnTo>
                                    <a:pt x="7" y="186"/>
                                  </a:lnTo>
                                  <a:lnTo>
                                    <a:pt x="0" y="206"/>
                                  </a:lnTo>
                                  <a:lnTo>
                                    <a:pt x="14" y="229"/>
                                  </a:lnTo>
                                  <a:lnTo>
                                    <a:pt x="31" y="263"/>
                                  </a:lnTo>
                                  <a:lnTo>
                                    <a:pt x="41" y="297"/>
                                  </a:lnTo>
                                  <a:lnTo>
                                    <a:pt x="60" y="308"/>
                                  </a:lnTo>
                                  <a:lnTo>
                                    <a:pt x="72" y="331"/>
                                  </a:lnTo>
                                  <a:lnTo>
                                    <a:pt x="90" y="355"/>
                                  </a:lnTo>
                                  <a:lnTo>
                                    <a:pt x="117" y="383"/>
                                  </a:lnTo>
                                  <a:lnTo>
                                    <a:pt x="152" y="414"/>
                                  </a:lnTo>
                                  <a:lnTo>
                                    <a:pt x="140" y="374"/>
                                  </a:lnTo>
                                  <a:lnTo>
                                    <a:pt x="130" y="333"/>
                                  </a:lnTo>
                                  <a:lnTo>
                                    <a:pt x="124" y="304"/>
                                  </a:lnTo>
                                  <a:lnTo>
                                    <a:pt x="109" y="290"/>
                                  </a:lnTo>
                                  <a:lnTo>
                                    <a:pt x="96" y="270"/>
                                  </a:lnTo>
                                  <a:lnTo>
                                    <a:pt x="86" y="244"/>
                                  </a:lnTo>
                                  <a:lnTo>
                                    <a:pt x="79" y="213"/>
                                  </a:lnTo>
                                  <a:lnTo>
                                    <a:pt x="69" y="244"/>
                                  </a:lnTo>
                                  <a:lnTo>
                                    <a:pt x="62" y="258"/>
                                  </a:lnTo>
                                  <a:lnTo>
                                    <a:pt x="54" y="231"/>
                                  </a:lnTo>
                                  <a:lnTo>
                                    <a:pt x="38" y="203"/>
                                  </a:lnTo>
                                  <a:lnTo>
                                    <a:pt x="45" y="181"/>
                                  </a:lnTo>
                                  <a:lnTo>
                                    <a:pt x="47" y="158"/>
                                  </a:lnTo>
                                  <a:lnTo>
                                    <a:pt x="44" y="127"/>
                                  </a:lnTo>
                                  <a:lnTo>
                                    <a:pt x="38" y="103"/>
                                  </a:lnTo>
                                  <a:lnTo>
                                    <a:pt x="40" y="78"/>
                                  </a:lnTo>
                                  <a:lnTo>
                                    <a:pt x="42" y="56"/>
                                  </a:lnTo>
                                  <a:lnTo>
                                    <a:pt x="39" y="32"/>
                                  </a:lnTo>
                                  <a:lnTo>
                                    <a:pt x="32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55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58" name="Freeform 28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061" y="2060"/>
                              <a:ext cx="65" cy="247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0"/>
                                </a:cxn>
                                <a:cxn ang="0">
                                  <a:pos x="9" y="19"/>
                                </a:cxn>
                                <a:cxn ang="0">
                                  <a:pos x="17" y="31"/>
                                </a:cxn>
                                <a:cxn ang="0">
                                  <a:pos x="23" y="74"/>
                                </a:cxn>
                                <a:cxn ang="0">
                                  <a:pos x="31" y="110"/>
                                </a:cxn>
                                <a:cxn ang="0">
                                  <a:pos x="42" y="126"/>
                                </a:cxn>
                                <a:cxn ang="0">
                                  <a:pos x="39" y="139"/>
                                </a:cxn>
                                <a:cxn ang="0">
                                  <a:pos x="42" y="155"/>
                                </a:cxn>
                                <a:cxn ang="0">
                                  <a:pos x="55" y="186"/>
                                </a:cxn>
                                <a:cxn ang="0">
                                  <a:pos x="66" y="220"/>
                                </a:cxn>
                                <a:cxn ang="0">
                                  <a:pos x="86" y="317"/>
                                </a:cxn>
                                <a:cxn ang="0">
                                  <a:pos x="91" y="360"/>
                                </a:cxn>
                                <a:cxn ang="0">
                                  <a:pos x="99" y="398"/>
                                </a:cxn>
                                <a:cxn ang="0">
                                  <a:pos x="107" y="427"/>
                                </a:cxn>
                                <a:cxn ang="0">
                                  <a:pos x="115" y="452"/>
                                </a:cxn>
                                <a:cxn ang="0">
                                  <a:pos x="131" y="493"/>
                                </a:cxn>
                                <a:cxn ang="0">
                                  <a:pos x="105" y="449"/>
                                </a:cxn>
                                <a:cxn ang="0">
                                  <a:pos x="84" y="419"/>
                                </a:cxn>
                                <a:cxn ang="0">
                                  <a:pos x="68" y="403"/>
                                </a:cxn>
                                <a:cxn ang="0">
                                  <a:pos x="48" y="389"/>
                                </a:cxn>
                                <a:cxn ang="0">
                                  <a:pos x="37" y="369"/>
                                </a:cxn>
                                <a:cxn ang="0">
                                  <a:pos x="28" y="344"/>
                                </a:cxn>
                                <a:cxn ang="0">
                                  <a:pos x="54" y="350"/>
                                </a:cxn>
                                <a:cxn ang="0">
                                  <a:pos x="76" y="358"/>
                                </a:cxn>
                                <a:cxn ang="0">
                                  <a:pos x="67" y="311"/>
                                </a:cxn>
                                <a:cxn ang="0">
                                  <a:pos x="55" y="269"/>
                                </a:cxn>
                                <a:cxn ang="0">
                                  <a:pos x="48" y="227"/>
                                </a:cxn>
                                <a:cxn ang="0">
                                  <a:pos x="36" y="189"/>
                                </a:cxn>
                                <a:cxn ang="0">
                                  <a:pos x="24" y="144"/>
                                </a:cxn>
                                <a:cxn ang="0">
                                  <a:pos x="13" y="100"/>
                                </a:cxn>
                                <a:cxn ang="0">
                                  <a:pos x="5" y="46"/>
                                </a:cxn>
                                <a:cxn ang="0">
                                  <a:pos x="0" y="0"/>
                                </a:cxn>
                              </a:cxnLst>
                              <a:rect l="0" t="0" r="r" b="b"/>
                              <a:pathLst>
                                <a:path w="131" h="493">
                                  <a:moveTo>
                                    <a:pt x="0" y="0"/>
                                  </a:moveTo>
                                  <a:lnTo>
                                    <a:pt x="9" y="19"/>
                                  </a:lnTo>
                                  <a:lnTo>
                                    <a:pt x="17" y="31"/>
                                  </a:lnTo>
                                  <a:lnTo>
                                    <a:pt x="23" y="74"/>
                                  </a:lnTo>
                                  <a:lnTo>
                                    <a:pt x="31" y="110"/>
                                  </a:lnTo>
                                  <a:lnTo>
                                    <a:pt x="42" y="126"/>
                                  </a:lnTo>
                                  <a:lnTo>
                                    <a:pt x="39" y="139"/>
                                  </a:lnTo>
                                  <a:lnTo>
                                    <a:pt x="42" y="155"/>
                                  </a:lnTo>
                                  <a:lnTo>
                                    <a:pt x="55" y="186"/>
                                  </a:lnTo>
                                  <a:lnTo>
                                    <a:pt x="66" y="220"/>
                                  </a:lnTo>
                                  <a:lnTo>
                                    <a:pt x="86" y="317"/>
                                  </a:lnTo>
                                  <a:lnTo>
                                    <a:pt x="91" y="360"/>
                                  </a:lnTo>
                                  <a:lnTo>
                                    <a:pt x="99" y="398"/>
                                  </a:lnTo>
                                  <a:lnTo>
                                    <a:pt x="107" y="427"/>
                                  </a:lnTo>
                                  <a:lnTo>
                                    <a:pt x="115" y="452"/>
                                  </a:lnTo>
                                  <a:lnTo>
                                    <a:pt x="131" y="493"/>
                                  </a:lnTo>
                                  <a:lnTo>
                                    <a:pt x="105" y="449"/>
                                  </a:lnTo>
                                  <a:lnTo>
                                    <a:pt x="84" y="419"/>
                                  </a:lnTo>
                                  <a:lnTo>
                                    <a:pt x="68" y="403"/>
                                  </a:lnTo>
                                  <a:lnTo>
                                    <a:pt x="48" y="389"/>
                                  </a:lnTo>
                                  <a:lnTo>
                                    <a:pt x="37" y="369"/>
                                  </a:lnTo>
                                  <a:lnTo>
                                    <a:pt x="28" y="344"/>
                                  </a:lnTo>
                                  <a:lnTo>
                                    <a:pt x="54" y="350"/>
                                  </a:lnTo>
                                  <a:lnTo>
                                    <a:pt x="76" y="358"/>
                                  </a:lnTo>
                                  <a:lnTo>
                                    <a:pt x="67" y="311"/>
                                  </a:lnTo>
                                  <a:lnTo>
                                    <a:pt x="55" y="269"/>
                                  </a:lnTo>
                                  <a:lnTo>
                                    <a:pt x="48" y="227"/>
                                  </a:lnTo>
                                  <a:lnTo>
                                    <a:pt x="36" y="189"/>
                                  </a:lnTo>
                                  <a:lnTo>
                                    <a:pt x="24" y="144"/>
                                  </a:lnTo>
                                  <a:lnTo>
                                    <a:pt x="13" y="100"/>
                                  </a:lnTo>
                                  <a:lnTo>
                                    <a:pt x="5" y="46"/>
                                  </a:lnTo>
                                  <a:lnTo>
                                    <a:pt x="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55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59" name="Freeform 28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105" y="2323"/>
                              <a:ext cx="46" cy="71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45"/>
                                </a:cxn>
                                <a:cxn ang="0">
                                  <a:pos x="8" y="60"/>
                                </a:cxn>
                                <a:cxn ang="0">
                                  <a:pos x="17" y="73"/>
                                </a:cxn>
                                <a:cxn ang="0">
                                  <a:pos x="24" y="84"/>
                                </a:cxn>
                                <a:cxn ang="0">
                                  <a:pos x="34" y="96"/>
                                </a:cxn>
                                <a:cxn ang="0">
                                  <a:pos x="32" y="110"/>
                                </a:cxn>
                                <a:cxn ang="0">
                                  <a:pos x="33" y="126"/>
                                </a:cxn>
                                <a:cxn ang="0">
                                  <a:pos x="35" y="141"/>
                                </a:cxn>
                                <a:cxn ang="0">
                                  <a:pos x="48" y="134"/>
                                </a:cxn>
                                <a:cxn ang="0">
                                  <a:pos x="64" y="131"/>
                                </a:cxn>
                                <a:cxn ang="0">
                                  <a:pos x="69" y="119"/>
                                </a:cxn>
                                <a:cxn ang="0">
                                  <a:pos x="78" y="107"/>
                                </a:cxn>
                                <a:cxn ang="0">
                                  <a:pos x="86" y="96"/>
                                </a:cxn>
                                <a:cxn ang="0">
                                  <a:pos x="91" y="83"/>
                                </a:cxn>
                                <a:cxn ang="0">
                                  <a:pos x="86" y="65"/>
                                </a:cxn>
                                <a:cxn ang="0">
                                  <a:pos x="78" y="53"/>
                                </a:cxn>
                                <a:cxn ang="0">
                                  <a:pos x="68" y="41"/>
                                </a:cxn>
                                <a:cxn ang="0">
                                  <a:pos x="49" y="22"/>
                                </a:cxn>
                                <a:cxn ang="0">
                                  <a:pos x="41" y="0"/>
                                </a:cxn>
                                <a:cxn ang="0">
                                  <a:pos x="32" y="16"/>
                                </a:cxn>
                                <a:cxn ang="0">
                                  <a:pos x="26" y="34"/>
                                </a:cxn>
                                <a:cxn ang="0">
                                  <a:pos x="25" y="51"/>
                                </a:cxn>
                                <a:cxn ang="0">
                                  <a:pos x="31" y="65"/>
                                </a:cxn>
                                <a:cxn ang="0">
                                  <a:pos x="16" y="53"/>
                                </a:cxn>
                                <a:cxn ang="0">
                                  <a:pos x="0" y="45"/>
                                </a:cxn>
                              </a:cxnLst>
                              <a:rect l="0" t="0" r="r" b="b"/>
                              <a:pathLst>
                                <a:path w="91" h="141">
                                  <a:moveTo>
                                    <a:pt x="0" y="45"/>
                                  </a:moveTo>
                                  <a:lnTo>
                                    <a:pt x="8" y="60"/>
                                  </a:lnTo>
                                  <a:lnTo>
                                    <a:pt x="17" y="73"/>
                                  </a:lnTo>
                                  <a:lnTo>
                                    <a:pt x="24" y="84"/>
                                  </a:lnTo>
                                  <a:lnTo>
                                    <a:pt x="34" y="96"/>
                                  </a:lnTo>
                                  <a:lnTo>
                                    <a:pt x="32" y="110"/>
                                  </a:lnTo>
                                  <a:lnTo>
                                    <a:pt x="33" y="126"/>
                                  </a:lnTo>
                                  <a:lnTo>
                                    <a:pt x="35" y="141"/>
                                  </a:lnTo>
                                  <a:lnTo>
                                    <a:pt x="48" y="134"/>
                                  </a:lnTo>
                                  <a:lnTo>
                                    <a:pt x="64" y="131"/>
                                  </a:lnTo>
                                  <a:lnTo>
                                    <a:pt x="69" y="119"/>
                                  </a:lnTo>
                                  <a:lnTo>
                                    <a:pt x="78" y="107"/>
                                  </a:lnTo>
                                  <a:lnTo>
                                    <a:pt x="86" y="96"/>
                                  </a:lnTo>
                                  <a:lnTo>
                                    <a:pt x="91" y="83"/>
                                  </a:lnTo>
                                  <a:lnTo>
                                    <a:pt x="86" y="65"/>
                                  </a:lnTo>
                                  <a:lnTo>
                                    <a:pt x="78" y="53"/>
                                  </a:lnTo>
                                  <a:lnTo>
                                    <a:pt x="68" y="41"/>
                                  </a:lnTo>
                                  <a:lnTo>
                                    <a:pt x="49" y="22"/>
                                  </a:lnTo>
                                  <a:lnTo>
                                    <a:pt x="41" y="0"/>
                                  </a:lnTo>
                                  <a:lnTo>
                                    <a:pt x="32" y="16"/>
                                  </a:lnTo>
                                  <a:lnTo>
                                    <a:pt x="26" y="34"/>
                                  </a:lnTo>
                                  <a:lnTo>
                                    <a:pt x="25" y="51"/>
                                  </a:lnTo>
                                  <a:lnTo>
                                    <a:pt x="31" y="65"/>
                                  </a:lnTo>
                                  <a:lnTo>
                                    <a:pt x="16" y="53"/>
                                  </a:lnTo>
                                  <a:lnTo>
                                    <a:pt x="0" y="45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55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60" name="Freeform 28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064" y="2293"/>
                              <a:ext cx="53" cy="56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0"/>
                                </a:cxn>
                                <a:cxn ang="0">
                                  <a:pos x="10" y="20"/>
                                </a:cxn>
                                <a:cxn ang="0">
                                  <a:pos x="24" y="35"/>
                                </a:cxn>
                                <a:cxn ang="0">
                                  <a:pos x="48" y="54"/>
                                </a:cxn>
                                <a:cxn ang="0">
                                  <a:pos x="63" y="72"/>
                                </a:cxn>
                                <a:cxn ang="0">
                                  <a:pos x="76" y="77"/>
                                </a:cxn>
                                <a:cxn ang="0">
                                  <a:pos x="89" y="85"/>
                                </a:cxn>
                                <a:cxn ang="0">
                                  <a:pos x="99" y="94"/>
                                </a:cxn>
                                <a:cxn ang="0">
                                  <a:pos x="107" y="111"/>
                                </a:cxn>
                                <a:cxn ang="0">
                                  <a:pos x="104" y="83"/>
                                </a:cxn>
                                <a:cxn ang="0">
                                  <a:pos x="102" y="56"/>
                                </a:cxn>
                                <a:cxn ang="0">
                                  <a:pos x="101" y="31"/>
                                </a:cxn>
                                <a:cxn ang="0">
                                  <a:pos x="85" y="35"/>
                                </a:cxn>
                                <a:cxn ang="0">
                                  <a:pos x="68" y="30"/>
                                </a:cxn>
                                <a:cxn ang="0">
                                  <a:pos x="51" y="22"/>
                                </a:cxn>
                                <a:cxn ang="0">
                                  <a:pos x="25" y="9"/>
                                </a:cxn>
                                <a:cxn ang="0">
                                  <a:pos x="0" y="0"/>
                                </a:cxn>
                              </a:cxnLst>
                              <a:rect l="0" t="0" r="r" b="b"/>
                              <a:pathLst>
                                <a:path w="107" h="111">
                                  <a:moveTo>
                                    <a:pt x="0" y="0"/>
                                  </a:moveTo>
                                  <a:lnTo>
                                    <a:pt x="10" y="20"/>
                                  </a:lnTo>
                                  <a:lnTo>
                                    <a:pt x="24" y="35"/>
                                  </a:lnTo>
                                  <a:lnTo>
                                    <a:pt x="48" y="54"/>
                                  </a:lnTo>
                                  <a:lnTo>
                                    <a:pt x="63" y="72"/>
                                  </a:lnTo>
                                  <a:lnTo>
                                    <a:pt x="76" y="77"/>
                                  </a:lnTo>
                                  <a:lnTo>
                                    <a:pt x="89" y="85"/>
                                  </a:lnTo>
                                  <a:lnTo>
                                    <a:pt x="99" y="94"/>
                                  </a:lnTo>
                                  <a:lnTo>
                                    <a:pt x="107" y="111"/>
                                  </a:lnTo>
                                  <a:lnTo>
                                    <a:pt x="104" y="83"/>
                                  </a:lnTo>
                                  <a:lnTo>
                                    <a:pt x="102" y="56"/>
                                  </a:lnTo>
                                  <a:lnTo>
                                    <a:pt x="101" y="31"/>
                                  </a:lnTo>
                                  <a:lnTo>
                                    <a:pt x="85" y="35"/>
                                  </a:lnTo>
                                  <a:lnTo>
                                    <a:pt x="68" y="30"/>
                                  </a:lnTo>
                                  <a:lnTo>
                                    <a:pt x="51" y="22"/>
                                  </a:lnTo>
                                  <a:lnTo>
                                    <a:pt x="25" y="9"/>
                                  </a:lnTo>
                                  <a:lnTo>
                                    <a:pt x="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55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61" name="Freeform 28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014" y="2498"/>
                              <a:ext cx="37" cy="29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23"/>
                                </a:cxn>
                                <a:cxn ang="0">
                                  <a:pos x="21" y="9"/>
                                </a:cxn>
                                <a:cxn ang="0">
                                  <a:pos x="45" y="3"/>
                                </a:cxn>
                                <a:cxn ang="0">
                                  <a:pos x="75" y="0"/>
                                </a:cxn>
                                <a:cxn ang="0">
                                  <a:pos x="52" y="17"/>
                                </a:cxn>
                                <a:cxn ang="0">
                                  <a:pos x="39" y="38"/>
                                </a:cxn>
                                <a:cxn ang="0">
                                  <a:pos x="31" y="58"/>
                                </a:cxn>
                                <a:cxn ang="0">
                                  <a:pos x="17" y="48"/>
                                </a:cxn>
                                <a:cxn ang="0">
                                  <a:pos x="6" y="37"/>
                                </a:cxn>
                                <a:cxn ang="0">
                                  <a:pos x="0" y="23"/>
                                </a:cxn>
                              </a:cxnLst>
                              <a:rect l="0" t="0" r="r" b="b"/>
                              <a:pathLst>
                                <a:path w="75" h="58">
                                  <a:moveTo>
                                    <a:pt x="0" y="23"/>
                                  </a:moveTo>
                                  <a:lnTo>
                                    <a:pt x="21" y="9"/>
                                  </a:lnTo>
                                  <a:lnTo>
                                    <a:pt x="45" y="3"/>
                                  </a:lnTo>
                                  <a:lnTo>
                                    <a:pt x="75" y="0"/>
                                  </a:lnTo>
                                  <a:lnTo>
                                    <a:pt x="52" y="17"/>
                                  </a:lnTo>
                                  <a:lnTo>
                                    <a:pt x="39" y="38"/>
                                  </a:lnTo>
                                  <a:lnTo>
                                    <a:pt x="31" y="58"/>
                                  </a:lnTo>
                                  <a:lnTo>
                                    <a:pt x="17" y="48"/>
                                  </a:lnTo>
                                  <a:lnTo>
                                    <a:pt x="6" y="37"/>
                                  </a:lnTo>
                                  <a:lnTo>
                                    <a:pt x="0" y="23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55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62" name="Freeform 28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041" y="2523"/>
                              <a:ext cx="103" cy="70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207" y="17"/>
                                </a:cxn>
                                <a:cxn ang="0">
                                  <a:pos x="190" y="8"/>
                                </a:cxn>
                                <a:cxn ang="0">
                                  <a:pos x="169" y="2"/>
                                </a:cxn>
                                <a:cxn ang="0">
                                  <a:pos x="141" y="0"/>
                                </a:cxn>
                                <a:cxn ang="0">
                                  <a:pos x="110" y="3"/>
                                </a:cxn>
                                <a:cxn ang="0">
                                  <a:pos x="80" y="10"/>
                                </a:cxn>
                                <a:cxn ang="0">
                                  <a:pos x="49" y="24"/>
                                </a:cxn>
                                <a:cxn ang="0">
                                  <a:pos x="31" y="39"/>
                                </a:cxn>
                                <a:cxn ang="0">
                                  <a:pos x="14" y="61"/>
                                </a:cxn>
                                <a:cxn ang="0">
                                  <a:pos x="0" y="86"/>
                                </a:cxn>
                                <a:cxn ang="0">
                                  <a:pos x="3" y="100"/>
                                </a:cxn>
                                <a:cxn ang="0">
                                  <a:pos x="13" y="117"/>
                                </a:cxn>
                                <a:cxn ang="0">
                                  <a:pos x="28" y="131"/>
                                </a:cxn>
                                <a:cxn ang="0">
                                  <a:pos x="41" y="139"/>
                                </a:cxn>
                                <a:cxn ang="0">
                                  <a:pos x="49" y="131"/>
                                </a:cxn>
                                <a:cxn ang="0">
                                  <a:pos x="57" y="124"/>
                                </a:cxn>
                                <a:cxn ang="0">
                                  <a:pos x="55" y="114"/>
                                </a:cxn>
                                <a:cxn ang="0">
                                  <a:pos x="45" y="100"/>
                                </a:cxn>
                                <a:cxn ang="0">
                                  <a:pos x="40" y="88"/>
                                </a:cxn>
                                <a:cxn ang="0">
                                  <a:pos x="38" y="70"/>
                                </a:cxn>
                                <a:cxn ang="0">
                                  <a:pos x="41" y="46"/>
                                </a:cxn>
                                <a:cxn ang="0">
                                  <a:pos x="59" y="34"/>
                                </a:cxn>
                                <a:cxn ang="0">
                                  <a:pos x="90" y="17"/>
                                </a:cxn>
                                <a:cxn ang="0">
                                  <a:pos x="113" y="10"/>
                                </a:cxn>
                                <a:cxn ang="0">
                                  <a:pos x="132" y="8"/>
                                </a:cxn>
                                <a:cxn ang="0">
                                  <a:pos x="154" y="7"/>
                                </a:cxn>
                                <a:cxn ang="0">
                                  <a:pos x="173" y="10"/>
                                </a:cxn>
                                <a:cxn ang="0">
                                  <a:pos x="207" y="17"/>
                                </a:cxn>
                              </a:cxnLst>
                              <a:rect l="0" t="0" r="r" b="b"/>
                              <a:pathLst>
                                <a:path w="207" h="139">
                                  <a:moveTo>
                                    <a:pt x="207" y="17"/>
                                  </a:moveTo>
                                  <a:lnTo>
                                    <a:pt x="190" y="8"/>
                                  </a:lnTo>
                                  <a:lnTo>
                                    <a:pt x="169" y="2"/>
                                  </a:lnTo>
                                  <a:lnTo>
                                    <a:pt x="141" y="0"/>
                                  </a:lnTo>
                                  <a:lnTo>
                                    <a:pt x="110" y="3"/>
                                  </a:lnTo>
                                  <a:lnTo>
                                    <a:pt x="80" y="10"/>
                                  </a:lnTo>
                                  <a:lnTo>
                                    <a:pt x="49" y="24"/>
                                  </a:lnTo>
                                  <a:lnTo>
                                    <a:pt x="31" y="39"/>
                                  </a:lnTo>
                                  <a:lnTo>
                                    <a:pt x="14" y="61"/>
                                  </a:lnTo>
                                  <a:lnTo>
                                    <a:pt x="0" y="86"/>
                                  </a:lnTo>
                                  <a:lnTo>
                                    <a:pt x="3" y="100"/>
                                  </a:lnTo>
                                  <a:lnTo>
                                    <a:pt x="13" y="117"/>
                                  </a:lnTo>
                                  <a:lnTo>
                                    <a:pt x="28" y="131"/>
                                  </a:lnTo>
                                  <a:lnTo>
                                    <a:pt x="41" y="139"/>
                                  </a:lnTo>
                                  <a:lnTo>
                                    <a:pt x="49" y="131"/>
                                  </a:lnTo>
                                  <a:lnTo>
                                    <a:pt x="57" y="124"/>
                                  </a:lnTo>
                                  <a:lnTo>
                                    <a:pt x="55" y="114"/>
                                  </a:lnTo>
                                  <a:lnTo>
                                    <a:pt x="45" y="100"/>
                                  </a:lnTo>
                                  <a:lnTo>
                                    <a:pt x="40" y="88"/>
                                  </a:lnTo>
                                  <a:lnTo>
                                    <a:pt x="38" y="70"/>
                                  </a:lnTo>
                                  <a:lnTo>
                                    <a:pt x="41" y="46"/>
                                  </a:lnTo>
                                  <a:lnTo>
                                    <a:pt x="59" y="34"/>
                                  </a:lnTo>
                                  <a:lnTo>
                                    <a:pt x="90" y="17"/>
                                  </a:lnTo>
                                  <a:lnTo>
                                    <a:pt x="113" y="10"/>
                                  </a:lnTo>
                                  <a:lnTo>
                                    <a:pt x="132" y="8"/>
                                  </a:lnTo>
                                  <a:lnTo>
                                    <a:pt x="154" y="7"/>
                                  </a:lnTo>
                                  <a:lnTo>
                                    <a:pt x="173" y="10"/>
                                  </a:lnTo>
                                  <a:lnTo>
                                    <a:pt x="207" y="17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55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63" name="Freeform 28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326" y="2536"/>
                              <a:ext cx="100" cy="64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8"/>
                                </a:cxn>
                                <a:cxn ang="0">
                                  <a:pos x="18" y="2"/>
                                </a:cxn>
                                <a:cxn ang="0">
                                  <a:pos x="36" y="0"/>
                                </a:cxn>
                                <a:cxn ang="0">
                                  <a:pos x="52" y="1"/>
                                </a:cxn>
                                <a:cxn ang="0">
                                  <a:pos x="69" y="7"/>
                                </a:cxn>
                                <a:cxn ang="0">
                                  <a:pos x="88" y="18"/>
                                </a:cxn>
                                <a:cxn ang="0">
                                  <a:pos x="115" y="33"/>
                                </a:cxn>
                                <a:cxn ang="0">
                                  <a:pos x="146" y="54"/>
                                </a:cxn>
                                <a:cxn ang="0">
                                  <a:pos x="172" y="75"/>
                                </a:cxn>
                                <a:cxn ang="0">
                                  <a:pos x="189" y="93"/>
                                </a:cxn>
                                <a:cxn ang="0">
                                  <a:pos x="201" y="110"/>
                                </a:cxn>
                                <a:cxn ang="0">
                                  <a:pos x="186" y="118"/>
                                </a:cxn>
                                <a:cxn ang="0">
                                  <a:pos x="172" y="125"/>
                                </a:cxn>
                                <a:cxn ang="0">
                                  <a:pos x="157" y="128"/>
                                </a:cxn>
                                <a:cxn ang="0">
                                  <a:pos x="144" y="125"/>
                                </a:cxn>
                                <a:cxn ang="0">
                                  <a:pos x="132" y="118"/>
                                </a:cxn>
                                <a:cxn ang="0">
                                  <a:pos x="140" y="113"/>
                                </a:cxn>
                                <a:cxn ang="0">
                                  <a:pos x="152" y="105"/>
                                </a:cxn>
                                <a:cxn ang="0">
                                  <a:pos x="157" y="97"/>
                                </a:cxn>
                                <a:cxn ang="0">
                                  <a:pos x="158" y="84"/>
                                </a:cxn>
                                <a:cxn ang="0">
                                  <a:pos x="155" y="72"/>
                                </a:cxn>
                                <a:cxn ang="0">
                                  <a:pos x="146" y="61"/>
                                </a:cxn>
                                <a:cxn ang="0">
                                  <a:pos x="118" y="41"/>
                                </a:cxn>
                                <a:cxn ang="0">
                                  <a:pos x="96" y="28"/>
                                </a:cxn>
                                <a:cxn ang="0">
                                  <a:pos x="78" y="17"/>
                                </a:cxn>
                                <a:cxn ang="0">
                                  <a:pos x="62" y="9"/>
                                </a:cxn>
                                <a:cxn ang="0">
                                  <a:pos x="48" y="5"/>
                                </a:cxn>
                                <a:cxn ang="0">
                                  <a:pos x="36" y="3"/>
                                </a:cxn>
                                <a:cxn ang="0">
                                  <a:pos x="22" y="5"/>
                                </a:cxn>
                                <a:cxn ang="0">
                                  <a:pos x="0" y="8"/>
                                </a:cxn>
                              </a:cxnLst>
                              <a:rect l="0" t="0" r="r" b="b"/>
                              <a:pathLst>
                                <a:path w="201" h="128">
                                  <a:moveTo>
                                    <a:pt x="0" y="8"/>
                                  </a:moveTo>
                                  <a:lnTo>
                                    <a:pt x="18" y="2"/>
                                  </a:lnTo>
                                  <a:lnTo>
                                    <a:pt x="36" y="0"/>
                                  </a:lnTo>
                                  <a:lnTo>
                                    <a:pt x="52" y="1"/>
                                  </a:lnTo>
                                  <a:lnTo>
                                    <a:pt x="69" y="7"/>
                                  </a:lnTo>
                                  <a:lnTo>
                                    <a:pt x="88" y="18"/>
                                  </a:lnTo>
                                  <a:lnTo>
                                    <a:pt x="115" y="33"/>
                                  </a:lnTo>
                                  <a:lnTo>
                                    <a:pt x="146" y="54"/>
                                  </a:lnTo>
                                  <a:lnTo>
                                    <a:pt x="172" y="75"/>
                                  </a:lnTo>
                                  <a:lnTo>
                                    <a:pt x="189" y="93"/>
                                  </a:lnTo>
                                  <a:lnTo>
                                    <a:pt x="201" y="110"/>
                                  </a:lnTo>
                                  <a:lnTo>
                                    <a:pt x="186" y="118"/>
                                  </a:lnTo>
                                  <a:lnTo>
                                    <a:pt x="172" y="125"/>
                                  </a:lnTo>
                                  <a:lnTo>
                                    <a:pt x="157" y="128"/>
                                  </a:lnTo>
                                  <a:lnTo>
                                    <a:pt x="144" y="125"/>
                                  </a:lnTo>
                                  <a:lnTo>
                                    <a:pt x="132" y="118"/>
                                  </a:lnTo>
                                  <a:lnTo>
                                    <a:pt x="140" y="113"/>
                                  </a:lnTo>
                                  <a:lnTo>
                                    <a:pt x="152" y="105"/>
                                  </a:lnTo>
                                  <a:lnTo>
                                    <a:pt x="157" y="97"/>
                                  </a:lnTo>
                                  <a:lnTo>
                                    <a:pt x="158" y="84"/>
                                  </a:lnTo>
                                  <a:lnTo>
                                    <a:pt x="155" y="72"/>
                                  </a:lnTo>
                                  <a:lnTo>
                                    <a:pt x="146" y="61"/>
                                  </a:lnTo>
                                  <a:lnTo>
                                    <a:pt x="118" y="41"/>
                                  </a:lnTo>
                                  <a:lnTo>
                                    <a:pt x="96" y="28"/>
                                  </a:lnTo>
                                  <a:lnTo>
                                    <a:pt x="78" y="17"/>
                                  </a:lnTo>
                                  <a:lnTo>
                                    <a:pt x="62" y="9"/>
                                  </a:lnTo>
                                  <a:lnTo>
                                    <a:pt x="48" y="5"/>
                                  </a:lnTo>
                                  <a:lnTo>
                                    <a:pt x="36" y="3"/>
                                  </a:lnTo>
                                  <a:lnTo>
                                    <a:pt x="22" y="5"/>
                                  </a:lnTo>
                                  <a:lnTo>
                                    <a:pt x="0" y="8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8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64" name="Freeform 28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364" y="1747"/>
                              <a:ext cx="44" cy="93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86" y="0"/>
                                </a:cxn>
                                <a:cxn ang="0">
                                  <a:pos x="52" y="66"/>
                                </a:cxn>
                                <a:cxn ang="0">
                                  <a:pos x="0" y="187"/>
                                </a:cxn>
                                <a:cxn ang="0">
                                  <a:pos x="62" y="83"/>
                                </a:cxn>
                                <a:cxn ang="0">
                                  <a:pos x="86" y="0"/>
                                </a:cxn>
                              </a:cxnLst>
                              <a:rect l="0" t="0" r="r" b="b"/>
                              <a:pathLst>
                                <a:path w="86" h="187">
                                  <a:moveTo>
                                    <a:pt x="86" y="0"/>
                                  </a:moveTo>
                                  <a:lnTo>
                                    <a:pt x="52" y="66"/>
                                  </a:lnTo>
                                  <a:lnTo>
                                    <a:pt x="0" y="187"/>
                                  </a:lnTo>
                                  <a:lnTo>
                                    <a:pt x="62" y="83"/>
                                  </a:lnTo>
                                  <a:lnTo>
                                    <a:pt x="86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55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65" name="Freeform 29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282" y="1950"/>
                              <a:ext cx="58" cy="94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68"/>
                                </a:cxn>
                                <a:cxn ang="0">
                                  <a:pos x="23" y="31"/>
                                </a:cxn>
                                <a:cxn ang="0">
                                  <a:pos x="41" y="0"/>
                                </a:cxn>
                                <a:cxn ang="0">
                                  <a:pos x="53" y="17"/>
                                </a:cxn>
                                <a:cxn ang="0">
                                  <a:pos x="66" y="39"/>
                                </a:cxn>
                                <a:cxn ang="0">
                                  <a:pos x="73" y="61"/>
                                </a:cxn>
                                <a:cxn ang="0">
                                  <a:pos x="76" y="84"/>
                                </a:cxn>
                                <a:cxn ang="0">
                                  <a:pos x="80" y="105"/>
                                </a:cxn>
                                <a:cxn ang="0">
                                  <a:pos x="79" y="121"/>
                                </a:cxn>
                                <a:cxn ang="0">
                                  <a:pos x="89" y="114"/>
                                </a:cxn>
                                <a:cxn ang="0">
                                  <a:pos x="102" y="108"/>
                                </a:cxn>
                                <a:cxn ang="0">
                                  <a:pos x="116" y="106"/>
                                </a:cxn>
                                <a:cxn ang="0">
                                  <a:pos x="108" y="130"/>
                                </a:cxn>
                                <a:cxn ang="0">
                                  <a:pos x="100" y="145"/>
                                </a:cxn>
                                <a:cxn ang="0">
                                  <a:pos x="89" y="164"/>
                                </a:cxn>
                                <a:cxn ang="0">
                                  <a:pos x="75" y="187"/>
                                </a:cxn>
                                <a:cxn ang="0">
                                  <a:pos x="64" y="163"/>
                                </a:cxn>
                                <a:cxn ang="0">
                                  <a:pos x="53" y="144"/>
                                </a:cxn>
                                <a:cxn ang="0">
                                  <a:pos x="40" y="121"/>
                                </a:cxn>
                                <a:cxn ang="0">
                                  <a:pos x="27" y="101"/>
                                </a:cxn>
                                <a:cxn ang="0">
                                  <a:pos x="13" y="82"/>
                                </a:cxn>
                                <a:cxn ang="0">
                                  <a:pos x="0" y="68"/>
                                </a:cxn>
                              </a:cxnLst>
                              <a:rect l="0" t="0" r="r" b="b"/>
                              <a:pathLst>
                                <a:path w="116" h="187">
                                  <a:moveTo>
                                    <a:pt x="0" y="68"/>
                                  </a:moveTo>
                                  <a:lnTo>
                                    <a:pt x="23" y="31"/>
                                  </a:lnTo>
                                  <a:lnTo>
                                    <a:pt x="41" y="0"/>
                                  </a:lnTo>
                                  <a:lnTo>
                                    <a:pt x="53" y="17"/>
                                  </a:lnTo>
                                  <a:lnTo>
                                    <a:pt x="66" y="39"/>
                                  </a:lnTo>
                                  <a:lnTo>
                                    <a:pt x="73" y="61"/>
                                  </a:lnTo>
                                  <a:lnTo>
                                    <a:pt x="76" y="84"/>
                                  </a:lnTo>
                                  <a:lnTo>
                                    <a:pt x="80" y="105"/>
                                  </a:lnTo>
                                  <a:lnTo>
                                    <a:pt x="79" y="121"/>
                                  </a:lnTo>
                                  <a:lnTo>
                                    <a:pt x="89" y="114"/>
                                  </a:lnTo>
                                  <a:lnTo>
                                    <a:pt x="102" y="108"/>
                                  </a:lnTo>
                                  <a:lnTo>
                                    <a:pt x="116" y="106"/>
                                  </a:lnTo>
                                  <a:lnTo>
                                    <a:pt x="108" y="130"/>
                                  </a:lnTo>
                                  <a:lnTo>
                                    <a:pt x="100" y="145"/>
                                  </a:lnTo>
                                  <a:lnTo>
                                    <a:pt x="89" y="164"/>
                                  </a:lnTo>
                                  <a:lnTo>
                                    <a:pt x="75" y="187"/>
                                  </a:lnTo>
                                  <a:lnTo>
                                    <a:pt x="64" y="163"/>
                                  </a:lnTo>
                                  <a:lnTo>
                                    <a:pt x="53" y="144"/>
                                  </a:lnTo>
                                  <a:lnTo>
                                    <a:pt x="40" y="121"/>
                                  </a:lnTo>
                                  <a:lnTo>
                                    <a:pt x="27" y="101"/>
                                  </a:lnTo>
                                  <a:lnTo>
                                    <a:pt x="13" y="82"/>
                                  </a:lnTo>
                                  <a:lnTo>
                                    <a:pt x="0" y="68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55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66" name="Freeform 29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537" y="1885"/>
                              <a:ext cx="114" cy="344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687"/>
                                </a:cxn>
                                <a:cxn ang="0">
                                  <a:pos x="33" y="653"/>
                                </a:cxn>
                                <a:cxn ang="0">
                                  <a:pos x="50" y="628"/>
                                </a:cxn>
                                <a:cxn ang="0">
                                  <a:pos x="75" y="583"/>
                                </a:cxn>
                                <a:cxn ang="0">
                                  <a:pos x="106" y="516"/>
                                </a:cxn>
                                <a:cxn ang="0">
                                  <a:pos x="126" y="460"/>
                                </a:cxn>
                                <a:cxn ang="0">
                                  <a:pos x="139" y="381"/>
                                </a:cxn>
                                <a:cxn ang="0">
                                  <a:pos x="160" y="301"/>
                                </a:cxn>
                                <a:cxn ang="0">
                                  <a:pos x="167" y="215"/>
                                </a:cxn>
                                <a:cxn ang="0">
                                  <a:pos x="177" y="152"/>
                                </a:cxn>
                                <a:cxn ang="0">
                                  <a:pos x="174" y="119"/>
                                </a:cxn>
                                <a:cxn ang="0">
                                  <a:pos x="173" y="88"/>
                                </a:cxn>
                                <a:cxn ang="0">
                                  <a:pos x="176" y="60"/>
                                </a:cxn>
                                <a:cxn ang="0">
                                  <a:pos x="182" y="30"/>
                                </a:cxn>
                                <a:cxn ang="0">
                                  <a:pos x="191" y="0"/>
                                </a:cxn>
                                <a:cxn ang="0">
                                  <a:pos x="201" y="55"/>
                                </a:cxn>
                                <a:cxn ang="0">
                                  <a:pos x="212" y="44"/>
                                </a:cxn>
                                <a:cxn ang="0">
                                  <a:pos x="229" y="31"/>
                                </a:cxn>
                                <a:cxn ang="0">
                                  <a:pos x="216" y="54"/>
                                </a:cxn>
                                <a:cxn ang="0">
                                  <a:pos x="208" y="73"/>
                                </a:cxn>
                                <a:cxn ang="0">
                                  <a:pos x="204" y="88"/>
                                </a:cxn>
                                <a:cxn ang="0">
                                  <a:pos x="206" y="101"/>
                                </a:cxn>
                                <a:cxn ang="0">
                                  <a:pos x="212" y="114"/>
                                </a:cxn>
                                <a:cxn ang="0">
                                  <a:pos x="222" y="124"/>
                                </a:cxn>
                                <a:cxn ang="0">
                                  <a:pos x="218" y="143"/>
                                </a:cxn>
                                <a:cxn ang="0">
                                  <a:pos x="208" y="159"/>
                                </a:cxn>
                                <a:cxn ang="0">
                                  <a:pos x="218" y="225"/>
                                </a:cxn>
                                <a:cxn ang="0">
                                  <a:pos x="219" y="270"/>
                                </a:cxn>
                                <a:cxn ang="0">
                                  <a:pos x="212" y="319"/>
                                </a:cxn>
                                <a:cxn ang="0">
                                  <a:pos x="198" y="370"/>
                                </a:cxn>
                                <a:cxn ang="0">
                                  <a:pos x="195" y="394"/>
                                </a:cxn>
                                <a:cxn ang="0">
                                  <a:pos x="199" y="419"/>
                                </a:cxn>
                                <a:cxn ang="0">
                                  <a:pos x="212" y="444"/>
                                </a:cxn>
                                <a:cxn ang="0">
                                  <a:pos x="229" y="470"/>
                                </a:cxn>
                                <a:cxn ang="0">
                                  <a:pos x="213" y="481"/>
                                </a:cxn>
                                <a:cxn ang="0">
                                  <a:pos x="201" y="494"/>
                                </a:cxn>
                                <a:cxn ang="0">
                                  <a:pos x="200" y="514"/>
                                </a:cxn>
                                <a:cxn ang="0">
                                  <a:pos x="195" y="530"/>
                                </a:cxn>
                                <a:cxn ang="0">
                                  <a:pos x="184" y="546"/>
                                </a:cxn>
                                <a:cxn ang="0">
                                  <a:pos x="183" y="564"/>
                                </a:cxn>
                                <a:cxn ang="0">
                                  <a:pos x="188" y="587"/>
                                </a:cxn>
                                <a:cxn ang="0">
                                  <a:pos x="160" y="600"/>
                                </a:cxn>
                                <a:cxn ang="0">
                                  <a:pos x="139" y="612"/>
                                </a:cxn>
                                <a:cxn ang="0">
                                  <a:pos x="121" y="626"/>
                                </a:cxn>
                                <a:cxn ang="0">
                                  <a:pos x="107" y="648"/>
                                </a:cxn>
                                <a:cxn ang="0">
                                  <a:pos x="85" y="652"/>
                                </a:cxn>
                                <a:cxn ang="0">
                                  <a:pos x="64" y="659"/>
                                </a:cxn>
                                <a:cxn ang="0">
                                  <a:pos x="36" y="669"/>
                                </a:cxn>
                                <a:cxn ang="0">
                                  <a:pos x="0" y="687"/>
                                </a:cxn>
                              </a:cxnLst>
                              <a:rect l="0" t="0" r="r" b="b"/>
                              <a:pathLst>
                                <a:path w="229" h="687">
                                  <a:moveTo>
                                    <a:pt x="0" y="687"/>
                                  </a:moveTo>
                                  <a:lnTo>
                                    <a:pt x="33" y="653"/>
                                  </a:lnTo>
                                  <a:lnTo>
                                    <a:pt x="50" y="628"/>
                                  </a:lnTo>
                                  <a:lnTo>
                                    <a:pt x="75" y="583"/>
                                  </a:lnTo>
                                  <a:lnTo>
                                    <a:pt x="106" y="516"/>
                                  </a:lnTo>
                                  <a:lnTo>
                                    <a:pt x="126" y="460"/>
                                  </a:lnTo>
                                  <a:lnTo>
                                    <a:pt x="139" y="381"/>
                                  </a:lnTo>
                                  <a:lnTo>
                                    <a:pt x="160" y="301"/>
                                  </a:lnTo>
                                  <a:lnTo>
                                    <a:pt x="167" y="215"/>
                                  </a:lnTo>
                                  <a:lnTo>
                                    <a:pt x="177" y="152"/>
                                  </a:lnTo>
                                  <a:lnTo>
                                    <a:pt x="174" y="119"/>
                                  </a:lnTo>
                                  <a:lnTo>
                                    <a:pt x="173" y="88"/>
                                  </a:lnTo>
                                  <a:lnTo>
                                    <a:pt x="176" y="60"/>
                                  </a:lnTo>
                                  <a:lnTo>
                                    <a:pt x="182" y="30"/>
                                  </a:lnTo>
                                  <a:lnTo>
                                    <a:pt x="191" y="0"/>
                                  </a:lnTo>
                                  <a:lnTo>
                                    <a:pt x="201" y="55"/>
                                  </a:lnTo>
                                  <a:lnTo>
                                    <a:pt x="212" y="44"/>
                                  </a:lnTo>
                                  <a:lnTo>
                                    <a:pt x="229" y="31"/>
                                  </a:lnTo>
                                  <a:lnTo>
                                    <a:pt x="216" y="54"/>
                                  </a:lnTo>
                                  <a:lnTo>
                                    <a:pt x="208" y="73"/>
                                  </a:lnTo>
                                  <a:lnTo>
                                    <a:pt x="204" y="88"/>
                                  </a:lnTo>
                                  <a:lnTo>
                                    <a:pt x="206" y="101"/>
                                  </a:lnTo>
                                  <a:lnTo>
                                    <a:pt x="212" y="114"/>
                                  </a:lnTo>
                                  <a:lnTo>
                                    <a:pt x="222" y="124"/>
                                  </a:lnTo>
                                  <a:lnTo>
                                    <a:pt x="218" y="143"/>
                                  </a:lnTo>
                                  <a:lnTo>
                                    <a:pt x="208" y="159"/>
                                  </a:lnTo>
                                  <a:lnTo>
                                    <a:pt x="218" y="225"/>
                                  </a:lnTo>
                                  <a:lnTo>
                                    <a:pt x="219" y="270"/>
                                  </a:lnTo>
                                  <a:lnTo>
                                    <a:pt x="212" y="319"/>
                                  </a:lnTo>
                                  <a:lnTo>
                                    <a:pt x="198" y="370"/>
                                  </a:lnTo>
                                  <a:lnTo>
                                    <a:pt x="195" y="394"/>
                                  </a:lnTo>
                                  <a:lnTo>
                                    <a:pt x="199" y="419"/>
                                  </a:lnTo>
                                  <a:lnTo>
                                    <a:pt x="212" y="444"/>
                                  </a:lnTo>
                                  <a:lnTo>
                                    <a:pt x="229" y="470"/>
                                  </a:lnTo>
                                  <a:lnTo>
                                    <a:pt x="213" y="481"/>
                                  </a:lnTo>
                                  <a:lnTo>
                                    <a:pt x="201" y="494"/>
                                  </a:lnTo>
                                  <a:lnTo>
                                    <a:pt x="200" y="514"/>
                                  </a:lnTo>
                                  <a:lnTo>
                                    <a:pt x="195" y="530"/>
                                  </a:lnTo>
                                  <a:lnTo>
                                    <a:pt x="184" y="546"/>
                                  </a:lnTo>
                                  <a:lnTo>
                                    <a:pt x="183" y="564"/>
                                  </a:lnTo>
                                  <a:lnTo>
                                    <a:pt x="188" y="587"/>
                                  </a:lnTo>
                                  <a:lnTo>
                                    <a:pt x="160" y="600"/>
                                  </a:lnTo>
                                  <a:lnTo>
                                    <a:pt x="139" y="612"/>
                                  </a:lnTo>
                                  <a:lnTo>
                                    <a:pt x="121" y="626"/>
                                  </a:lnTo>
                                  <a:lnTo>
                                    <a:pt x="107" y="648"/>
                                  </a:lnTo>
                                  <a:lnTo>
                                    <a:pt x="85" y="652"/>
                                  </a:lnTo>
                                  <a:lnTo>
                                    <a:pt x="64" y="659"/>
                                  </a:lnTo>
                                  <a:lnTo>
                                    <a:pt x="36" y="669"/>
                                  </a:lnTo>
                                  <a:lnTo>
                                    <a:pt x="0" y="687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8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67" name="Freeform 29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490" y="1818"/>
                              <a:ext cx="85" cy="297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170" y="0"/>
                                </a:cxn>
                                <a:cxn ang="0">
                                  <a:pos x="145" y="32"/>
                                </a:cxn>
                                <a:cxn ang="0">
                                  <a:pos x="133" y="54"/>
                                </a:cxn>
                                <a:cxn ang="0">
                                  <a:pos x="122" y="76"/>
                                </a:cxn>
                                <a:cxn ang="0">
                                  <a:pos x="104" y="83"/>
                                </a:cxn>
                                <a:cxn ang="0">
                                  <a:pos x="100" y="107"/>
                                </a:cxn>
                                <a:cxn ang="0">
                                  <a:pos x="81" y="158"/>
                                </a:cxn>
                                <a:cxn ang="0">
                                  <a:pos x="62" y="212"/>
                                </a:cxn>
                                <a:cxn ang="0">
                                  <a:pos x="42" y="283"/>
                                </a:cxn>
                                <a:cxn ang="0">
                                  <a:pos x="28" y="373"/>
                                </a:cxn>
                                <a:cxn ang="0">
                                  <a:pos x="14" y="428"/>
                                </a:cxn>
                                <a:cxn ang="0">
                                  <a:pos x="7" y="474"/>
                                </a:cxn>
                                <a:cxn ang="0">
                                  <a:pos x="3" y="525"/>
                                </a:cxn>
                                <a:cxn ang="0">
                                  <a:pos x="0" y="594"/>
                                </a:cxn>
                                <a:cxn ang="0">
                                  <a:pos x="23" y="534"/>
                                </a:cxn>
                                <a:cxn ang="0">
                                  <a:pos x="38" y="482"/>
                                </a:cxn>
                                <a:cxn ang="0">
                                  <a:pos x="52" y="432"/>
                                </a:cxn>
                                <a:cxn ang="0">
                                  <a:pos x="62" y="397"/>
                                </a:cxn>
                                <a:cxn ang="0">
                                  <a:pos x="66" y="349"/>
                                </a:cxn>
                                <a:cxn ang="0">
                                  <a:pos x="76" y="272"/>
                                </a:cxn>
                                <a:cxn ang="0">
                                  <a:pos x="103" y="211"/>
                                </a:cxn>
                                <a:cxn ang="0">
                                  <a:pos x="115" y="172"/>
                                </a:cxn>
                                <a:cxn ang="0">
                                  <a:pos x="126" y="134"/>
                                </a:cxn>
                                <a:cxn ang="0">
                                  <a:pos x="136" y="93"/>
                                </a:cxn>
                                <a:cxn ang="0">
                                  <a:pos x="150" y="69"/>
                                </a:cxn>
                                <a:cxn ang="0">
                                  <a:pos x="162" y="35"/>
                                </a:cxn>
                                <a:cxn ang="0">
                                  <a:pos x="170" y="0"/>
                                </a:cxn>
                              </a:cxnLst>
                              <a:rect l="0" t="0" r="r" b="b"/>
                              <a:pathLst>
                                <a:path w="170" h="594">
                                  <a:moveTo>
                                    <a:pt x="170" y="0"/>
                                  </a:moveTo>
                                  <a:lnTo>
                                    <a:pt x="145" y="32"/>
                                  </a:lnTo>
                                  <a:lnTo>
                                    <a:pt x="133" y="54"/>
                                  </a:lnTo>
                                  <a:lnTo>
                                    <a:pt x="122" y="76"/>
                                  </a:lnTo>
                                  <a:lnTo>
                                    <a:pt x="104" y="83"/>
                                  </a:lnTo>
                                  <a:lnTo>
                                    <a:pt x="100" y="107"/>
                                  </a:lnTo>
                                  <a:lnTo>
                                    <a:pt x="81" y="158"/>
                                  </a:lnTo>
                                  <a:lnTo>
                                    <a:pt x="62" y="212"/>
                                  </a:lnTo>
                                  <a:lnTo>
                                    <a:pt x="42" y="283"/>
                                  </a:lnTo>
                                  <a:lnTo>
                                    <a:pt x="28" y="373"/>
                                  </a:lnTo>
                                  <a:lnTo>
                                    <a:pt x="14" y="428"/>
                                  </a:lnTo>
                                  <a:lnTo>
                                    <a:pt x="7" y="474"/>
                                  </a:lnTo>
                                  <a:lnTo>
                                    <a:pt x="3" y="525"/>
                                  </a:lnTo>
                                  <a:lnTo>
                                    <a:pt x="0" y="594"/>
                                  </a:lnTo>
                                  <a:lnTo>
                                    <a:pt x="23" y="534"/>
                                  </a:lnTo>
                                  <a:lnTo>
                                    <a:pt x="38" y="482"/>
                                  </a:lnTo>
                                  <a:lnTo>
                                    <a:pt x="52" y="432"/>
                                  </a:lnTo>
                                  <a:lnTo>
                                    <a:pt x="62" y="397"/>
                                  </a:lnTo>
                                  <a:lnTo>
                                    <a:pt x="66" y="349"/>
                                  </a:lnTo>
                                  <a:lnTo>
                                    <a:pt x="76" y="272"/>
                                  </a:lnTo>
                                  <a:lnTo>
                                    <a:pt x="103" y="211"/>
                                  </a:lnTo>
                                  <a:lnTo>
                                    <a:pt x="115" y="172"/>
                                  </a:lnTo>
                                  <a:lnTo>
                                    <a:pt x="126" y="134"/>
                                  </a:lnTo>
                                  <a:lnTo>
                                    <a:pt x="136" y="93"/>
                                  </a:lnTo>
                                  <a:lnTo>
                                    <a:pt x="150" y="69"/>
                                  </a:lnTo>
                                  <a:lnTo>
                                    <a:pt x="162" y="35"/>
                                  </a:lnTo>
                                  <a:lnTo>
                                    <a:pt x="17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8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68" name="Freeform 29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338" y="1916"/>
                              <a:ext cx="95" cy="100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59" y="92"/>
                                </a:cxn>
                                <a:cxn ang="0">
                                  <a:pos x="69" y="83"/>
                                </a:cxn>
                                <a:cxn ang="0">
                                  <a:pos x="77" y="74"/>
                                </a:cxn>
                                <a:cxn ang="0">
                                  <a:pos x="86" y="57"/>
                                </a:cxn>
                                <a:cxn ang="0">
                                  <a:pos x="98" y="42"/>
                                </a:cxn>
                                <a:cxn ang="0">
                                  <a:pos x="116" y="26"/>
                                </a:cxn>
                                <a:cxn ang="0">
                                  <a:pos x="136" y="14"/>
                                </a:cxn>
                                <a:cxn ang="0">
                                  <a:pos x="157" y="6"/>
                                </a:cxn>
                                <a:cxn ang="0">
                                  <a:pos x="191" y="0"/>
                                </a:cxn>
                                <a:cxn ang="0">
                                  <a:pos x="165" y="19"/>
                                </a:cxn>
                                <a:cxn ang="0">
                                  <a:pos x="149" y="38"/>
                                </a:cxn>
                                <a:cxn ang="0">
                                  <a:pos x="136" y="59"/>
                                </a:cxn>
                                <a:cxn ang="0">
                                  <a:pos x="125" y="83"/>
                                </a:cxn>
                                <a:cxn ang="0">
                                  <a:pos x="109" y="108"/>
                                </a:cxn>
                                <a:cxn ang="0">
                                  <a:pos x="92" y="130"/>
                                </a:cxn>
                                <a:cxn ang="0">
                                  <a:pos x="75" y="149"/>
                                </a:cxn>
                                <a:cxn ang="0">
                                  <a:pos x="53" y="168"/>
                                </a:cxn>
                                <a:cxn ang="0">
                                  <a:pos x="32" y="184"/>
                                </a:cxn>
                                <a:cxn ang="0">
                                  <a:pos x="13" y="195"/>
                                </a:cxn>
                                <a:cxn ang="0">
                                  <a:pos x="0" y="200"/>
                                </a:cxn>
                                <a:cxn ang="0">
                                  <a:pos x="5" y="184"/>
                                </a:cxn>
                                <a:cxn ang="0">
                                  <a:pos x="20" y="161"/>
                                </a:cxn>
                                <a:cxn ang="0">
                                  <a:pos x="31" y="145"/>
                                </a:cxn>
                                <a:cxn ang="0">
                                  <a:pos x="44" y="127"/>
                                </a:cxn>
                                <a:cxn ang="0">
                                  <a:pos x="52" y="109"/>
                                </a:cxn>
                                <a:cxn ang="0">
                                  <a:pos x="59" y="92"/>
                                </a:cxn>
                              </a:cxnLst>
                              <a:rect l="0" t="0" r="r" b="b"/>
                              <a:pathLst>
                                <a:path w="191" h="200">
                                  <a:moveTo>
                                    <a:pt x="59" y="92"/>
                                  </a:moveTo>
                                  <a:lnTo>
                                    <a:pt x="69" y="83"/>
                                  </a:lnTo>
                                  <a:lnTo>
                                    <a:pt x="77" y="74"/>
                                  </a:lnTo>
                                  <a:lnTo>
                                    <a:pt x="86" y="57"/>
                                  </a:lnTo>
                                  <a:lnTo>
                                    <a:pt x="98" y="42"/>
                                  </a:lnTo>
                                  <a:lnTo>
                                    <a:pt x="116" y="26"/>
                                  </a:lnTo>
                                  <a:lnTo>
                                    <a:pt x="136" y="14"/>
                                  </a:lnTo>
                                  <a:lnTo>
                                    <a:pt x="157" y="6"/>
                                  </a:lnTo>
                                  <a:lnTo>
                                    <a:pt x="191" y="0"/>
                                  </a:lnTo>
                                  <a:lnTo>
                                    <a:pt x="165" y="19"/>
                                  </a:lnTo>
                                  <a:lnTo>
                                    <a:pt x="149" y="38"/>
                                  </a:lnTo>
                                  <a:lnTo>
                                    <a:pt x="136" y="59"/>
                                  </a:lnTo>
                                  <a:lnTo>
                                    <a:pt x="125" y="83"/>
                                  </a:lnTo>
                                  <a:lnTo>
                                    <a:pt x="109" y="108"/>
                                  </a:lnTo>
                                  <a:lnTo>
                                    <a:pt x="92" y="130"/>
                                  </a:lnTo>
                                  <a:lnTo>
                                    <a:pt x="75" y="149"/>
                                  </a:lnTo>
                                  <a:lnTo>
                                    <a:pt x="53" y="168"/>
                                  </a:lnTo>
                                  <a:lnTo>
                                    <a:pt x="32" y="184"/>
                                  </a:lnTo>
                                  <a:lnTo>
                                    <a:pt x="13" y="195"/>
                                  </a:lnTo>
                                  <a:lnTo>
                                    <a:pt x="0" y="200"/>
                                  </a:lnTo>
                                  <a:lnTo>
                                    <a:pt x="5" y="184"/>
                                  </a:lnTo>
                                  <a:lnTo>
                                    <a:pt x="20" y="161"/>
                                  </a:lnTo>
                                  <a:lnTo>
                                    <a:pt x="31" y="145"/>
                                  </a:lnTo>
                                  <a:lnTo>
                                    <a:pt x="44" y="127"/>
                                  </a:lnTo>
                                  <a:lnTo>
                                    <a:pt x="52" y="109"/>
                                  </a:lnTo>
                                  <a:lnTo>
                                    <a:pt x="59" y="92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8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69" name="Freeform 29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487" y="2265"/>
                              <a:ext cx="135" cy="38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64"/>
                                </a:cxn>
                                <a:cxn ang="0">
                                  <a:pos x="4" y="42"/>
                                </a:cxn>
                                <a:cxn ang="0">
                                  <a:pos x="15" y="25"/>
                                </a:cxn>
                                <a:cxn ang="0">
                                  <a:pos x="35" y="13"/>
                                </a:cxn>
                                <a:cxn ang="0">
                                  <a:pos x="61" y="6"/>
                                </a:cxn>
                                <a:cxn ang="0">
                                  <a:pos x="92" y="1"/>
                                </a:cxn>
                                <a:cxn ang="0">
                                  <a:pos x="123" y="0"/>
                                </a:cxn>
                                <a:cxn ang="0">
                                  <a:pos x="155" y="3"/>
                                </a:cxn>
                                <a:cxn ang="0">
                                  <a:pos x="187" y="9"/>
                                </a:cxn>
                                <a:cxn ang="0">
                                  <a:pos x="221" y="18"/>
                                </a:cxn>
                                <a:cxn ang="0">
                                  <a:pos x="248" y="29"/>
                                </a:cxn>
                                <a:cxn ang="0">
                                  <a:pos x="268" y="40"/>
                                </a:cxn>
                                <a:cxn ang="0">
                                  <a:pos x="257" y="46"/>
                                </a:cxn>
                                <a:cxn ang="0">
                                  <a:pos x="248" y="55"/>
                                </a:cxn>
                                <a:cxn ang="0">
                                  <a:pos x="241" y="68"/>
                                </a:cxn>
                                <a:cxn ang="0">
                                  <a:pos x="228" y="75"/>
                                </a:cxn>
                                <a:cxn ang="0">
                                  <a:pos x="205" y="69"/>
                                </a:cxn>
                                <a:cxn ang="0">
                                  <a:pos x="155" y="64"/>
                                </a:cxn>
                                <a:cxn ang="0">
                                  <a:pos x="100" y="57"/>
                                </a:cxn>
                                <a:cxn ang="0">
                                  <a:pos x="44" y="61"/>
                                </a:cxn>
                                <a:cxn ang="0">
                                  <a:pos x="0" y="64"/>
                                </a:cxn>
                              </a:cxnLst>
                              <a:rect l="0" t="0" r="r" b="b"/>
                              <a:pathLst>
                                <a:path w="268" h="75">
                                  <a:moveTo>
                                    <a:pt x="0" y="64"/>
                                  </a:moveTo>
                                  <a:lnTo>
                                    <a:pt x="4" y="42"/>
                                  </a:lnTo>
                                  <a:lnTo>
                                    <a:pt x="15" y="25"/>
                                  </a:lnTo>
                                  <a:lnTo>
                                    <a:pt x="35" y="13"/>
                                  </a:lnTo>
                                  <a:lnTo>
                                    <a:pt x="61" y="6"/>
                                  </a:lnTo>
                                  <a:lnTo>
                                    <a:pt x="92" y="1"/>
                                  </a:lnTo>
                                  <a:lnTo>
                                    <a:pt x="123" y="0"/>
                                  </a:lnTo>
                                  <a:lnTo>
                                    <a:pt x="155" y="3"/>
                                  </a:lnTo>
                                  <a:lnTo>
                                    <a:pt x="187" y="9"/>
                                  </a:lnTo>
                                  <a:lnTo>
                                    <a:pt x="221" y="18"/>
                                  </a:lnTo>
                                  <a:lnTo>
                                    <a:pt x="248" y="29"/>
                                  </a:lnTo>
                                  <a:lnTo>
                                    <a:pt x="268" y="40"/>
                                  </a:lnTo>
                                  <a:lnTo>
                                    <a:pt x="257" y="46"/>
                                  </a:lnTo>
                                  <a:lnTo>
                                    <a:pt x="248" y="55"/>
                                  </a:lnTo>
                                  <a:lnTo>
                                    <a:pt x="241" y="68"/>
                                  </a:lnTo>
                                  <a:lnTo>
                                    <a:pt x="228" y="75"/>
                                  </a:lnTo>
                                  <a:lnTo>
                                    <a:pt x="205" y="69"/>
                                  </a:lnTo>
                                  <a:lnTo>
                                    <a:pt x="155" y="64"/>
                                  </a:lnTo>
                                  <a:lnTo>
                                    <a:pt x="100" y="57"/>
                                  </a:lnTo>
                                  <a:lnTo>
                                    <a:pt x="44" y="61"/>
                                  </a:lnTo>
                                  <a:lnTo>
                                    <a:pt x="0" y="64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8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70" name="Freeform 29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383" y="1778"/>
                              <a:ext cx="142" cy="263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282" y="0"/>
                                </a:cxn>
                                <a:cxn ang="0">
                                  <a:pos x="262" y="23"/>
                                </a:cxn>
                                <a:cxn ang="0">
                                  <a:pos x="248" y="43"/>
                                </a:cxn>
                                <a:cxn ang="0">
                                  <a:pos x="240" y="69"/>
                                </a:cxn>
                                <a:cxn ang="0">
                                  <a:pos x="236" y="92"/>
                                </a:cxn>
                                <a:cxn ang="0">
                                  <a:pos x="241" y="110"/>
                                </a:cxn>
                                <a:cxn ang="0">
                                  <a:pos x="251" y="134"/>
                                </a:cxn>
                                <a:cxn ang="0">
                                  <a:pos x="236" y="146"/>
                                </a:cxn>
                                <a:cxn ang="0">
                                  <a:pos x="221" y="165"/>
                                </a:cxn>
                                <a:cxn ang="0">
                                  <a:pos x="202" y="231"/>
                                </a:cxn>
                                <a:cxn ang="0">
                                  <a:pos x="179" y="303"/>
                                </a:cxn>
                                <a:cxn ang="0">
                                  <a:pos x="145" y="396"/>
                                </a:cxn>
                                <a:cxn ang="0">
                                  <a:pos x="127" y="438"/>
                                </a:cxn>
                                <a:cxn ang="0">
                                  <a:pos x="96" y="449"/>
                                </a:cxn>
                                <a:cxn ang="0">
                                  <a:pos x="55" y="487"/>
                                </a:cxn>
                                <a:cxn ang="0">
                                  <a:pos x="0" y="525"/>
                                </a:cxn>
                                <a:cxn ang="0">
                                  <a:pos x="65" y="445"/>
                                </a:cxn>
                                <a:cxn ang="0">
                                  <a:pos x="110" y="379"/>
                                </a:cxn>
                                <a:cxn ang="0">
                                  <a:pos x="138" y="313"/>
                                </a:cxn>
                                <a:cxn ang="0">
                                  <a:pos x="165" y="237"/>
                                </a:cxn>
                                <a:cxn ang="0">
                                  <a:pos x="186" y="175"/>
                                </a:cxn>
                                <a:cxn ang="0">
                                  <a:pos x="193" y="136"/>
                                </a:cxn>
                                <a:cxn ang="0">
                                  <a:pos x="202" y="100"/>
                                </a:cxn>
                                <a:cxn ang="0">
                                  <a:pos x="212" y="65"/>
                                </a:cxn>
                                <a:cxn ang="0">
                                  <a:pos x="232" y="31"/>
                                </a:cxn>
                                <a:cxn ang="0">
                                  <a:pos x="250" y="13"/>
                                </a:cxn>
                                <a:cxn ang="0">
                                  <a:pos x="267" y="3"/>
                                </a:cxn>
                                <a:cxn ang="0">
                                  <a:pos x="282" y="0"/>
                                </a:cxn>
                              </a:cxnLst>
                              <a:rect l="0" t="0" r="r" b="b"/>
                              <a:pathLst>
                                <a:path w="282" h="525">
                                  <a:moveTo>
                                    <a:pt x="282" y="0"/>
                                  </a:moveTo>
                                  <a:lnTo>
                                    <a:pt x="262" y="23"/>
                                  </a:lnTo>
                                  <a:lnTo>
                                    <a:pt x="248" y="43"/>
                                  </a:lnTo>
                                  <a:lnTo>
                                    <a:pt x="240" y="69"/>
                                  </a:lnTo>
                                  <a:lnTo>
                                    <a:pt x="236" y="92"/>
                                  </a:lnTo>
                                  <a:lnTo>
                                    <a:pt x="241" y="110"/>
                                  </a:lnTo>
                                  <a:lnTo>
                                    <a:pt x="251" y="134"/>
                                  </a:lnTo>
                                  <a:lnTo>
                                    <a:pt x="236" y="146"/>
                                  </a:lnTo>
                                  <a:lnTo>
                                    <a:pt x="221" y="165"/>
                                  </a:lnTo>
                                  <a:lnTo>
                                    <a:pt x="202" y="231"/>
                                  </a:lnTo>
                                  <a:lnTo>
                                    <a:pt x="179" y="303"/>
                                  </a:lnTo>
                                  <a:lnTo>
                                    <a:pt x="145" y="396"/>
                                  </a:lnTo>
                                  <a:lnTo>
                                    <a:pt x="127" y="438"/>
                                  </a:lnTo>
                                  <a:lnTo>
                                    <a:pt x="96" y="449"/>
                                  </a:lnTo>
                                  <a:lnTo>
                                    <a:pt x="55" y="487"/>
                                  </a:lnTo>
                                  <a:lnTo>
                                    <a:pt x="0" y="525"/>
                                  </a:lnTo>
                                  <a:lnTo>
                                    <a:pt x="65" y="445"/>
                                  </a:lnTo>
                                  <a:lnTo>
                                    <a:pt x="110" y="379"/>
                                  </a:lnTo>
                                  <a:lnTo>
                                    <a:pt x="138" y="313"/>
                                  </a:lnTo>
                                  <a:lnTo>
                                    <a:pt x="165" y="237"/>
                                  </a:lnTo>
                                  <a:lnTo>
                                    <a:pt x="186" y="175"/>
                                  </a:lnTo>
                                  <a:lnTo>
                                    <a:pt x="193" y="136"/>
                                  </a:lnTo>
                                  <a:lnTo>
                                    <a:pt x="202" y="100"/>
                                  </a:lnTo>
                                  <a:lnTo>
                                    <a:pt x="212" y="65"/>
                                  </a:lnTo>
                                  <a:lnTo>
                                    <a:pt x="232" y="31"/>
                                  </a:lnTo>
                                  <a:lnTo>
                                    <a:pt x="250" y="13"/>
                                  </a:lnTo>
                                  <a:lnTo>
                                    <a:pt x="267" y="3"/>
                                  </a:lnTo>
                                  <a:lnTo>
                                    <a:pt x="282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8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71" name="Freeform 29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130" y="1767"/>
                              <a:ext cx="74" cy="245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107" y="0"/>
                                </a:cxn>
                                <a:cxn ang="0">
                                  <a:pos x="87" y="15"/>
                                </a:cxn>
                                <a:cxn ang="0">
                                  <a:pos x="76" y="34"/>
                                </a:cxn>
                                <a:cxn ang="0">
                                  <a:pos x="74" y="51"/>
                                </a:cxn>
                                <a:cxn ang="0">
                                  <a:pos x="67" y="73"/>
                                </a:cxn>
                                <a:cxn ang="0">
                                  <a:pos x="53" y="97"/>
                                </a:cxn>
                                <a:cxn ang="0">
                                  <a:pos x="39" y="113"/>
                                </a:cxn>
                                <a:cxn ang="0">
                                  <a:pos x="22" y="128"/>
                                </a:cxn>
                                <a:cxn ang="0">
                                  <a:pos x="0" y="144"/>
                                </a:cxn>
                                <a:cxn ang="0">
                                  <a:pos x="16" y="154"/>
                                </a:cxn>
                                <a:cxn ang="0">
                                  <a:pos x="24" y="162"/>
                                </a:cxn>
                                <a:cxn ang="0">
                                  <a:pos x="32" y="174"/>
                                </a:cxn>
                                <a:cxn ang="0">
                                  <a:pos x="35" y="189"/>
                                </a:cxn>
                                <a:cxn ang="0">
                                  <a:pos x="30" y="226"/>
                                </a:cxn>
                                <a:cxn ang="0">
                                  <a:pos x="33" y="259"/>
                                </a:cxn>
                                <a:cxn ang="0">
                                  <a:pos x="46" y="291"/>
                                </a:cxn>
                                <a:cxn ang="0">
                                  <a:pos x="60" y="320"/>
                                </a:cxn>
                                <a:cxn ang="0">
                                  <a:pos x="76" y="351"/>
                                </a:cxn>
                                <a:cxn ang="0">
                                  <a:pos x="91" y="379"/>
                                </a:cxn>
                                <a:cxn ang="0">
                                  <a:pos x="107" y="410"/>
                                </a:cxn>
                                <a:cxn ang="0">
                                  <a:pos x="114" y="437"/>
                                </a:cxn>
                                <a:cxn ang="0">
                                  <a:pos x="123" y="464"/>
                                </a:cxn>
                                <a:cxn ang="0">
                                  <a:pos x="138" y="490"/>
                                </a:cxn>
                                <a:cxn ang="0">
                                  <a:pos x="145" y="452"/>
                                </a:cxn>
                                <a:cxn ang="0">
                                  <a:pos x="148" y="417"/>
                                </a:cxn>
                                <a:cxn ang="0">
                                  <a:pos x="146" y="356"/>
                                </a:cxn>
                                <a:cxn ang="0">
                                  <a:pos x="124" y="103"/>
                                </a:cxn>
                                <a:cxn ang="0">
                                  <a:pos x="107" y="0"/>
                                </a:cxn>
                              </a:cxnLst>
                              <a:rect l="0" t="0" r="r" b="b"/>
                              <a:pathLst>
                                <a:path w="148" h="490">
                                  <a:moveTo>
                                    <a:pt x="107" y="0"/>
                                  </a:moveTo>
                                  <a:lnTo>
                                    <a:pt x="87" y="15"/>
                                  </a:lnTo>
                                  <a:lnTo>
                                    <a:pt x="76" y="34"/>
                                  </a:lnTo>
                                  <a:lnTo>
                                    <a:pt x="74" y="51"/>
                                  </a:lnTo>
                                  <a:lnTo>
                                    <a:pt x="67" y="73"/>
                                  </a:lnTo>
                                  <a:lnTo>
                                    <a:pt x="53" y="97"/>
                                  </a:lnTo>
                                  <a:lnTo>
                                    <a:pt x="39" y="113"/>
                                  </a:lnTo>
                                  <a:lnTo>
                                    <a:pt x="22" y="128"/>
                                  </a:lnTo>
                                  <a:lnTo>
                                    <a:pt x="0" y="144"/>
                                  </a:lnTo>
                                  <a:lnTo>
                                    <a:pt x="16" y="154"/>
                                  </a:lnTo>
                                  <a:lnTo>
                                    <a:pt x="24" y="162"/>
                                  </a:lnTo>
                                  <a:lnTo>
                                    <a:pt x="32" y="174"/>
                                  </a:lnTo>
                                  <a:lnTo>
                                    <a:pt x="35" y="189"/>
                                  </a:lnTo>
                                  <a:lnTo>
                                    <a:pt x="30" y="226"/>
                                  </a:lnTo>
                                  <a:lnTo>
                                    <a:pt x="33" y="259"/>
                                  </a:lnTo>
                                  <a:lnTo>
                                    <a:pt x="46" y="291"/>
                                  </a:lnTo>
                                  <a:lnTo>
                                    <a:pt x="60" y="320"/>
                                  </a:lnTo>
                                  <a:lnTo>
                                    <a:pt x="76" y="351"/>
                                  </a:lnTo>
                                  <a:lnTo>
                                    <a:pt x="91" y="379"/>
                                  </a:lnTo>
                                  <a:lnTo>
                                    <a:pt x="107" y="410"/>
                                  </a:lnTo>
                                  <a:lnTo>
                                    <a:pt x="114" y="437"/>
                                  </a:lnTo>
                                  <a:lnTo>
                                    <a:pt x="123" y="464"/>
                                  </a:lnTo>
                                  <a:lnTo>
                                    <a:pt x="138" y="490"/>
                                  </a:lnTo>
                                  <a:lnTo>
                                    <a:pt x="145" y="452"/>
                                  </a:lnTo>
                                  <a:lnTo>
                                    <a:pt x="148" y="417"/>
                                  </a:lnTo>
                                  <a:lnTo>
                                    <a:pt x="146" y="356"/>
                                  </a:lnTo>
                                  <a:lnTo>
                                    <a:pt x="124" y="103"/>
                                  </a:lnTo>
                                  <a:lnTo>
                                    <a:pt x="107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8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72" name="Freeform 29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961" y="2234"/>
                              <a:ext cx="148" cy="66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24"/>
                                </a:cxn>
                                <a:cxn ang="0">
                                  <a:pos x="28" y="41"/>
                                </a:cxn>
                                <a:cxn ang="0">
                                  <a:pos x="52" y="57"/>
                                </a:cxn>
                                <a:cxn ang="0">
                                  <a:pos x="88" y="79"/>
                                </a:cxn>
                                <a:cxn ang="0">
                                  <a:pos x="114" y="93"/>
                                </a:cxn>
                                <a:cxn ang="0">
                                  <a:pos x="142" y="100"/>
                                </a:cxn>
                                <a:cxn ang="0">
                                  <a:pos x="175" y="102"/>
                                </a:cxn>
                                <a:cxn ang="0">
                                  <a:pos x="208" y="106"/>
                                </a:cxn>
                                <a:cxn ang="0">
                                  <a:pos x="244" y="115"/>
                                </a:cxn>
                                <a:cxn ang="0">
                                  <a:pos x="271" y="123"/>
                                </a:cxn>
                                <a:cxn ang="0">
                                  <a:pos x="297" y="131"/>
                                </a:cxn>
                                <a:cxn ang="0">
                                  <a:pos x="278" y="94"/>
                                </a:cxn>
                                <a:cxn ang="0">
                                  <a:pos x="255" y="64"/>
                                </a:cxn>
                                <a:cxn ang="0">
                                  <a:pos x="230" y="41"/>
                                </a:cxn>
                                <a:cxn ang="0">
                                  <a:pos x="200" y="19"/>
                                </a:cxn>
                                <a:cxn ang="0">
                                  <a:pos x="169" y="0"/>
                                </a:cxn>
                                <a:cxn ang="0">
                                  <a:pos x="158" y="19"/>
                                </a:cxn>
                                <a:cxn ang="0">
                                  <a:pos x="138" y="34"/>
                                </a:cxn>
                                <a:cxn ang="0">
                                  <a:pos x="116" y="46"/>
                                </a:cxn>
                                <a:cxn ang="0">
                                  <a:pos x="93" y="52"/>
                                </a:cxn>
                                <a:cxn ang="0">
                                  <a:pos x="66" y="31"/>
                                </a:cxn>
                                <a:cxn ang="0">
                                  <a:pos x="44" y="23"/>
                                </a:cxn>
                                <a:cxn ang="0">
                                  <a:pos x="23" y="21"/>
                                </a:cxn>
                                <a:cxn ang="0">
                                  <a:pos x="0" y="24"/>
                                </a:cxn>
                              </a:cxnLst>
                              <a:rect l="0" t="0" r="r" b="b"/>
                              <a:pathLst>
                                <a:path w="297" h="131">
                                  <a:moveTo>
                                    <a:pt x="0" y="24"/>
                                  </a:moveTo>
                                  <a:lnTo>
                                    <a:pt x="28" y="41"/>
                                  </a:lnTo>
                                  <a:lnTo>
                                    <a:pt x="52" y="57"/>
                                  </a:lnTo>
                                  <a:lnTo>
                                    <a:pt x="88" y="79"/>
                                  </a:lnTo>
                                  <a:lnTo>
                                    <a:pt x="114" y="93"/>
                                  </a:lnTo>
                                  <a:lnTo>
                                    <a:pt x="142" y="100"/>
                                  </a:lnTo>
                                  <a:lnTo>
                                    <a:pt x="175" y="102"/>
                                  </a:lnTo>
                                  <a:lnTo>
                                    <a:pt x="208" y="106"/>
                                  </a:lnTo>
                                  <a:lnTo>
                                    <a:pt x="244" y="115"/>
                                  </a:lnTo>
                                  <a:lnTo>
                                    <a:pt x="271" y="123"/>
                                  </a:lnTo>
                                  <a:lnTo>
                                    <a:pt x="297" y="131"/>
                                  </a:lnTo>
                                  <a:lnTo>
                                    <a:pt x="278" y="94"/>
                                  </a:lnTo>
                                  <a:lnTo>
                                    <a:pt x="255" y="64"/>
                                  </a:lnTo>
                                  <a:lnTo>
                                    <a:pt x="230" y="41"/>
                                  </a:lnTo>
                                  <a:lnTo>
                                    <a:pt x="200" y="19"/>
                                  </a:lnTo>
                                  <a:lnTo>
                                    <a:pt x="169" y="0"/>
                                  </a:lnTo>
                                  <a:lnTo>
                                    <a:pt x="158" y="19"/>
                                  </a:lnTo>
                                  <a:lnTo>
                                    <a:pt x="138" y="34"/>
                                  </a:lnTo>
                                  <a:lnTo>
                                    <a:pt x="116" y="46"/>
                                  </a:lnTo>
                                  <a:lnTo>
                                    <a:pt x="93" y="52"/>
                                  </a:lnTo>
                                  <a:lnTo>
                                    <a:pt x="66" y="31"/>
                                  </a:lnTo>
                                  <a:lnTo>
                                    <a:pt x="44" y="23"/>
                                  </a:lnTo>
                                  <a:lnTo>
                                    <a:pt x="23" y="21"/>
                                  </a:lnTo>
                                  <a:lnTo>
                                    <a:pt x="0" y="24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8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73" name="Freeform 29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016" y="2148"/>
                              <a:ext cx="83" cy="88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93" y="0"/>
                                </a:cxn>
                                <a:cxn ang="0">
                                  <a:pos x="111" y="8"/>
                                </a:cxn>
                                <a:cxn ang="0">
                                  <a:pos x="127" y="27"/>
                                </a:cxn>
                                <a:cxn ang="0">
                                  <a:pos x="137" y="48"/>
                                </a:cxn>
                                <a:cxn ang="0">
                                  <a:pos x="142" y="78"/>
                                </a:cxn>
                                <a:cxn ang="0">
                                  <a:pos x="148" y="106"/>
                                </a:cxn>
                                <a:cxn ang="0">
                                  <a:pos x="158" y="130"/>
                                </a:cxn>
                                <a:cxn ang="0">
                                  <a:pos x="165" y="175"/>
                                </a:cxn>
                                <a:cxn ang="0">
                                  <a:pos x="131" y="162"/>
                                </a:cxn>
                                <a:cxn ang="0">
                                  <a:pos x="101" y="153"/>
                                </a:cxn>
                                <a:cxn ang="0">
                                  <a:pos x="85" y="147"/>
                                </a:cxn>
                                <a:cxn ang="0">
                                  <a:pos x="73" y="137"/>
                                </a:cxn>
                                <a:cxn ang="0">
                                  <a:pos x="65" y="120"/>
                                </a:cxn>
                                <a:cxn ang="0">
                                  <a:pos x="56" y="94"/>
                                </a:cxn>
                                <a:cxn ang="0">
                                  <a:pos x="43" y="74"/>
                                </a:cxn>
                                <a:cxn ang="0">
                                  <a:pos x="25" y="62"/>
                                </a:cxn>
                                <a:cxn ang="0">
                                  <a:pos x="0" y="55"/>
                                </a:cxn>
                                <a:cxn ang="0">
                                  <a:pos x="23" y="45"/>
                                </a:cxn>
                                <a:cxn ang="0">
                                  <a:pos x="41" y="41"/>
                                </a:cxn>
                                <a:cxn ang="0">
                                  <a:pos x="63" y="42"/>
                                </a:cxn>
                                <a:cxn ang="0">
                                  <a:pos x="82" y="48"/>
                                </a:cxn>
                                <a:cxn ang="0">
                                  <a:pos x="85" y="22"/>
                                </a:cxn>
                                <a:cxn ang="0">
                                  <a:pos x="93" y="0"/>
                                </a:cxn>
                              </a:cxnLst>
                              <a:rect l="0" t="0" r="r" b="b"/>
                              <a:pathLst>
                                <a:path w="165" h="175">
                                  <a:moveTo>
                                    <a:pt x="93" y="0"/>
                                  </a:moveTo>
                                  <a:lnTo>
                                    <a:pt x="111" y="8"/>
                                  </a:lnTo>
                                  <a:lnTo>
                                    <a:pt x="127" y="27"/>
                                  </a:lnTo>
                                  <a:lnTo>
                                    <a:pt x="137" y="48"/>
                                  </a:lnTo>
                                  <a:lnTo>
                                    <a:pt x="142" y="78"/>
                                  </a:lnTo>
                                  <a:lnTo>
                                    <a:pt x="148" y="106"/>
                                  </a:lnTo>
                                  <a:lnTo>
                                    <a:pt x="158" y="130"/>
                                  </a:lnTo>
                                  <a:lnTo>
                                    <a:pt x="165" y="175"/>
                                  </a:lnTo>
                                  <a:lnTo>
                                    <a:pt x="131" y="162"/>
                                  </a:lnTo>
                                  <a:lnTo>
                                    <a:pt x="101" y="153"/>
                                  </a:lnTo>
                                  <a:lnTo>
                                    <a:pt x="85" y="147"/>
                                  </a:lnTo>
                                  <a:lnTo>
                                    <a:pt x="73" y="137"/>
                                  </a:lnTo>
                                  <a:lnTo>
                                    <a:pt x="65" y="120"/>
                                  </a:lnTo>
                                  <a:lnTo>
                                    <a:pt x="56" y="94"/>
                                  </a:lnTo>
                                  <a:lnTo>
                                    <a:pt x="43" y="74"/>
                                  </a:lnTo>
                                  <a:lnTo>
                                    <a:pt x="25" y="62"/>
                                  </a:lnTo>
                                  <a:lnTo>
                                    <a:pt x="0" y="55"/>
                                  </a:lnTo>
                                  <a:lnTo>
                                    <a:pt x="23" y="45"/>
                                  </a:lnTo>
                                  <a:lnTo>
                                    <a:pt x="41" y="41"/>
                                  </a:lnTo>
                                  <a:lnTo>
                                    <a:pt x="63" y="42"/>
                                  </a:lnTo>
                                  <a:lnTo>
                                    <a:pt x="82" y="48"/>
                                  </a:lnTo>
                                  <a:lnTo>
                                    <a:pt x="85" y="22"/>
                                  </a:lnTo>
                                  <a:lnTo>
                                    <a:pt x="93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8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74" name="Freeform 29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950" y="2184"/>
                              <a:ext cx="83" cy="47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14" y="0"/>
                                </a:cxn>
                                <a:cxn ang="0">
                                  <a:pos x="8" y="15"/>
                                </a:cxn>
                                <a:cxn ang="0">
                                  <a:pos x="2" y="31"/>
                                </a:cxn>
                                <a:cxn ang="0">
                                  <a:pos x="0" y="49"/>
                                </a:cxn>
                                <a:cxn ang="0">
                                  <a:pos x="1" y="68"/>
                                </a:cxn>
                                <a:cxn ang="0">
                                  <a:pos x="14" y="77"/>
                                </a:cxn>
                                <a:cxn ang="0">
                                  <a:pos x="31" y="78"/>
                                </a:cxn>
                                <a:cxn ang="0">
                                  <a:pos x="46" y="70"/>
                                </a:cxn>
                                <a:cxn ang="0">
                                  <a:pos x="59" y="58"/>
                                </a:cxn>
                                <a:cxn ang="0">
                                  <a:pos x="74" y="56"/>
                                </a:cxn>
                                <a:cxn ang="0">
                                  <a:pos x="94" y="58"/>
                                </a:cxn>
                                <a:cxn ang="0">
                                  <a:pos x="108" y="71"/>
                                </a:cxn>
                                <a:cxn ang="0">
                                  <a:pos x="125" y="78"/>
                                </a:cxn>
                                <a:cxn ang="0">
                                  <a:pos x="145" y="83"/>
                                </a:cxn>
                                <a:cxn ang="0">
                                  <a:pos x="166" y="93"/>
                                </a:cxn>
                                <a:cxn ang="0">
                                  <a:pos x="163" y="78"/>
                                </a:cxn>
                                <a:cxn ang="0">
                                  <a:pos x="156" y="64"/>
                                </a:cxn>
                                <a:cxn ang="0">
                                  <a:pos x="142" y="57"/>
                                </a:cxn>
                                <a:cxn ang="0">
                                  <a:pos x="139" y="41"/>
                                </a:cxn>
                                <a:cxn ang="0">
                                  <a:pos x="112" y="32"/>
                                </a:cxn>
                                <a:cxn ang="0">
                                  <a:pos x="97" y="21"/>
                                </a:cxn>
                                <a:cxn ang="0">
                                  <a:pos x="79" y="13"/>
                                </a:cxn>
                                <a:cxn ang="0">
                                  <a:pos x="60" y="10"/>
                                </a:cxn>
                                <a:cxn ang="0">
                                  <a:pos x="42" y="14"/>
                                </a:cxn>
                                <a:cxn ang="0">
                                  <a:pos x="27" y="9"/>
                                </a:cxn>
                                <a:cxn ang="0">
                                  <a:pos x="14" y="0"/>
                                </a:cxn>
                              </a:cxnLst>
                              <a:rect l="0" t="0" r="r" b="b"/>
                              <a:pathLst>
                                <a:path w="166" h="93">
                                  <a:moveTo>
                                    <a:pt x="14" y="0"/>
                                  </a:moveTo>
                                  <a:lnTo>
                                    <a:pt x="8" y="15"/>
                                  </a:lnTo>
                                  <a:lnTo>
                                    <a:pt x="2" y="31"/>
                                  </a:lnTo>
                                  <a:lnTo>
                                    <a:pt x="0" y="49"/>
                                  </a:lnTo>
                                  <a:lnTo>
                                    <a:pt x="1" y="68"/>
                                  </a:lnTo>
                                  <a:lnTo>
                                    <a:pt x="14" y="77"/>
                                  </a:lnTo>
                                  <a:lnTo>
                                    <a:pt x="31" y="78"/>
                                  </a:lnTo>
                                  <a:lnTo>
                                    <a:pt x="46" y="70"/>
                                  </a:lnTo>
                                  <a:lnTo>
                                    <a:pt x="59" y="58"/>
                                  </a:lnTo>
                                  <a:lnTo>
                                    <a:pt x="74" y="56"/>
                                  </a:lnTo>
                                  <a:lnTo>
                                    <a:pt x="94" y="58"/>
                                  </a:lnTo>
                                  <a:lnTo>
                                    <a:pt x="108" y="71"/>
                                  </a:lnTo>
                                  <a:lnTo>
                                    <a:pt x="125" y="78"/>
                                  </a:lnTo>
                                  <a:lnTo>
                                    <a:pt x="145" y="83"/>
                                  </a:lnTo>
                                  <a:lnTo>
                                    <a:pt x="166" y="93"/>
                                  </a:lnTo>
                                  <a:lnTo>
                                    <a:pt x="163" y="78"/>
                                  </a:lnTo>
                                  <a:lnTo>
                                    <a:pt x="156" y="64"/>
                                  </a:lnTo>
                                  <a:lnTo>
                                    <a:pt x="142" y="57"/>
                                  </a:lnTo>
                                  <a:lnTo>
                                    <a:pt x="139" y="41"/>
                                  </a:lnTo>
                                  <a:lnTo>
                                    <a:pt x="112" y="32"/>
                                  </a:lnTo>
                                  <a:lnTo>
                                    <a:pt x="97" y="21"/>
                                  </a:lnTo>
                                  <a:lnTo>
                                    <a:pt x="79" y="13"/>
                                  </a:lnTo>
                                  <a:lnTo>
                                    <a:pt x="60" y="10"/>
                                  </a:lnTo>
                                  <a:lnTo>
                                    <a:pt x="42" y="14"/>
                                  </a:lnTo>
                                  <a:lnTo>
                                    <a:pt x="27" y="9"/>
                                  </a:lnTo>
                                  <a:lnTo>
                                    <a:pt x="14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8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75" name="Freeform 30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976" y="2290"/>
                              <a:ext cx="114" cy="38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0"/>
                                </a:cxn>
                                <a:cxn ang="0">
                                  <a:pos x="35" y="10"/>
                                </a:cxn>
                                <a:cxn ang="0">
                                  <a:pos x="59" y="12"/>
                                </a:cxn>
                                <a:cxn ang="0">
                                  <a:pos x="84" y="10"/>
                                </a:cxn>
                                <a:cxn ang="0">
                                  <a:pos x="131" y="17"/>
                                </a:cxn>
                                <a:cxn ang="0">
                                  <a:pos x="154" y="24"/>
                                </a:cxn>
                                <a:cxn ang="0">
                                  <a:pos x="177" y="37"/>
                                </a:cxn>
                                <a:cxn ang="0">
                                  <a:pos x="200" y="53"/>
                                </a:cxn>
                                <a:cxn ang="0">
                                  <a:pos x="228" y="77"/>
                                </a:cxn>
                                <a:cxn ang="0">
                                  <a:pos x="197" y="70"/>
                                </a:cxn>
                                <a:cxn ang="0">
                                  <a:pos x="172" y="63"/>
                                </a:cxn>
                                <a:cxn ang="0">
                                  <a:pos x="139" y="53"/>
                                </a:cxn>
                                <a:cxn ang="0">
                                  <a:pos x="114" y="42"/>
                                </a:cxn>
                                <a:cxn ang="0">
                                  <a:pos x="90" y="45"/>
                                </a:cxn>
                                <a:cxn ang="0">
                                  <a:pos x="64" y="46"/>
                                </a:cxn>
                                <a:cxn ang="0">
                                  <a:pos x="38" y="38"/>
                                </a:cxn>
                                <a:cxn ang="0">
                                  <a:pos x="15" y="19"/>
                                </a:cxn>
                                <a:cxn ang="0">
                                  <a:pos x="0" y="0"/>
                                </a:cxn>
                              </a:cxnLst>
                              <a:rect l="0" t="0" r="r" b="b"/>
                              <a:pathLst>
                                <a:path w="228" h="77">
                                  <a:moveTo>
                                    <a:pt x="0" y="0"/>
                                  </a:moveTo>
                                  <a:lnTo>
                                    <a:pt x="35" y="10"/>
                                  </a:lnTo>
                                  <a:lnTo>
                                    <a:pt x="59" y="12"/>
                                  </a:lnTo>
                                  <a:lnTo>
                                    <a:pt x="84" y="10"/>
                                  </a:lnTo>
                                  <a:lnTo>
                                    <a:pt x="131" y="17"/>
                                  </a:lnTo>
                                  <a:lnTo>
                                    <a:pt x="154" y="24"/>
                                  </a:lnTo>
                                  <a:lnTo>
                                    <a:pt x="177" y="37"/>
                                  </a:lnTo>
                                  <a:lnTo>
                                    <a:pt x="200" y="53"/>
                                  </a:lnTo>
                                  <a:lnTo>
                                    <a:pt x="228" y="77"/>
                                  </a:lnTo>
                                  <a:lnTo>
                                    <a:pt x="197" y="70"/>
                                  </a:lnTo>
                                  <a:lnTo>
                                    <a:pt x="172" y="63"/>
                                  </a:lnTo>
                                  <a:lnTo>
                                    <a:pt x="139" y="53"/>
                                  </a:lnTo>
                                  <a:lnTo>
                                    <a:pt x="114" y="42"/>
                                  </a:lnTo>
                                  <a:lnTo>
                                    <a:pt x="90" y="45"/>
                                  </a:lnTo>
                                  <a:lnTo>
                                    <a:pt x="64" y="46"/>
                                  </a:lnTo>
                                  <a:lnTo>
                                    <a:pt x="38" y="38"/>
                                  </a:lnTo>
                                  <a:lnTo>
                                    <a:pt x="15" y="19"/>
                                  </a:lnTo>
                                  <a:lnTo>
                                    <a:pt x="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8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76" name="Freeform 30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969" y="2341"/>
                              <a:ext cx="99" cy="35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8" y="58"/>
                                </a:cxn>
                                <a:cxn ang="0">
                                  <a:pos x="10" y="42"/>
                                </a:cxn>
                                <a:cxn ang="0">
                                  <a:pos x="3" y="25"/>
                                </a:cxn>
                                <a:cxn ang="0">
                                  <a:pos x="0" y="4"/>
                                </a:cxn>
                                <a:cxn ang="0">
                                  <a:pos x="23" y="1"/>
                                </a:cxn>
                                <a:cxn ang="0">
                                  <a:pos x="52" y="0"/>
                                </a:cxn>
                                <a:cxn ang="0">
                                  <a:pos x="89" y="4"/>
                                </a:cxn>
                                <a:cxn ang="0">
                                  <a:pos x="121" y="12"/>
                                </a:cxn>
                                <a:cxn ang="0">
                                  <a:pos x="148" y="23"/>
                                </a:cxn>
                                <a:cxn ang="0">
                                  <a:pos x="171" y="33"/>
                                </a:cxn>
                                <a:cxn ang="0">
                                  <a:pos x="196" y="46"/>
                                </a:cxn>
                                <a:cxn ang="0">
                                  <a:pos x="168" y="49"/>
                                </a:cxn>
                                <a:cxn ang="0">
                                  <a:pos x="144" y="46"/>
                                </a:cxn>
                                <a:cxn ang="0">
                                  <a:pos x="117" y="48"/>
                                </a:cxn>
                                <a:cxn ang="0">
                                  <a:pos x="94" y="55"/>
                                </a:cxn>
                                <a:cxn ang="0">
                                  <a:pos x="70" y="63"/>
                                </a:cxn>
                                <a:cxn ang="0">
                                  <a:pos x="55" y="70"/>
                                </a:cxn>
                                <a:cxn ang="0">
                                  <a:pos x="41" y="58"/>
                                </a:cxn>
                                <a:cxn ang="0">
                                  <a:pos x="25" y="56"/>
                                </a:cxn>
                                <a:cxn ang="0">
                                  <a:pos x="8" y="58"/>
                                </a:cxn>
                              </a:cxnLst>
                              <a:rect l="0" t="0" r="r" b="b"/>
                              <a:pathLst>
                                <a:path w="196" h="70">
                                  <a:moveTo>
                                    <a:pt x="8" y="58"/>
                                  </a:moveTo>
                                  <a:lnTo>
                                    <a:pt x="10" y="42"/>
                                  </a:lnTo>
                                  <a:lnTo>
                                    <a:pt x="3" y="25"/>
                                  </a:lnTo>
                                  <a:lnTo>
                                    <a:pt x="0" y="4"/>
                                  </a:lnTo>
                                  <a:lnTo>
                                    <a:pt x="23" y="1"/>
                                  </a:lnTo>
                                  <a:lnTo>
                                    <a:pt x="52" y="0"/>
                                  </a:lnTo>
                                  <a:lnTo>
                                    <a:pt x="89" y="4"/>
                                  </a:lnTo>
                                  <a:lnTo>
                                    <a:pt x="121" y="12"/>
                                  </a:lnTo>
                                  <a:lnTo>
                                    <a:pt x="148" y="23"/>
                                  </a:lnTo>
                                  <a:lnTo>
                                    <a:pt x="171" y="33"/>
                                  </a:lnTo>
                                  <a:lnTo>
                                    <a:pt x="196" y="46"/>
                                  </a:lnTo>
                                  <a:lnTo>
                                    <a:pt x="168" y="49"/>
                                  </a:lnTo>
                                  <a:lnTo>
                                    <a:pt x="144" y="46"/>
                                  </a:lnTo>
                                  <a:lnTo>
                                    <a:pt x="117" y="48"/>
                                  </a:lnTo>
                                  <a:lnTo>
                                    <a:pt x="94" y="55"/>
                                  </a:lnTo>
                                  <a:lnTo>
                                    <a:pt x="70" y="63"/>
                                  </a:lnTo>
                                  <a:lnTo>
                                    <a:pt x="55" y="70"/>
                                  </a:lnTo>
                                  <a:lnTo>
                                    <a:pt x="41" y="58"/>
                                  </a:lnTo>
                                  <a:lnTo>
                                    <a:pt x="25" y="56"/>
                                  </a:lnTo>
                                  <a:lnTo>
                                    <a:pt x="8" y="58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8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77" name="Freeform 30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073" y="2349"/>
                              <a:ext cx="50" cy="33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91" y="26"/>
                                </a:cxn>
                                <a:cxn ang="0">
                                  <a:pos x="75" y="12"/>
                                </a:cxn>
                                <a:cxn ang="0">
                                  <a:pos x="56" y="14"/>
                                </a:cxn>
                                <a:cxn ang="0">
                                  <a:pos x="34" y="11"/>
                                </a:cxn>
                                <a:cxn ang="0">
                                  <a:pos x="0" y="0"/>
                                </a:cxn>
                                <a:cxn ang="0">
                                  <a:pos x="14" y="23"/>
                                </a:cxn>
                                <a:cxn ang="0">
                                  <a:pos x="28" y="38"/>
                                </a:cxn>
                                <a:cxn ang="0">
                                  <a:pos x="50" y="52"/>
                                </a:cxn>
                                <a:cxn ang="0">
                                  <a:pos x="74" y="61"/>
                                </a:cxn>
                                <a:cxn ang="0">
                                  <a:pos x="98" y="67"/>
                                </a:cxn>
                                <a:cxn ang="0">
                                  <a:pos x="100" y="43"/>
                                </a:cxn>
                                <a:cxn ang="0">
                                  <a:pos x="91" y="26"/>
                                </a:cxn>
                              </a:cxnLst>
                              <a:rect l="0" t="0" r="r" b="b"/>
                              <a:pathLst>
                                <a:path w="100" h="67">
                                  <a:moveTo>
                                    <a:pt x="91" y="26"/>
                                  </a:moveTo>
                                  <a:lnTo>
                                    <a:pt x="75" y="12"/>
                                  </a:lnTo>
                                  <a:lnTo>
                                    <a:pt x="56" y="14"/>
                                  </a:lnTo>
                                  <a:lnTo>
                                    <a:pt x="34" y="11"/>
                                  </a:lnTo>
                                  <a:lnTo>
                                    <a:pt x="0" y="0"/>
                                  </a:lnTo>
                                  <a:lnTo>
                                    <a:pt x="14" y="23"/>
                                  </a:lnTo>
                                  <a:lnTo>
                                    <a:pt x="28" y="38"/>
                                  </a:lnTo>
                                  <a:lnTo>
                                    <a:pt x="50" y="52"/>
                                  </a:lnTo>
                                  <a:lnTo>
                                    <a:pt x="74" y="61"/>
                                  </a:lnTo>
                                  <a:lnTo>
                                    <a:pt x="98" y="67"/>
                                  </a:lnTo>
                                  <a:lnTo>
                                    <a:pt x="100" y="43"/>
                                  </a:lnTo>
                                  <a:lnTo>
                                    <a:pt x="91" y="26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8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78" name="Freeform 30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417" y="2367"/>
                              <a:ext cx="136" cy="72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59" y="0"/>
                                </a:cxn>
                                <a:cxn ang="0">
                                  <a:pos x="46" y="12"/>
                                </a:cxn>
                                <a:cxn ang="0">
                                  <a:pos x="37" y="21"/>
                                </a:cxn>
                                <a:cxn ang="0">
                                  <a:pos x="35" y="38"/>
                                </a:cxn>
                                <a:cxn ang="0">
                                  <a:pos x="37" y="52"/>
                                </a:cxn>
                                <a:cxn ang="0">
                                  <a:pos x="24" y="67"/>
                                </a:cxn>
                                <a:cxn ang="0">
                                  <a:pos x="9" y="84"/>
                                </a:cxn>
                                <a:cxn ang="0">
                                  <a:pos x="0" y="98"/>
                                </a:cxn>
                                <a:cxn ang="0">
                                  <a:pos x="18" y="102"/>
                                </a:cxn>
                                <a:cxn ang="0">
                                  <a:pos x="39" y="114"/>
                                </a:cxn>
                                <a:cxn ang="0">
                                  <a:pos x="75" y="118"/>
                                </a:cxn>
                                <a:cxn ang="0">
                                  <a:pos x="112" y="120"/>
                                </a:cxn>
                                <a:cxn ang="0">
                                  <a:pos x="143" y="122"/>
                                </a:cxn>
                                <a:cxn ang="0">
                                  <a:pos x="170" y="128"/>
                                </a:cxn>
                                <a:cxn ang="0">
                                  <a:pos x="188" y="131"/>
                                </a:cxn>
                                <a:cxn ang="0">
                                  <a:pos x="207" y="128"/>
                                </a:cxn>
                                <a:cxn ang="0">
                                  <a:pos x="225" y="129"/>
                                </a:cxn>
                                <a:cxn ang="0">
                                  <a:pos x="243" y="135"/>
                                </a:cxn>
                                <a:cxn ang="0">
                                  <a:pos x="271" y="145"/>
                                </a:cxn>
                                <a:cxn ang="0">
                                  <a:pos x="255" y="126"/>
                                </a:cxn>
                                <a:cxn ang="0">
                                  <a:pos x="235" y="110"/>
                                </a:cxn>
                                <a:cxn ang="0">
                                  <a:pos x="213" y="99"/>
                                </a:cxn>
                                <a:cxn ang="0">
                                  <a:pos x="194" y="93"/>
                                </a:cxn>
                                <a:cxn ang="0">
                                  <a:pos x="180" y="75"/>
                                </a:cxn>
                                <a:cxn ang="0">
                                  <a:pos x="165" y="60"/>
                                </a:cxn>
                                <a:cxn ang="0">
                                  <a:pos x="145" y="48"/>
                                </a:cxn>
                                <a:cxn ang="0">
                                  <a:pos x="111" y="41"/>
                                </a:cxn>
                                <a:cxn ang="0">
                                  <a:pos x="88" y="30"/>
                                </a:cxn>
                                <a:cxn ang="0">
                                  <a:pos x="72" y="16"/>
                                </a:cxn>
                                <a:cxn ang="0">
                                  <a:pos x="59" y="0"/>
                                </a:cxn>
                              </a:cxnLst>
                              <a:rect l="0" t="0" r="r" b="b"/>
                              <a:pathLst>
                                <a:path w="271" h="145">
                                  <a:moveTo>
                                    <a:pt x="59" y="0"/>
                                  </a:moveTo>
                                  <a:lnTo>
                                    <a:pt x="46" y="12"/>
                                  </a:lnTo>
                                  <a:lnTo>
                                    <a:pt x="37" y="21"/>
                                  </a:lnTo>
                                  <a:lnTo>
                                    <a:pt x="35" y="38"/>
                                  </a:lnTo>
                                  <a:lnTo>
                                    <a:pt x="37" y="52"/>
                                  </a:lnTo>
                                  <a:lnTo>
                                    <a:pt x="24" y="67"/>
                                  </a:lnTo>
                                  <a:lnTo>
                                    <a:pt x="9" y="84"/>
                                  </a:lnTo>
                                  <a:lnTo>
                                    <a:pt x="0" y="98"/>
                                  </a:lnTo>
                                  <a:lnTo>
                                    <a:pt x="18" y="102"/>
                                  </a:lnTo>
                                  <a:lnTo>
                                    <a:pt x="39" y="114"/>
                                  </a:lnTo>
                                  <a:lnTo>
                                    <a:pt x="75" y="118"/>
                                  </a:lnTo>
                                  <a:lnTo>
                                    <a:pt x="112" y="120"/>
                                  </a:lnTo>
                                  <a:lnTo>
                                    <a:pt x="143" y="122"/>
                                  </a:lnTo>
                                  <a:lnTo>
                                    <a:pt x="170" y="128"/>
                                  </a:lnTo>
                                  <a:lnTo>
                                    <a:pt x="188" y="131"/>
                                  </a:lnTo>
                                  <a:lnTo>
                                    <a:pt x="207" y="128"/>
                                  </a:lnTo>
                                  <a:lnTo>
                                    <a:pt x="225" y="129"/>
                                  </a:lnTo>
                                  <a:lnTo>
                                    <a:pt x="243" y="135"/>
                                  </a:lnTo>
                                  <a:lnTo>
                                    <a:pt x="271" y="145"/>
                                  </a:lnTo>
                                  <a:lnTo>
                                    <a:pt x="255" y="126"/>
                                  </a:lnTo>
                                  <a:lnTo>
                                    <a:pt x="235" y="110"/>
                                  </a:lnTo>
                                  <a:lnTo>
                                    <a:pt x="213" y="99"/>
                                  </a:lnTo>
                                  <a:lnTo>
                                    <a:pt x="194" y="93"/>
                                  </a:lnTo>
                                  <a:lnTo>
                                    <a:pt x="180" y="75"/>
                                  </a:lnTo>
                                  <a:lnTo>
                                    <a:pt x="165" y="60"/>
                                  </a:lnTo>
                                  <a:lnTo>
                                    <a:pt x="145" y="48"/>
                                  </a:lnTo>
                                  <a:lnTo>
                                    <a:pt x="111" y="41"/>
                                  </a:lnTo>
                                  <a:lnTo>
                                    <a:pt x="88" y="30"/>
                                  </a:lnTo>
                                  <a:lnTo>
                                    <a:pt x="72" y="16"/>
                                  </a:lnTo>
                                  <a:lnTo>
                                    <a:pt x="59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8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79" name="Freeform 30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380" y="2440"/>
                              <a:ext cx="152" cy="27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50"/>
                                </a:cxn>
                                <a:cxn ang="0">
                                  <a:pos x="17" y="32"/>
                                </a:cxn>
                                <a:cxn ang="0">
                                  <a:pos x="39" y="16"/>
                                </a:cxn>
                                <a:cxn ang="0">
                                  <a:pos x="58" y="4"/>
                                </a:cxn>
                                <a:cxn ang="0">
                                  <a:pos x="83" y="0"/>
                                </a:cxn>
                                <a:cxn ang="0">
                                  <a:pos x="108" y="2"/>
                                </a:cxn>
                                <a:cxn ang="0">
                                  <a:pos x="132" y="8"/>
                                </a:cxn>
                                <a:cxn ang="0">
                                  <a:pos x="165" y="19"/>
                                </a:cxn>
                                <a:cxn ang="0">
                                  <a:pos x="196" y="11"/>
                                </a:cxn>
                                <a:cxn ang="0">
                                  <a:pos x="226" y="7"/>
                                </a:cxn>
                                <a:cxn ang="0">
                                  <a:pos x="251" y="12"/>
                                </a:cxn>
                                <a:cxn ang="0">
                                  <a:pos x="274" y="19"/>
                                </a:cxn>
                                <a:cxn ang="0">
                                  <a:pos x="303" y="29"/>
                                </a:cxn>
                                <a:cxn ang="0">
                                  <a:pos x="264" y="28"/>
                                </a:cxn>
                                <a:cxn ang="0">
                                  <a:pos x="238" y="31"/>
                                </a:cxn>
                                <a:cxn ang="0">
                                  <a:pos x="204" y="36"/>
                                </a:cxn>
                                <a:cxn ang="0">
                                  <a:pos x="177" y="43"/>
                                </a:cxn>
                                <a:cxn ang="0">
                                  <a:pos x="148" y="50"/>
                                </a:cxn>
                                <a:cxn ang="0">
                                  <a:pos x="127" y="53"/>
                                </a:cxn>
                                <a:cxn ang="0">
                                  <a:pos x="110" y="50"/>
                                </a:cxn>
                                <a:cxn ang="0">
                                  <a:pos x="95" y="40"/>
                                </a:cxn>
                                <a:cxn ang="0">
                                  <a:pos x="83" y="29"/>
                                </a:cxn>
                                <a:cxn ang="0">
                                  <a:pos x="55" y="32"/>
                                </a:cxn>
                                <a:cxn ang="0">
                                  <a:pos x="39" y="42"/>
                                </a:cxn>
                                <a:cxn ang="0">
                                  <a:pos x="22" y="46"/>
                                </a:cxn>
                                <a:cxn ang="0">
                                  <a:pos x="0" y="50"/>
                                </a:cxn>
                              </a:cxnLst>
                              <a:rect l="0" t="0" r="r" b="b"/>
                              <a:pathLst>
                                <a:path w="303" h="53">
                                  <a:moveTo>
                                    <a:pt x="0" y="50"/>
                                  </a:moveTo>
                                  <a:lnTo>
                                    <a:pt x="17" y="32"/>
                                  </a:lnTo>
                                  <a:lnTo>
                                    <a:pt x="39" y="16"/>
                                  </a:lnTo>
                                  <a:lnTo>
                                    <a:pt x="58" y="4"/>
                                  </a:lnTo>
                                  <a:lnTo>
                                    <a:pt x="83" y="0"/>
                                  </a:lnTo>
                                  <a:lnTo>
                                    <a:pt x="108" y="2"/>
                                  </a:lnTo>
                                  <a:lnTo>
                                    <a:pt x="132" y="8"/>
                                  </a:lnTo>
                                  <a:lnTo>
                                    <a:pt x="165" y="19"/>
                                  </a:lnTo>
                                  <a:lnTo>
                                    <a:pt x="196" y="11"/>
                                  </a:lnTo>
                                  <a:lnTo>
                                    <a:pt x="226" y="7"/>
                                  </a:lnTo>
                                  <a:lnTo>
                                    <a:pt x="251" y="12"/>
                                  </a:lnTo>
                                  <a:lnTo>
                                    <a:pt x="274" y="19"/>
                                  </a:lnTo>
                                  <a:lnTo>
                                    <a:pt x="303" y="29"/>
                                  </a:lnTo>
                                  <a:lnTo>
                                    <a:pt x="264" y="28"/>
                                  </a:lnTo>
                                  <a:lnTo>
                                    <a:pt x="238" y="31"/>
                                  </a:lnTo>
                                  <a:lnTo>
                                    <a:pt x="204" y="36"/>
                                  </a:lnTo>
                                  <a:lnTo>
                                    <a:pt x="177" y="43"/>
                                  </a:lnTo>
                                  <a:lnTo>
                                    <a:pt x="148" y="50"/>
                                  </a:lnTo>
                                  <a:lnTo>
                                    <a:pt x="127" y="53"/>
                                  </a:lnTo>
                                  <a:lnTo>
                                    <a:pt x="110" y="50"/>
                                  </a:lnTo>
                                  <a:lnTo>
                                    <a:pt x="95" y="40"/>
                                  </a:lnTo>
                                  <a:lnTo>
                                    <a:pt x="83" y="29"/>
                                  </a:lnTo>
                                  <a:lnTo>
                                    <a:pt x="55" y="32"/>
                                  </a:lnTo>
                                  <a:lnTo>
                                    <a:pt x="39" y="42"/>
                                  </a:lnTo>
                                  <a:lnTo>
                                    <a:pt x="22" y="46"/>
                                  </a:lnTo>
                                  <a:lnTo>
                                    <a:pt x="0" y="5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8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80" name="Freeform 30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347" y="2475"/>
                              <a:ext cx="159" cy="45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46" y="6"/>
                                </a:cxn>
                                <a:cxn ang="0">
                                  <a:pos x="40" y="19"/>
                                </a:cxn>
                                <a:cxn ang="0">
                                  <a:pos x="34" y="27"/>
                                </a:cxn>
                                <a:cxn ang="0">
                                  <a:pos x="22" y="31"/>
                                </a:cxn>
                                <a:cxn ang="0">
                                  <a:pos x="11" y="34"/>
                                </a:cxn>
                                <a:cxn ang="0">
                                  <a:pos x="0" y="39"/>
                                </a:cxn>
                                <a:cxn ang="0">
                                  <a:pos x="1" y="51"/>
                                </a:cxn>
                                <a:cxn ang="0">
                                  <a:pos x="7" y="62"/>
                                </a:cxn>
                                <a:cxn ang="0">
                                  <a:pos x="15" y="75"/>
                                </a:cxn>
                                <a:cxn ang="0">
                                  <a:pos x="30" y="80"/>
                                </a:cxn>
                                <a:cxn ang="0">
                                  <a:pos x="44" y="81"/>
                                </a:cxn>
                                <a:cxn ang="0">
                                  <a:pos x="66" y="78"/>
                                </a:cxn>
                                <a:cxn ang="0">
                                  <a:pos x="83" y="84"/>
                                </a:cxn>
                                <a:cxn ang="0">
                                  <a:pos x="100" y="88"/>
                                </a:cxn>
                                <a:cxn ang="0">
                                  <a:pos x="122" y="90"/>
                                </a:cxn>
                                <a:cxn ang="0">
                                  <a:pos x="116" y="80"/>
                                </a:cxn>
                                <a:cxn ang="0">
                                  <a:pos x="119" y="69"/>
                                </a:cxn>
                                <a:cxn ang="0">
                                  <a:pos x="137" y="76"/>
                                </a:cxn>
                                <a:cxn ang="0">
                                  <a:pos x="167" y="81"/>
                                </a:cxn>
                                <a:cxn ang="0">
                                  <a:pos x="194" y="83"/>
                                </a:cxn>
                                <a:cxn ang="0">
                                  <a:pos x="221" y="81"/>
                                </a:cxn>
                                <a:cxn ang="0">
                                  <a:pos x="250" y="78"/>
                                </a:cxn>
                                <a:cxn ang="0">
                                  <a:pos x="273" y="74"/>
                                </a:cxn>
                                <a:cxn ang="0">
                                  <a:pos x="295" y="69"/>
                                </a:cxn>
                                <a:cxn ang="0">
                                  <a:pos x="318" y="59"/>
                                </a:cxn>
                                <a:cxn ang="0">
                                  <a:pos x="295" y="50"/>
                                </a:cxn>
                                <a:cxn ang="0">
                                  <a:pos x="277" y="38"/>
                                </a:cxn>
                                <a:cxn ang="0">
                                  <a:pos x="264" y="30"/>
                                </a:cxn>
                                <a:cxn ang="0">
                                  <a:pos x="246" y="27"/>
                                </a:cxn>
                                <a:cxn ang="0">
                                  <a:pos x="229" y="24"/>
                                </a:cxn>
                                <a:cxn ang="0">
                                  <a:pos x="209" y="17"/>
                                </a:cxn>
                                <a:cxn ang="0">
                                  <a:pos x="194" y="7"/>
                                </a:cxn>
                                <a:cxn ang="0">
                                  <a:pos x="173" y="3"/>
                                </a:cxn>
                                <a:cxn ang="0">
                                  <a:pos x="147" y="4"/>
                                </a:cxn>
                                <a:cxn ang="0">
                                  <a:pos x="119" y="7"/>
                                </a:cxn>
                                <a:cxn ang="0">
                                  <a:pos x="91" y="0"/>
                                </a:cxn>
                                <a:cxn ang="0">
                                  <a:pos x="60" y="3"/>
                                </a:cxn>
                                <a:cxn ang="0">
                                  <a:pos x="46" y="6"/>
                                </a:cxn>
                              </a:cxnLst>
                              <a:rect l="0" t="0" r="r" b="b"/>
                              <a:pathLst>
                                <a:path w="318" h="90">
                                  <a:moveTo>
                                    <a:pt x="46" y="6"/>
                                  </a:moveTo>
                                  <a:lnTo>
                                    <a:pt x="40" y="19"/>
                                  </a:lnTo>
                                  <a:lnTo>
                                    <a:pt x="34" y="27"/>
                                  </a:lnTo>
                                  <a:lnTo>
                                    <a:pt x="22" y="31"/>
                                  </a:lnTo>
                                  <a:lnTo>
                                    <a:pt x="11" y="34"/>
                                  </a:lnTo>
                                  <a:lnTo>
                                    <a:pt x="0" y="39"/>
                                  </a:lnTo>
                                  <a:lnTo>
                                    <a:pt x="1" y="51"/>
                                  </a:lnTo>
                                  <a:lnTo>
                                    <a:pt x="7" y="62"/>
                                  </a:lnTo>
                                  <a:lnTo>
                                    <a:pt x="15" y="75"/>
                                  </a:lnTo>
                                  <a:lnTo>
                                    <a:pt x="30" y="80"/>
                                  </a:lnTo>
                                  <a:lnTo>
                                    <a:pt x="44" y="81"/>
                                  </a:lnTo>
                                  <a:lnTo>
                                    <a:pt x="66" y="78"/>
                                  </a:lnTo>
                                  <a:lnTo>
                                    <a:pt x="83" y="84"/>
                                  </a:lnTo>
                                  <a:lnTo>
                                    <a:pt x="100" y="88"/>
                                  </a:lnTo>
                                  <a:lnTo>
                                    <a:pt x="122" y="90"/>
                                  </a:lnTo>
                                  <a:lnTo>
                                    <a:pt x="116" y="80"/>
                                  </a:lnTo>
                                  <a:lnTo>
                                    <a:pt x="119" y="69"/>
                                  </a:lnTo>
                                  <a:lnTo>
                                    <a:pt x="137" y="76"/>
                                  </a:lnTo>
                                  <a:lnTo>
                                    <a:pt x="167" y="81"/>
                                  </a:lnTo>
                                  <a:lnTo>
                                    <a:pt x="194" y="83"/>
                                  </a:lnTo>
                                  <a:lnTo>
                                    <a:pt x="221" y="81"/>
                                  </a:lnTo>
                                  <a:lnTo>
                                    <a:pt x="250" y="78"/>
                                  </a:lnTo>
                                  <a:lnTo>
                                    <a:pt x="273" y="74"/>
                                  </a:lnTo>
                                  <a:lnTo>
                                    <a:pt x="295" y="69"/>
                                  </a:lnTo>
                                  <a:lnTo>
                                    <a:pt x="318" y="59"/>
                                  </a:lnTo>
                                  <a:lnTo>
                                    <a:pt x="295" y="50"/>
                                  </a:lnTo>
                                  <a:lnTo>
                                    <a:pt x="277" y="38"/>
                                  </a:lnTo>
                                  <a:lnTo>
                                    <a:pt x="264" y="30"/>
                                  </a:lnTo>
                                  <a:lnTo>
                                    <a:pt x="246" y="27"/>
                                  </a:lnTo>
                                  <a:lnTo>
                                    <a:pt x="229" y="24"/>
                                  </a:lnTo>
                                  <a:lnTo>
                                    <a:pt x="209" y="17"/>
                                  </a:lnTo>
                                  <a:lnTo>
                                    <a:pt x="194" y="7"/>
                                  </a:lnTo>
                                  <a:lnTo>
                                    <a:pt x="173" y="3"/>
                                  </a:lnTo>
                                  <a:lnTo>
                                    <a:pt x="147" y="4"/>
                                  </a:lnTo>
                                  <a:lnTo>
                                    <a:pt x="119" y="7"/>
                                  </a:lnTo>
                                  <a:lnTo>
                                    <a:pt x="91" y="0"/>
                                  </a:lnTo>
                                  <a:lnTo>
                                    <a:pt x="60" y="3"/>
                                  </a:lnTo>
                                  <a:lnTo>
                                    <a:pt x="46" y="6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8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81" name="Freeform 30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005" y="2381"/>
                              <a:ext cx="119" cy="56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234" y="19"/>
                                </a:cxn>
                                <a:cxn ang="0">
                                  <a:pos x="214" y="7"/>
                                </a:cxn>
                                <a:cxn ang="0">
                                  <a:pos x="198" y="1"/>
                                </a:cxn>
                                <a:cxn ang="0">
                                  <a:pos x="175" y="0"/>
                                </a:cxn>
                                <a:cxn ang="0">
                                  <a:pos x="147" y="7"/>
                                </a:cxn>
                                <a:cxn ang="0">
                                  <a:pos x="123" y="18"/>
                                </a:cxn>
                                <a:cxn ang="0">
                                  <a:pos x="101" y="31"/>
                                </a:cxn>
                                <a:cxn ang="0">
                                  <a:pos x="79" y="34"/>
                                </a:cxn>
                                <a:cxn ang="0">
                                  <a:pos x="45" y="37"/>
                                </a:cxn>
                                <a:cxn ang="0">
                                  <a:pos x="73" y="46"/>
                                </a:cxn>
                                <a:cxn ang="0">
                                  <a:pos x="95" y="52"/>
                                </a:cxn>
                                <a:cxn ang="0">
                                  <a:pos x="134" y="57"/>
                                </a:cxn>
                                <a:cxn ang="0">
                                  <a:pos x="85" y="68"/>
                                </a:cxn>
                                <a:cxn ang="0">
                                  <a:pos x="48" y="81"/>
                                </a:cxn>
                                <a:cxn ang="0">
                                  <a:pos x="21" y="96"/>
                                </a:cxn>
                                <a:cxn ang="0">
                                  <a:pos x="0" y="109"/>
                                </a:cxn>
                                <a:cxn ang="0">
                                  <a:pos x="31" y="112"/>
                                </a:cxn>
                                <a:cxn ang="0">
                                  <a:pos x="67" y="111"/>
                                </a:cxn>
                                <a:cxn ang="0">
                                  <a:pos x="95" y="106"/>
                                </a:cxn>
                                <a:cxn ang="0">
                                  <a:pos x="133" y="94"/>
                                </a:cxn>
                                <a:cxn ang="0">
                                  <a:pos x="167" y="80"/>
                                </a:cxn>
                                <a:cxn ang="0">
                                  <a:pos x="185" y="70"/>
                                </a:cxn>
                                <a:cxn ang="0">
                                  <a:pos x="196" y="61"/>
                                </a:cxn>
                                <a:cxn ang="0">
                                  <a:pos x="178" y="50"/>
                                </a:cxn>
                                <a:cxn ang="0">
                                  <a:pos x="162" y="39"/>
                                </a:cxn>
                                <a:cxn ang="0">
                                  <a:pos x="157" y="31"/>
                                </a:cxn>
                                <a:cxn ang="0">
                                  <a:pos x="163" y="25"/>
                                </a:cxn>
                                <a:cxn ang="0">
                                  <a:pos x="172" y="23"/>
                                </a:cxn>
                                <a:cxn ang="0">
                                  <a:pos x="192" y="33"/>
                                </a:cxn>
                                <a:cxn ang="0">
                                  <a:pos x="209" y="49"/>
                                </a:cxn>
                                <a:cxn ang="0">
                                  <a:pos x="224" y="66"/>
                                </a:cxn>
                                <a:cxn ang="0">
                                  <a:pos x="234" y="79"/>
                                </a:cxn>
                                <a:cxn ang="0">
                                  <a:pos x="237" y="69"/>
                                </a:cxn>
                                <a:cxn ang="0">
                                  <a:pos x="233" y="60"/>
                                </a:cxn>
                                <a:cxn ang="0">
                                  <a:pos x="232" y="46"/>
                                </a:cxn>
                                <a:cxn ang="0">
                                  <a:pos x="234" y="19"/>
                                </a:cxn>
                              </a:cxnLst>
                              <a:rect l="0" t="0" r="r" b="b"/>
                              <a:pathLst>
                                <a:path w="237" h="112">
                                  <a:moveTo>
                                    <a:pt x="234" y="19"/>
                                  </a:moveTo>
                                  <a:lnTo>
                                    <a:pt x="214" y="7"/>
                                  </a:lnTo>
                                  <a:lnTo>
                                    <a:pt x="198" y="1"/>
                                  </a:lnTo>
                                  <a:lnTo>
                                    <a:pt x="175" y="0"/>
                                  </a:lnTo>
                                  <a:lnTo>
                                    <a:pt x="147" y="7"/>
                                  </a:lnTo>
                                  <a:lnTo>
                                    <a:pt x="123" y="18"/>
                                  </a:lnTo>
                                  <a:lnTo>
                                    <a:pt x="101" y="31"/>
                                  </a:lnTo>
                                  <a:lnTo>
                                    <a:pt x="79" y="34"/>
                                  </a:lnTo>
                                  <a:lnTo>
                                    <a:pt x="45" y="37"/>
                                  </a:lnTo>
                                  <a:lnTo>
                                    <a:pt x="73" y="46"/>
                                  </a:lnTo>
                                  <a:lnTo>
                                    <a:pt x="95" y="52"/>
                                  </a:lnTo>
                                  <a:lnTo>
                                    <a:pt x="134" y="57"/>
                                  </a:lnTo>
                                  <a:lnTo>
                                    <a:pt x="85" y="68"/>
                                  </a:lnTo>
                                  <a:lnTo>
                                    <a:pt x="48" y="81"/>
                                  </a:lnTo>
                                  <a:lnTo>
                                    <a:pt x="21" y="96"/>
                                  </a:lnTo>
                                  <a:lnTo>
                                    <a:pt x="0" y="109"/>
                                  </a:lnTo>
                                  <a:lnTo>
                                    <a:pt x="31" y="112"/>
                                  </a:lnTo>
                                  <a:lnTo>
                                    <a:pt x="67" y="111"/>
                                  </a:lnTo>
                                  <a:lnTo>
                                    <a:pt x="95" y="106"/>
                                  </a:lnTo>
                                  <a:lnTo>
                                    <a:pt x="133" y="94"/>
                                  </a:lnTo>
                                  <a:lnTo>
                                    <a:pt x="167" y="80"/>
                                  </a:lnTo>
                                  <a:lnTo>
                                    <a:pt x="185" y="70"/>
                                  </a:lnTo>
                                  <a:lnTo>
                                    <a:pt x="196" y="61"/>
                                  </a:lnTo>
                                  <a:lnTo>
                                    <a:pt x="178" y="50"/>
                                  </a:lnTo>
                                  <a:lnTo>
                                    <a:pt x="162" y="39"/>
                                  </a:lnTo>
                                  <a:lnTo>
                                    <a:pt x="157" y="31"/>
                                  </a:lnTo>
                                  <a:lnTo>
                                    <a:pt x="163" y="25"/>
                                  </a:lnTo>
                                  <a:lnTo>
                                    <a:pt x="172" y="23"/>
                                  </a:lnTo>
                                  <a:lnTo>
                                    <a:pt x="192" y="33"/>
                                  </a:lnTo>
                                  <a:lnTo>
                                    <a:pt x="209" y="49"/>
                                  </a:lnTo>
                                  <a:lnTo>
                                    <a:pt x="224" y="66"/>
                                  </a:lnTo>
                                  <a:lnTo>
                                    <a:pt x="234" y="79"/>
                                  </a:lnTo>
                                  <a:lnTo>
                                    <a:pt x="237" y="69"/>
                                  </a:lnTo>
                                  <a:lnTo>
                                    <a:pt x="233" y="60"/>
                                  </a:lnTo>
                                  <a:lnTo>
                                    <a:pt x="232" y="46"/>
                                  </a:lnTo>
                                  <a:lnTo>
                                    <a:pt x="234" y="19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8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82" name="Freeform 30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050" y="2426"/>
                              <a:ext cx="78" cy="28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153" y="19"/>
                                </a:cxn>
                                <a:cxn ang="0">
                                  <a:pos x="134" y="8"/>
                                </a:cxn>
                                <a:cxn ang="0">
                                  <a:pos x="111" y="1"/>
                                </a:cxn>
                                <a:cxn ang="0">
                                  <a:pos x="94" y="0"/>
                                </a:cxn>
                                <a:cxn ang="0">
                                  <a:pos x="72" y="3"/>
                                </a:cxn>
                                <a:cxn ang="0">
                                  <a:pos x="44" y="11"/>
                                </a:cxn>
                                <a:cxn ang="0">
                                  <a:pos x="21" y="21"/>
                                </a:cxn>
                                <a:cxn ang="0">
                                  <a:pos x="0" y="32"/>
                                </a:cxn>
                                <a:cxn ang="0">
                                  <a:pos x="26" y="42"/>
                                </a:cxn>
                                <a:cxn ang="0">
                                  <a:pos x="49" y="48"/>
                                </a:cxn>
                                <a:cxn ang="0">
                                  <a:pos x="80" y="54"/>
                                </a:cxn>
                                <a:cxn ang="0">
                                  <a:pos x="114" y="56"/>
                                </a:cxn>
                                <a:cxn ang="0">
                                  <a:pos x="141" y="54"/>
                                </a:cxn>
                                <a:cxn ang="0">
                                  <a:pos x="155" y="50"/>
                                </a:cxn>
                                <a:cxn ang="0">
                                  <a:pos x="143" y="39"/>
                                </a:cxn>
                                <a:cxn ang="0">
                                  <a:pos x="153" y="19"/>
                                </a:cxn>
                              </a:cxnLst>
                              <a:rect l="0" t="0" r="r" b="b"/>
                              <a:pathLst>
                                <a:path w="155" h="56">
                                  <a:moveTo>
                                    <a:pt x="153" y="19"/>
                                  </a:moveTo>
                                  <a:lnTo>
                                    <a:pt x="134" y="8"/>
                                  </a:lnTo>
                                  <a:lnTo>
                                    <a:pt x="111" y="1"/>
                                  </a:lnTo>
                                  <a:lnTo>
                                    <a:pt x="94" y="0"/>
                                  </a:lnTo>
                                  <a:lnTo>
                                    <a:pt x="72" y="3"/>
                                  </a:lnTo>
                                  <a:lnTo>
                                    <a:pt x="44" y="11"/>
                                  </a:lnTo>
                                  <a:lnTo>
                                    <a:pt x="21" y="21"/>
                                  </a:lnTo>
                                  <a:lnTo>
                                    <a:pt x="0" y="32"/>
                                  </a:lnTo>
                                  <a:lnTo>
                                    <a:pt x="26" y="42"/>
                                  </a:lnTo>
                                  <a:lnTo>
                                    <a:pt x="49" y="48"/>
                                  </a:lnTo>
                                  <a:lnTo>
                                    <a:pt x="80" y="54"/>
                                  </a:lnTo>
                                  <a:lnTo>
                                    <a:pt x="114" y="56"/>
                                  </a:lnTo>
                                  <a:lnTo>
                                    <a:pt x="141" y="54"/>
                                  </a:lnTo>
                                  <a:lnTo>
                                    <a:pt x="155" y="50"/>
                                  </a:lnTo>
                                  <a:lnTo>
                                    <a:pt x="143" y="39"/>
                                  </a:lnTo>
                                  <a:lnTo>
                                    <a:pt x="153" y="19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8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83" name="Freeform 30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004" y="2453"/>
                              <a:ext cx="79" cy="53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62"/>
                                </a:cxn>
                                <a:cxn ang="0">
                                  <a:pos x="17" y="35"/>
                                </a:cxn>
                                <a:cxn ang="0">
                                  <a:pos x="36" y="17"/>
                                </a:cxn>
                                <a:cxn ang="0">
                                  <a:pos x="54" y="5"/>
                                </a:cxn>
                                <a:cxn ang="0">
                                  <a:pos x="73" y="1"/>
                                </a:cxn>
                                <a:cxn ang="0">
                                  <a:pos x="95" y="0"/>
                                </a:cxn>
                                <a:cxn ang="0">
                                  <a:pos x="123" y="3"/>
                                </a:cxn>
                                <a:cxn ang="0">
                                  <a:pos x="140" y="9"/>
                                </a:cxn>
                                <a:cxn ang="0">
                                  <a:pos x="157" y="19"/>
                                </a:cxn>
                                <a:cxn ang="0">
                                  <a:pos x="129" y="26"/>
                                </a:cxn>
                                <a:cxn ang="0">
                                  <a:pos x="112" y="33"/>
                                </a:cxn>
                                <a:cxn ang="0">
                                  <a:pos x="96" y="44"/>
                                </a:cxn>
                                <a:cxn ang="0">
                                  <a:pos x="80" y="57"/>
                                </a:cxn>
                                <a:cxn ang="0">
                                  <a:pos x="61" y="64"/>
                                </a:cxn>
                                <a:cxn ang="0">
                                  <a:pos x="40" y="67"/>
                                </a:cxn>
                                <a:cxn ang="0">
                                  <a:pos x="32" y="82"/>
                                </a:cxn>
                                <a:cxn ang="0">
                                  <a:pos x="24" y="97"/>
                                </a:cxn>
                                <a:cxn ang="0">
                                  <a:pos x="13" y="105"/>
                                </a:cxn>
                                <a:cxn ang="0">
                                  <a:pos x="4" y="81"/>
                                </a:cxn>
                                <a:cxn ang="0">
                                  <a:pos x="0" y="62"/>
                                </a:cxn>
                              </a:cxnLst>
                              <a:rect l="0" t="0" r="r" b="b"/>
                              <a:pathLst>
                                <a:path w="157" h="105">
                                  <a:moveTo>
                                    <a:pt x="0" y="62"/>
                                  </a:moveTo>
                                  <a:lnTo>
                                    <a:pt x="17" y="35"/>
                                  </a:lnTo>
                                  <a:lnTo>
                                    <a:pt x="36" y="17"/>
                                  </a:lnTo>
                                  <a:lnTo>
                                    <a:pt x="54" y="5"/>
                                  </a:lnTo>
                                  <a:lnTo>
                                    <a:pt x="73" y="1"/>
                                  </a:lnTo>
                                  <a:lnTo>
                                    <a:pt x="95" y="0"/>
                                  </a:lnTo>
                                  <a:lnTo>
                                    <a:pt x="123" y="3"/>
                                  </a:lnTo>
                                  <a:lnTo>
                                    <a:pt x="140" y="9"/>
                                  </a:lnTo>
                                  <a:lnTo>
                                    <a:pt x="157" y="19"/>
                                  </a:lnTo>
                                  <a:lnTo>
                                    <a:pt x="129" y="26"/>
                                  </a:lnTo>
                                  <a:lnTo>
                                    <a:pt x="112" y="33"/>
                                  </a:lnTo>
                                  <a:lnTo>
                                    <a:pt x="96" y="44"/>
                                  </a:lnTo>
                                  <a:lnTo>
                                    <a:pt x="80" y="57"/>
                                  </a:lnTo>
                                  <a:lnTo>
                                    <a:pt x="61" y="64"/>
                                  </a:lnTo>
                                  <a:lnTo>
                                    <a:pt x="40" y="67"/>
                                  </a:lnTo>
                                  <a:lnTo>
                                    <a:pt x="32" y="82"/>
                                  </a:lnTo>
                                  <a:lnTo>
                                    <a:pt x="24" y="97"/>
                                  </a:lnTo>
                                  <a:lnTo>
                                    <a:pt x="13" y="105"/>
                                  </a:lnTo>
                                  <a:lnTo>
                                    <a:pt x="4" y="81"/>
                                  </a:lnTo>
                                  <a:lnTo>
                                    <a:pt x="0" y="62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8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84" name="Freeform 30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211" y="1838"/>
                              <a:ext cx="67" cy="141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35" y="0"/>
                                </a:cxn>
                                <a:cxn ang="0">
                                  <a:pos x="0" y="121"/>
                                </a:cxn>
                                <a:cxn ang="0">
                                  <a:pos x="136" y="282"/>
                                </a:cxn>
                                <a:cxn ang="0">
                                  <a:pos x="105" y="226"/>
                                </a:cxn>
                                <a:cxn ang="0">
                                  <a:pos x="88" y="197"/>
                                </a:cxn>
                                <a:cxn ang="0">
                                  <a:pos x="77" y="172"/>
                                </a:cxn>
                                <a:cxn ang="0">
                                  <a:pos x="67" y="138"/>
                                </a:cxn>
                                <a:cxn ang="0">
                                  <a:pos x="62" y="112"/>
                                </a:cxn>
                                <a:cxn ang="0">
                                  <a:pos x="53" y="84"/>
                                </a:cxn>
                                <a:cxn ang="0">
                                  <a:pos x="41" y="55"/>
                                </a:cxn>
                                <a:cxn ang="0">
                                  <a:pos x="35" y="0"/>
                                </a:cxn>
                              </a:cxnLst>
                              <a:rect l="0" t="0" r="r" b="b"/>
                              <a:pathLst>
                                <a:path w="136" h="282">
                                  <a:moveTo>
                                    <a:pt x="35" y="0"/>
                                  </a:moveTo>
                                  <a:lnTo>
                                    <a:pt x="0" y="121"/>
                                  </a:lnTo>
                                  <a:lnTo>
                                    <a:pt x="136" y="282"/>
                                  </a:lnTo>
                                  <a:lnTo>
                                    <a:pt x="105" y="226"/>
                                  </a:lnTo>
                                  <a:lnTo>
                                    <a:pt x="88" y="197"/>
                                  </a:lnTo>
                                  <a:lnTo>
                                    <a:pt x="77" y="172"/>
                                  </a:lnTo>
                                  <a:lnTo>
                                    <a:pt x="67" y="138"/>
                                  </a:lnTo>
                                  <a:lnTo>
                                    <a:pt x="62" y="112"/>
                                  </a:lnTo>
                                  <a:lnTo>
                                    <a:pt x="53" y="84"/>
                                  </a:lnTo>
                                  <a:lnTo>
                                    <a:pt x="41" y="55"/>
                                  </a:lnTo>
                                  <a:lnTo>
                                    <a:pt x="35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8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85" name="Freeform 31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176" y="1700"/>
                              <a:ext cx="155" cy="511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146" y="0"/>
                                </a:cxn>
                                <a:cxn ang="0">
                                  <a:pos x="133" y="36"/>
                                </a:cxn>
                                <a:cxn ang="0">
                                  <a:pos x="129" y="55"/>
                                </a:cxn>
                                <a:cxn ang="0">
                                  <a:pos x="131" y="77"/>
                                </a:cxn>
                                <a:cxn ang="0">
                                  <a:pos x="132" y="105"/>
                                </a:cxn>
                                <a:cxn ang="0">
                                  <a:pos x="133" y="146"/>
                                </a:cxn>
                                <a:cxn ang="0">
                                  <a:pos x="131" y="191"/>
                                </a:cxn>
                                <a:cxn ang="0">
                                  <a:pos x="125" y="245"/>
                                </a:cxn>
                                <a:cxn ang="0">
                                  <a:pos x="117" y="297"/>
                                </a:cxn>
                                <a:cxn ang="0">
                                  <a:pos x="104" y="352"/>
                                </a:cxn>
                                <a:cxn ang="0">
                                  <a:pos x="93" y="393"/>
                                </a:cxn>
                                <a:cxn ang="0">
                                  <a:pos x="122" y="450"/>
                                </a:cxn>
                                <a:cxn ang="0">
                                  <a:pos x="160" y="500"/>
                                </a:cxn>
                                <a:cxn ang="0">
                                  <a:pos x="183" y="530"/>
                                </a:cxn>
                                <a:cxn ang="0">
                                  <a:pos x="223" y="576"/>
                                </a:cxn>
                                <a:cxn ang="0">
                                  <a:pos x="253" y="616"/>
                                </a:cxn>
                                <a:cxn ang="0">
                                  <a:pos x="294" y="663"/>
                                </a:cxn>
                                <a:cxn ang="0">
                                  <a:pos x="294" y="708"/>
                                </a:cxn>
                                <a:cxn ang="0">
                                  <a:pos x="301" y="749"/>
                                </a:cxn>
                                <a:cxn ang="0">
                                  <a:pos x="298" y="780"/>
                                </a:cxn>
                                <a:cxn ang="0">
                                  <a:pos x="298" y="825"/>
                                </a:cxn>
                                <a:cxn ang="0">
                                  <a:pos x="298" y="863"/>
                                </a:cxn>
                                <a:cxn ang="0">
                                  <a:pos x="291" y="887"/>
                                </a:cxn>
                                <a:cxn ang="0">
                                  <a:pos x="291" y="918"/>
                                </a:cxn>
                                <a:cxn ang="0">
                                  <a:pos x="305" y="946"/>
                                </a:cxn>
                                <a:cxn ang="0">
                                  <a:pos x="308" y="964"/>
                                </a:cxn>
                                <a:cxn ang="0">
                                  <a:pos x="309" y="977"/>
                                </a:cxn>
                                <a:cxn ang="0">
                                  <a:pos x="308" y="996"/>
                                </a:cxn>
                                <a:cxn ang="0">
                                  <a:pos x="302" y="1009"/>
                                </a:cxn>
                                <a:cxn ang="0">
                                  <a:pos x="287" y="1022"/>
                                </a:cxn>
                                <a:cxn ang="0">
                                  <a:pos x="295" y="1007"/>
                                </a:cxn>
                                <a:cxn ang="0">
                                  <a:pos x="300" y="995"/>
                                </a:cxn>
                                <a:cxn ang="0">
                                  <a:pos x="299" y="984"/>
                                </a:cxn>
                                <a:cxn ang="0">
                                  <a:pos x="293" y="973"/>
                                </a:cxn>
                                <a:cxn ang="0">
                                  <a:pos x="287" y="967"/>
                                </a:cxn>
                                <a:cxn ang="0">
                                  <a:pos x="246" y="925"/>
                                </a:cxn>
                                <a:cxn ang="0">
                                  <a:pos x="191" y="860"/>
                                </a:cxn>
                                <a:cxn ang="0">
                                  <a:pos x="138" y="783"/>
                                </a:cxn>
                                <a:cxn ang="0">
                                  <a:pos x="97" y="708"/>
                                </a:cxn>
                                <a:cxn ang="0">
                                  <a:pos x="59" y="636"/>
                                </a:cxn>
                                <a:cxn ang="0">
                                  <a:pos x="45" y="594"/>
                                </a:cxn>
                                <a:cxn ang="0">
                                  <a:pos x="45" y="573"/>
                                </a:cxn>
                                <a:cxn ang="0">
                                  <a:pos x="35" y="545"/>
                                </a:cxn>
                                <a:cxn ang="0">
                                  <a:pos x="14" y="438"/>
                                </a:cxn>
                                <a:cxn ang="0">
                                  <a:pos x="4" y="366"/>
                                </a:cxn>
                                <a:cxn ang="0">
                                  <a:pos x="0" y="286"/>
                                </a:cxn>
                                <a:cxn ang="0">
                                  <a:pos x="10" y="214"/>
                                </a:cxn>
                                <a:cxn ang="0">
                                  <a:pos x="41" y="142"/>
                                </a:cxn>
                                <a:cxn ang="0">
                                  <a:pos x="86" y="80"/>
                                </a:cxn>
                                <a:cxn ang="0">
                                  <a:pos x="110" y="55"/>
                                </a:cxn>
                                <a:cxn ang="0">
                                  <a:pos x="146" y="0"/>
                                </a:cxn>
                              </a:cxnLst>
                              <a:rect l="0" t="0" r="r" b="b"/>
                              <a:pathLst>
                                <a:path w="309" h="1022">
                                  <a:moveTo>
                                    <a:pt x="146" y="0"/>
                                  </a:moveTo>
                                  <a:lnTo>
                                    <a:pt x="133" y="36"/>
                                  </a:lnTo>
                                  <a:lnTo>
                                    <a:pt x="129" y="55"/>
                                  </a:lnTo>
                                  <a:lnTo>
                                    <a:pt x="131" y="77"/>
                                  </a:lnTo>
                                  <a:lnTo>
                                    <a:pt x="132" y="105"/>
                                  </a:lnTo>
                                  <a:lnTo>
                                    <a:pt x="133" y="146"/>
                                  </a:lnTo>
                                  <a:lnTo>
                                    <a:pt x="131" y="191"/>
                                  </a:lnTo>
                                  <a:lnTo>
                                    <a:pt x="125" y="245"/>
                                  </a:lnTo>
                                  <a:lnTo>
                                    <a:pt x="117" y="297"/>
                                  </a:lnTo>
                                  <a:lnTo>
                                    <a:pt x="104" y="352"/>
                                  </a:lnTo>
                                  <a:lnTo>
                                    <a:pt x="93" y="393"/>
                                  </a:lnTo>
                                  <a:lnTo>
                                    <a:pt x="122" y="450"/>
                                  </a:lnTo>
                                  <a:lnTo>
                                    <a:pt x="160" y="500"/>
                                  </a:lnTo>
                                  <a:lnTo>
                                    <a:pt x="183" y="530"/>
                                  </a:lnTo>
                                  <a:lnTo>
                                    <a:pt x="223" y="576"/>
                                  </a:lnTo>
                                  <a:lnTo>
                                    <a:pt x="253" y="616"/>
                                  </a:lnTo>
                                  <a:lnTo>
                                    <a:pt x="294" y="663"/>
                                  </a:lnTo>
                                  <a:lnTo>
                                    <a:pt x="294" y="708"/>
                                  </a:lnTo>
                                  <a:lnTo>
                                    <a:pt x="301" y="749"/>
                                  </a:lnTo>
                                  <a:lnTo>
                                    <a:pt x="298" y="780"/>
                                  </a:lnTo>
                                  <a:lnTo>
                                    <a:pt x="298" y="825"/>
                                  </a:lnTo>
                                  <a:lnTo>
                                    <a:pt x="298" y="863"/>
                                  </a:lnTo>
                                  <a:lnTo>
                                    <a:pt x="291" y="887"/>
                                  </a:lnTo>
                                  <a:lnTo>
                                    <a:pt x="291" y="918"/>
                                  </a:lnTo>
                                  <a:lnTo>
                                    <a:pt x="305" y="946"/>
                                  </a:lnTo>
                                  <a:lnTo>
                                    <a:pt x="308" y="964"/>
                                  </a:lnTo>
                                  <a:lnTo>
                                    <a:pt x="309" y="977"/>
                                  </a:lnTo>
                                  <a:lnTo>
                                    <a:pt x="308" y="996"/>
                                  </a:lnTo>
                                  <a:lnTo>
                                    <a:pt x="302" y="1009"/>
                                  </a:lnTo>
                                  <a:lnTo>
                                    <a:pt x="287" y="1022"/>
                                  </a:lnTo>
                                  <a:lnTo>
                                    <a:pt x="295" y="1007"/>
                                  </a:lnTo>
                                  <a:lnTo>
                                    <a:pt x="300" y="995"/>
                                  </a:lnTo>
                                  <a:lnTo>
                                    <a:pt x="299" y="984"/>
                                  </a:lnTo>
                                  <a:lnTo>
                                    <a:pt x="293" y="973"/>
                                  </a:lnTo>
                                  <a:lnTo>
                                    <a:pt x="287" y="967"/>
                                  </a:lnTo>
                                  <a:lnTo>
                                    <a:pt x="246" y="925"/>
                                  </a:lnTo>
                                  <a:lnTo>
                                    <a:pt x="191" y="860"/>
                                  </a:lnTo>
                                  <a:lnTo>
                                    <a:pt x="138" y="783"/>
                                  </a:lnTo>
                                  <a:lnTo>
                                    <a:pt x="97" y="708"/>
                                  </a:lnTo>
                                  <a:lnTo>
                                    <a:pt x="59" y="636"/>
                                  </a:lnTo>
                                  <a:lnTo>
                                    <a:pt x="45" y="594"/>
                                  </a:lnTo>
                                  <a:lnTo>
                                    <a:pt x="45" y="573"/>
                                  </a:lnTo>
                                  <a:lnTo>
                                    <a:pt x="35" y="545"/>
                                  </a:lnTo>
                                  <a:lnTo>
                                    <a:pt x="14" y="438"/>
                                  </a:lnTo>
                                  <a:lnTo>
                                    <a:pt x="4" y="366"/>
                                  </a:lnTo>
                                  <a:lnTo>
                                    <a:pt x="0" y="286"/>
                                  </a:lnTo>
                                  <a:lnTo>
                                    <a:pt x="10" y="214"/>
                                  </a:lnTo>
                                  <a:lnTo>
                                    <a:pt x="41" y="142"/>
                                  </a:lnTo>
                                  <a:lnTo>
                                    <a:pt x="86" y="80"/>
                                  </a:lnTo>
                                  <a:lnTo>
                                    <a:pt x="110" y="55"/>
                                  </a:lnTo>
                                  <a:lnTo>
                                    <a:pt x="146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1F9F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86" name="Freeform 31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206" y="1735"/>
                              <a:ext cx="18" cy="155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37" y="0"/>
                                </a:cxn>
                                <a:cxn ang="0">
                                  <a:pos x="27" y="66"/>
                                </a:cxn>
                                <a:cxn ang="0">
                                  <a:pos x="21" y="138"/>
                                </a:cxn>
                                <a:cxn ang="0">
                                  <a:pos x="24" y="207"/>
                                </a:cxn>
                                <a:cxn ang="0">
                                  <a:pos x="26" y="261"/>
                                </a:cxn>
                                <a:cxn ang="0">
                                  <a:pos x="23" y="310"/>
                                </a:cxn>
                                <a:cxn ang="0">
                                  <a:pos x="12" y="279"/>
                                </a:cxn>
                                <a:cxn ang="0">
                                  <a:pos x="7" y="254"/>
                                </a:cxn>
                                <a:cxn ang="0">
                                  <a:pos x="1" y="213"/>
                                </a:cxn>
                                <a:cxn ang="0">
                                  <a:pos x="0" y="168"/>
                                </a:cxn>
                                <a:cxn ang="0">
                                  <a:pos x="6" y="117"/>
                                </a:cxn>
                                <a:cxn ang="0">
                                  <a:pos x="14" y="69"/>
                                </a:cxn>
                                <a:cxn ang="0">
                                  <a:pos x="24" y="35"/>
                                </a:cxn>
                                <a:cxn ang="0">
                                  <a:pos x="37" y="0"/>
                                </a:cxn>
                              </a:cxnLst>
                              <a:rect l="0" t="0" r="r" b="b"/>
                              <a:pathLst>
                                <a:path w="37" h="310">
                                  <a:moveTo>
                                    <a:pt x="37" y="0"/>
                                  </a:moveTo>
                                  <a:lnTo>
                                    <a:pt x="27" y="66"/>
                                  </a:lnTo>
                                  <a:lnTo>
                                    <a:pt x="21" y="138"/>
                                  </a:lnTo>
                                  <a:lnTo>
                                    <a:pt x="24" y="207"/>
                                  </a:lnTo>
                                  <a:lnTo>
                                    <a:pt x="26" y="261"/>
                                  </a:lnTo>
                                  <a:lnTo>
                                    <a:pt x="23" y="310"/>
                                  </a:lnTo>
                                  <a:lnTo>
                                    <a:pt x="12" y="279"/>
                                  </a:lnTo>
                                  <a:lnTo>
                                    <a:pt x="7" y="254"/>
                                  </a:lnTo>
                                  <a:lnTo>
                                    <a:pt x="1" y="213"/>
                                  </a:lnTo>
                                  <a:lnTo>
                                    <a:pt x="0" y="168"/>
                                  </a:lnTo>
                                  <a:lnTo>
                                    <a:pt x="6" y="117"/>
                                  </a:lnTo>
                                  <a:lnTo>
                                    <a:pt x="14" y="69"/>
                                  </a:lnTo>
                                  <a:lnTo>
                                    <a:pt x="24" y="35"/>
                                  </a:lnTo>
                                  <a:lnTo>
                                    <a:pt x="37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55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87" name="Freeform 31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207" y="1866"/>
                              <a:ext cx="47" cy="82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45" y="0"/>
                                </a:cxn>
                                <a:cxn ang="0">
                                  <a:pos x="24" y="32"/>
                                </a:cxn>
                                <a:cxn ang="0">
                                  <a:pos x="12" y="54"/>
                                </a:cxn>
                                <a:cxn ang="0">
                                  <a:pos x="0" y="80"/>
                                </a:cxn>
                                <a:cxn ang="0">
                                  <a:pos x="10" y="94"/>
                                </a:cxn>
                                <a:cxn ang="0">
                                  <a:pos x="32" y="119"/>
                                </a:cxn>
                                <a:cxn ang="0">
                                  <a:pos x="56" y="139"/>
                                </a:cxn>
                                <a:cxn ang="0">
                                  <a:pos x="94" y="165"/>
                                </a:cxn>
                                <a:cxn ang="0">
                                  <a:pos x="53" y="107"/>
                                </a:cxn>
                                <a:cxn ang="0">
                                  <a:pos x="23" y="67"/>
                                </a:cxn>
                                <a:cxn ang="0">
                                  <a:pos x="45" y="0"/>
                                </a:cxn>
                              </a:cxnLst>
                              <a:rect l="0" t="0" r="r" b="b"/>
                              <a:pathLst>
                                <a:path w="94" h="165">
                                  <a:moveTo>
                                    <a:pt x="45" y="0"/>
                                  </a:moveTo>
                                  <a:lnTo>
                                    <a:pt x="24" y="32"/>
                                  </a:lnTo>
                                  <a:lnTo>
                                    <a:pt x="12" y="54"/>
                                  </a:lnTo>
                                  <a:lnTo>
                                    <a:pt x="0" y="80"/>
                                  </a:lnTo>
                                  <a:lnTo>
                                    <a:pt x="10" y="94"/>
                                  </a:lnTo>
                                  <a:lnTo>
                                    <a:pt x="32" y="119"/>
                                  </a:lnTo>
                                  <a:lnTo>
                                    <a:pt x="56" y="139"/>
                                  </a:lnTo>
                                  <a:lnTo>
                                    <a:pt x="94" y="165"/>
                                  </a:lnTo>
                                  <a:lnTo>
                                    <a:pt x="53" y="107"/>
                                  </a:lnTo>
                                  <a:lnTo>
                                    <a:pt x="23" y="67"/>
                                  </a:lnTo>
                                  <a:lnTo>
                                    <a:pt x="45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55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88" name="Freeform 31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209" y="1917"/>
                              <a:ext cx="93" cy="134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0"/>
                                </a:cxn>
                                <a:cxn ang="0">
                                  <a:pos x="1" y="28"/>
                                </a:cxn>
                                <a:cxn ang="0">
                                  <a:pos x="8" y="52"/>
                                </a:cxn>
                                <a:cxn ang="0">
                                  <a:pos x="19" y="73"/>
                                </a:cxn>
                                <a:cxn ang="0">
                                  <a:pos x="34" y="93"/>
                                </a:cxn>
                                <a:cxn ang="0">
                                  <a:pos x="33" y="106"/>
                                </a:cxn>
                                <a:cxn ang="0">
                                  <a:pos x="24" y="119"/>
                                </a:cxn>
                                <a:cxn ang="0">
                                  <a:pos x="10" y="127"/>
                                </a:cxn>
                                <a:cxn ang="0">
                                  <a:pos x="26" y="154"/>
                                </a:cxn>
                                <a:cxn ang="0">
                                  <a:pos x="50" y="174"/>
                                </a:cxn>
                                <a:cxn ang="0">
                                  <a:pos x="79" y="188"/>
                                </a:cxn>
                                <a:cxn ang="0">
                                  <a:pos x="108" y="196"/>
                                </a:cxn>
                                <a:cxn ang="0">
                                  <a:pos x="139" y="204"/>
                                </a:cxn>
                                <a:cxn ang="0">
                                  <a:pos x="155" y="225"/>
                                </a:cxn>
                                <a:cxn ang="0">
                                  <a:pos x="166" y="244"/>
                                </a:cxn>
                                <a:cxn ang="0">
                                  <a:pos x="173" y="266"/>
                                </a:cxn>
                                <a:cxn ang="0">
                                  <a:pos x="181" y="255"/>
                                </a:cxn>
                                <a:cxn ang="0">
                                  <a:pos x="185" y="242"/>
                                </a:cxn>
                                <a:cxn ang="0">
                                  <a:pos x="186" y="227"/>
                                </a:cxn>
                                <a:cxn ang="0">
                                  <a:pos x="181" y="212"/>
                                </a:cxn>
                                <a:cxn ang="0">
                                  <a:pos x="156" y="183"/>
                                </a:cxn>
                                <a:cxn ang="0">
                                  <a:pos x="126" y="155"/>
                                </a:cxn>
                                <a:cxn ang="0">
                                  <a:pos x="101" y="125"/>
                                </a:cxn>
                                <a:cxn ang="0">
                                  <a:pos x="73" y="89"/>
                                </a:cxn>
                                <a:cxn ang="0">
                                  <a:pos x="47" y="57"/>
                                </a:cxn>
                                <a:cxn ang="0">
                                  <a:pos x="25" y="30"/>
                                </a:cxn>
                                <a:cxn ang="0">
                                  <a:pos x="0" y="0"/>
                                </a:cxn>
                              </a:cxnLst>
                              <a:rect l="0" t="0" r="r" b="b"/>
                              <a:pathLst>
                                <a:path w="186" h="266">
                                  <a:moveTo>
                                    <a:pt x="0" y="0"/>
                                  </a:moveTo>
                                  <a:lnTo>
                                    <a:pt x="1" y="28"/>
                                  </a:lnTo>
                                  <a:lnTo>
                                    <a:pt x="8" y="52"/>
                                  </a:lnTo>
                                  <a:lnTo>
                                    <a:pt x="19" y="73"/>
                                  </a:lnTo>
                                  <a:lnTo>
                                    <a:pt x="34" y="93"/>
                                  </a:lnTo>
                                  <a:lnTo>
                                    <a:pt x="33" y="106"/>
                                  </a:lnTo>
                                  <a:lnTo>
                                    <a:pt x="24" y="119"/>
                                  </a:lnTo>
                                  <a:lnTo>
                                    <a:pt x="10" y="127"/>
                                  </a:lnTo>
                                  <a:lnTo>
                                    <a:pt x="26" y="154"/>
                                  </a:lnTo>
                                  <a:lnTo>
                                    <a:pt x="50" y="174"/>
                                  </a:lnTo>
                                  <a:lnTo>
                                    <a:pt x="79" y="188"/>
                                  </a:lnTo>
                                  <a:lnTo>
                                    <a:pt x="108" y="196"/>
                                  </a:lnTo>
                                  <a:lnTo>
                                    <a:pt x="139" y="204"/>
                                  </a:lnTo>
                                  <a:lnTo>
                                    <a:pt x="155" y="225"/>
                                  </a:lnTo>
                                  <a:lnTo>
                                    <a:pt x="166" y="244"/>
                                  </a:lnTo>
                                  <a:lnTo>
                                    <a:pt x="173" y="266"/>
                                  </a:lnTo>
                                  <a:lnTo>
                                    <a:pt x="181" y="255"/>
                                  </a:lnTo>
                                  <a:lnTo>
                                    <a:pt x="185" y="242"/>
                                  </a:lnTo>
                                  <a:lnTo>
                                    <a:pt x="186" y="227"/>
                                  </a:lnTo>
                                  <a:lnTo>
                                    <a:pt x="181" y="212"/>
                                  </a:lnTo>
                                  <a:lnTo>
                                    <a:pt x="156" y="183"/>
                                  </a:lnTo>
                                  <a:lnTo>
                                    <a:pt x="126" y="155"/>
                                  </a:lnTo>
                                  <a:lnTo>
                                    <a:pt x="101" y="125"/>
                                  </a:lnTo>
                                  <a:lnTo>
                                    <a:pt x="73" y="89"/>
                                  </a:lnTo>
                                  <a:lnTo>
                                    <a:pt x="47" y="57"/>
                                  </a:lnTo>
                                  <a:lnTo>
                                    <a:pt x="25" y="30"/>
                                  </a:lnTo>
                                  <a:lnTo>
                                    <a:pt x="0" y="0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rgbClr val="000080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</p:grpSp>
                    <p:grpSp>
                      <p:nvGrpSpPr>
                        <p:cNvPr id="34" name="Group 32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318" y="2032"/>
                          <a:ext cx="27" cy="139"/>
                          <a:chOff x="4318" y="2032"/>
                          <a:chExt cx="27" cy="139"/>
                        </a:xfrm>
                      </p:grpSpPr>
                      <p:grpSp>
                        <p:nvGrpSpPr>
                          <p:cNvPr id="35" name="Group 31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321" y="2032"/>
                            <a:ext cx="24" cy="139"/>
                            <a:chOff x="4321" y="2032"/>
                            <a:chExt cx="24" cy="139"/>
                          </a:xfrm>
                        </p:grpSpPr>
                        <p:sp>
                          <p:nvSpPr>
                            <p:cNvPr id="40" name="Oval 31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25" y="2032"/>
                              <a:ext cx="20" cy="25"/>
                            </a:xfrm>
                            <a:prstGeom prst="ellipse">
                              <a:avLst/>
                            </a:prstGeom>
                            <a:solidFill>
                              <a:srgbClr val="000055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41" name="Oval 317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21" y="2087"/>
                              <a:ext cx="23" cy="26"/>
                            </a:xfrm>
                            <a:prstGeom prst="ellipse">
                              <a:avLst/>
                            </a:prstGeom>
                            <a:solidFill>
                              <a:srgbClr val="000055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42" name="Oval 318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22" y="2145"/>
                              <a:ext cx="23" cy="26"/>
                            </a:xfrm>
                            <a:prstGeom prst="ellipse">
                              <a:avLst/>
                            </a:prstGeom>
                            <a:solidFill>
                              <a:srgbClr val="000055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  <p:grpSp>
                        <p:nvGrpSpPr>
                          <p:cNvPr id="36" name="Group 32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318" y="2032"/>
                            <a:ext cx="25" cy="139"/>
                            <a:chOff x="4318" y="2032"/>
                            <a:chExt cx="25" cy="139"/>
                          </a:xfrm>
                        </p:grpSpPr>
                        <p:sp>
                          <p:nvSpPr>
                            <p:cNvPr id="37" name="Oval 320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22" y="2032"/>
                              <a:ext cx="21" cy="25"/>
                            </a:xfrm>
                            <a:prstGeom prst="ellipse">
                              <a:avLst/>
                            </a:prstGeom>
                            <a:solidFill>
                              <a:srgbClr val="002BD5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38" name="Oval 321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18" y="2087"/>
                              <a:ext cx="23" cy="26"/>
                            </a:xfrm>
                            <a:prstGeom prst="ellipse">
                              <a:avLst/>
                            </a:prstGeom>
                            <a:solidFill>
                              <a:srgbClr val="002BD5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39" name="Oval 322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4319" y="2145"/>
                              <a:ext cx="23" cy="26"/>
                            </a:xfrm>
                            <a:prstGeom prst="ellipse">
                              <a:avLst/>
                            </a:prstGeom>
                            <a:solidFill>
                              <a:srgbClr val="002BD5"/>
                            </a:solidFill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ru-RU"/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</p:grpSp>
          <p:grpSp>
            <p:nvGrpSpPr>
              <p:cNvPr id="11" name="Group 341"/>
              <p:cNvGrpSpPr>
                <a:grpSpLocks/>
              </p:cNvGrpSpPr>
              <p:nvPr/>
            </p:nvGrpSpPr>
            <p:grpSpPr bwMode="auto">
              <a:xfrm flipH="1">
                <a:off x="3408" y="2208"/>
                <a:ext cx="672" cy="535"/>
                <a:chOff x="5232" y="2544"/>
                <a:chExt cx="1488" cy="967"/>
              </a:xfrm>
            </p:grpSpPr>
            <p:sp>
              <p:nvSpPr>
                <p:cNvPr id="19" name="Freeform 333" descr="Коричневый мрамор"/>
                <p:cNvSpPr>
                  <a:spLocks/>
                </p:cNvSpPr>
                <p:nvPr/>
              </p:nvSpPr>
              <p:spPr bwMode="auto">
                <a:xfrm>
                  <a:off x="5380" y="2933"/>
                  <a:ext cx="1287" cy="578"/>
                </a:xfrm>
                <a:custGeom>
                  <a:avLst/>
                  <a:gdLst/>
                  <a:ahLst/>
                  <a:cxnLst>
                    <a:cxn ang="0">
                      <a:pos x="59" y="0"/>
                    </a:cxn>
                    <a:cxn ang="0">
                      <a:pos x="24" y="173"/>
                    </a:cxn>
                    <a:cxn ang="0">
                      <a:pos x="6" y="341"/>
                    </a:cxn>
                    <a:cxn ang="0">
                      <a:pos x="0" y="514"/>
                    </a:cxn>
                    <a:cxn ang="0">
                      <a:pos x="6" y="627"/>
                    </a:cxn>
                    <a:cxn ang="0">
                      <a:pos x="35" y="747"/>
                    </a:cxn>
                    <a:cxn ang="0">
                      <a:pos x="928" y="1596"/>
                    </a:cxn>
                    <a:cxn ang="0">
                      <a:pos x="3292" y="1596"/>
                    </a:cxn>
                    <a:cxn ang="0">
                      <a:pos x="3292" y="1470"/>
                    </a:cxn>
                    <a:cxn ang="0">
                      <a:pos x="3218" y="1400"/>
                    </a:cxn>
                    <a:cxn ang="0">
                      <a:pos x="3168" y="1280"/>
                    </a:cxn>
                    <a:cxn ang="0">
                      <a:pos x="3159" y="1156"/>
                    </a:cxn>
                    <a:cxn ang="0">
                      <a:pos x="3168" y="1020"/>
                    </a:cxn>
                    <a:cxn ang="0">
                      <a:pos x="3187" y="886"/>
                    </a:cxn>
                    <a:cxn ang="0">
                      <a:pos x="3219" y="760"/>
                    </a:cxn>
                    <a:cxn ang="0">
                      <a:pos x="3267" y="689"/>
                    </a:cxn>
                    <a:cxn ang="0">
                      <a:pos x="3364" y="657"/>
                    </a:cxn>
                    <a:cxn ang="0">
                      <a:pos x="3376" y="574"/>
                    </a:cxn>
                    <a:cxn ang="0">
                      <a:pos x="2024" y="12"/>
                    </a:cxn>
                    <a:cxn ang="0">
                      <a:pos x="59" y="0"/>
                    </a:cxn>
                  </a:cxnLst>
                  <a:rect l="0" t="0" r="r" b="b"/>
                  <a:pathLst>
                    <a:path w="3376" h="1596">
                      <a:moveTo>
                        <a:pt x="59" y="0"/>
                      </a:moveTo>
                      <a:lnTo>
                        <a:pt x="24" y="173"/>
                      </a:lnTo>
                      <a:lnTo>
                        <a:pt x="6" y="341"/>
                      </a:lnTo>
                      <a:lnTo>
                        <a:pt x="0" y="514"/>
                      </a:lnTo>
                      <a:lnTo>
                        <a:pt x="6" y="627"/>
                      </a:lnTo>
                      <a:lnTo>
                        <a:pt x="35" y="747"/>
                      </a:lnTo>
                      <a:lnTo>
                        <a:pt x="928" y="1596"/>
                      </a:lnTo>
                      <a:lnTo>
                        <a:pt x="3292" y="1596"/>
                      </a:lnTo>
                      <a:lnTo>
                        <a:pt x="3292" y="1470"/>
                      </a:lnTo>
                      <a:lnTo>
                        <a:pt x="3218" y="1400"/>
                      </a:lnTo>
                      <a:lnTo>
                        <a:pt x="3168" y="1280"/>
                      </a:lnTo>
                      <a:lnTo>
                        <a:pt x="3159" y="1156"/>
                      </a:lnTo>
                      <a:lnTo>
                        <a:pt x="3168" y="1020"/>
                      </a:lnTo>
                      <a:lnTo>
                        <a:pt x="3187" y="886"/>
                      </a:lnTo>
                      <a:lnTo>
                        <a:pt x="3219" y="760"/>
                      </a:lnTo>
                      <a:lnTo>
                        <a:pt x="3267" y="689"/>
                      </a:lnTo>
                      <a:lnTo>
                        <a:pt x="3364" y="657"/>
                      </a:lnTo>
                      <a:lnTo>
                        <a:pt x="3376" y="574"/>
                      </a:lnTo>
                      <a:lnTo>
                        <a:pt x="2024" y="12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blipFill dpi="0" rotWithShape="0">
                  <a:blip r:embed="rId3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" name="Freeform 334"/>
                <p:cNvSpPr>
                  <a:spLocks/>
                </p:cNvSpPr>
                <p:nvPr/>
              </p:nvSpPr>
              <p:spPr bwMode="auto">
                <a:xfrm>
                  <a:off x="5755" y="3204"/>
                  <a:ext cx="834" cy="251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45" y="57"/>
                    </a:cxn>
                    <a:cxn ang="0">
                      <a:pos x="24" y="137"/>
                    </a:cxn>
                    <a:cxn ang="0">
                      <a:pos x="0" y="253"/>
                    </a:cxn>
                    <a:cxn ang="0">
                      <a:pos x="3" y="375"/>
                    </a:cxn>
                    <a:cxn ang="0">
                      <a:pos x="6" y="489"/>
                    </a:cxn>
                    <a:cxn ang="0">
                      <a:pos x="24" y="614"/>
                    </a:cxn>
                    <a:cxn ang="0">
                      <a:pos x="36" y="693"/>
                    </a:cxn>
                    <a:cxn ang="0">
                      <a:pos x="2189" y="690"/>
                    </a:cxn>
                    <a:cxn ang="0">
                      <a:pos x="2141" y="608"/>
                    </a:cxn>
                    <a:cxn ang="0">
                      <a:pos x="2113" y="470"/>
                    </a:cxn>
                    <a:cxn ang="0">
                      <a:pos x="2115" y="350"/>
                    </a:cxn>
                    <a:cxn ang="0">
                      <a:pos x="2126" y="218"/>
                    </a:cxn>
                    <a:cxn ang="0">
                      <a:pos x="2141" y="103"/>
                    </a:cxn>
                    <a:cxn ang="0">
                      <a:pos x="2170" y="0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2189" h="693">
                      <a:moveTo>
                        <a:pt x="72" y="0"/>
                      </a:moveTo>
                      <a:lnTo>
                        <a:pt x="45" y="57"/>
                      </a:lnTo>
                      <a:lnTo>
                        <a:pt x="24" y="137"/>
                      </a:lnTo>
                      <a:lnTo>
                        <a:pt x="0" y="253"/>
                      </a:lnTo>
                      <a:lnTo>
                        <a:pt x="3" y="375"/>
                      </a:lnTo>
                      <a:lnTo>
                        <a:pt x="6" y="489"/>
                      </a:lnTo>
                      <a:lnTo>
                        <a:pt x="24" y="614"/>
                      </a:lnTo>
                      <a:lnTo>
                        <a:pt x="36" y="693"/>
                      </a:lnTo>
                      <a:lnTo>
                        <a:pt x="2189" y="690"/>
                      </a:lnTo>
                      <a:lnTo>
                        <a:pt x="2141" y="608"/>
                      </a:lnTo>
                      <a:lnTo>
                        <a:pt x="2113" y="470"/>
                      </a:lnTo>
                      <a:lnTo>
                        <a:pt x="2115" y="350"/>
                      </a:lnTo>
                      <a:lnTo>
                        <a:pt x="2126" y="218"/>
                      </a:lnTo>
                      <a:lnTo>
                        <a:pt x="2141" y="103"/>
                      </a:lnTo>
                      <a:lnTo>
                        <a:pt x="2170" y="0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" name="Freeform 335"/>
                <p:cNvSpPr>
                  <a:spLocks/>
                </p:cNvSpPr>
                <p:nvPr/>
              </p:nvSpPr>
              <p:spPr bwMode="auto">
                <a:xfrm>
                  <a:off x="5422" y="2951"/>
                  <a:ext cx="329" cy="246"/>
                </a:xfrm>
                <a:custGeom>
                  <a:avLst/>
                  <a:gdLst/>
                  <a:ahLst/>
                  <a:cxnLst>
                    <a:cxn ang="0">
                      <a:pos x="18" y="55"/>
                    </a:cxn>
                    <a:cxn ang="0">
                      <a:pos x="811" y="675"/>
                    </a:cxn>
                    <a:cxn ang="0">
                      <a:pos x="852" y="681"/>
                    </a:cxn>
                    <a:cxn ang="0">
                      <a:pos x="864" y="632"/>
                    </a:cxn>
                    <a:cxn ang="0">
                      <a:pos x="60" y="6"/>
                    </a:cxn>
                    <a:cxn ang="0">
                      <a:pos x="0" y="0"/>
                    </a:cxn>
                    <a:cxn ang="0">
                      <a:pos x="18" y="55"/>
                    </a:cxn>
                  </a:cxnLst>
                  <a:rect l="0" t="0" r="r" b="b"/>
                  <a:pathLst>
                    <a:path w="864" h="681">
                      <a:moveTo>
                        <a:pt x="18" y="55"/>
                      </a:moveTo>
                      <a:lnTo>
                        <a:pt x="811" y="675"/>
                      </a:lnTo>
                      <a:lnTo>
                        <a:pt x="852" y="681"/>
                      </a:lnTo>
                      <a:lnTo>
                        <a:pt x="864" y="632"/>
                      </a:lnTo>
                      <a:lnTo>
                        <a:pt x="60" y="6"/>
                      </a:lnTo>
                      <a:lnTo>
                        <a:pt x="0" y="0"/>
                      </a:lnTo>
                      <a:lnTo>
                        <a:pt x="18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" name="Freeform 337" descr="Зеленый мрамор"/>
                <p:cNvSpPr>
                  <a:spLocks/>
                </p:cNvSpPr>
                <p:nvPr/>
              </p:nvSpPr>
              <p:spPr bwMode="auto">
                <a:xfrm>
                  <a:off x="5232" y="2544"/>
                  <a:ext cx="1488" cy="604"/>
                </a:xfrm>
                <a:custGeom>
                  <a:avLst/>
                  <a:gdLst/>
                  <a:ahLst/>
                  <a:cxnLst>
                    <a:cxn ang="0">
                      <a:pos x="3910" y="502"/>
                    </a:cxn>
                    <a:cxn ang="0">
                      <a:pos x="2000" y="0"/>
                    </a:cxn>
                    <a:cxn ang="0">
                      <a:pos x="53" y="144"/>
                    </a:cxn>
                    <a:cxn ang="0">
                      <a:pos x="18" y="203"/>
                    </a:cxn>
                    <a:cxn ang="0">
                      <a:pos x="0" y="317"/>
                    </a:cxn>
                    <a:cxn ang="0">
                      <a:pos x="0" y="478"/>
                    </a:cxn>
                    <a:cxn ang="0">
                      <a:pos x="12" y="634"/>
                    </a:cxn>
                    <a:cxn ang="0">
                      <a:pos x="36" y="748"/>
                    </a:cxn>
                    <a:cxn ang="0">
                      <a:pos x="107" y="867"/>
                    </a:cxn>
                    <a:cxn ang="0">
                      <a:pos x="1500" y="1667"/>
                    </a:cxn>
                    <a:cxn ang="0">
                      <a:pos x="3874" y="1506"/>
                    </a:cxn>
                    <a:cxn ang="0">
                      <a:pos x="3889" y="1413"/>
                    </a:cxn>
                    <a:cxn ang="0">
                      <a:pos x="3778" y="1344"/>
                    </a:cxn>
                    <a:cxn ang="0">
                      <a:pos x="3732" y="1273"/>
                    </a:cxn>
                    <a:cxn ang="0">
                      <a:pos x="3728" y="1110"/>
                    </a:cxn>
                    <a:cxn ang="0">
                      <a:pos x="3728" y="957"/>
                    </a:cxn>
                    <a:cxn ang="0">
                      <a:pos x="3728" y="825"/>
                    </a:cxn>
                    <a:cxn ang="0">
                      <a:pos x="3743" y="703"/>
                    </a:cxn>
                    <a:cxn ang="0">
                      <a:pos x="3778" y="624"/>
                    </a:cxn>
                    <a:cxn ang="0">
                      <a:pos x="3904" y="598"/>
                    </a:cxn>
                    <a:cxn ang="0">
                      <a:pos x="3910" y="502"/>
                    </a:cxn>
                  </a:cxnLst>
                  <a:rect l="0" t="0" r="r" b="b"/>
                  <a:pathLst>
                    <a:path w="3910" h="1667">
                      <a:moveTo>
                        <a:pt x="3910" y="502"/>
                      </a:moveTo>
                      <a:lnTo>
                        <a:pt x="2000" y="0"/>
                      </a:lnTo>
                      <a:lnTo>
                        <a:pt x="53" y="144"/>
                      </a:lnTo>
                      <a:lnTo>
                        <a:pt x="18" y="203"/>
                      </a:lnTo>
                      <a:lnTo>
                        <a:pt x="0" y="317"/>
                      </a:lnTo>
                      <a:lnTo>
                        <a:pt x="0" y="478"/>
                      </a:lnTo>
                      <a:lnTo>
                        <a:pt x="12" y="634"/>
                      </a:lnTo>
                      <a:lnTo>
                        <a:pt x="36" y="748"/>
                      </a:lnTo>
                      <a:lnTo>
                        <a:pt x="107" y="867"/>
                      </a:lnTo>
                      <a:lnTo>
                        <a:pt x="1500" y="1667"/>
                      </a:lnTo>
                      <a:lnTo>
                        <a:pt x="3874" y="1506"/>
                      </a:lnTo>
                      <a:lnTo>
                        <a:pt x="3889" y="1413"/>
                      </a:lnTo>
                      <a:lnTo>
                        <a:pt x="3778" y="1344"/>
                      </a:lnTo>
                      <a:lnTo>
                        <a:pt x="3732" y="1273"/>
                      </a:lnTo>
                      <a:lnTo>
                        <a:pt x="3728" y="1110"/>
                      </a:lnTo>
                      <a:lnTo>
                        <a:pt x="3728" y="957"/>
                      </a:lnTo>
                      <a:lnTo>
                        <a:pt x="3728" y="825"/>
                      </a:lnTo>
                      <a:lnTo>
                        <a:pt x="3743" y="703"/>
                      </a:lnTo>
                      <a:lnTo>
                        <a:pt x="3778" y="624"/>
                      </a:lnTo>
                      <a:lnTo>
                        <a:pt x="3904" y="598"/>
                      </a:lnTo>
                      <a:lnTo>
                        <a:pt x="3910" y="502"/>
                      </a:lnTo>
                      <a:close/>
                    </a:path>
                  </a:pathLst>
                </a:custGeom>
                <a:blipFill dpi="0" rotWithShape="0">
                  <a:blip r:embed="rId4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" name="Freeform 338"/>
                <p:cNvSpPr>
                  <a:spLocks/>
                </p:cNvSpPr>
                <p:nvPr/>
              </p:nvSpPr>
              <p:spPr bwMode="auto">
                <a:xfrm>
                  <a:off x="5801" y="2774"/>
                  <a:ext cx="841" cy="316"/>
                </a:xfrm>
                <a:custGeom>
                  <a:avLst/>
                  <a:gdLst/>
                  <a:ahLst/>
                  <a:cxnLst>
                    <a:cxn ang="0">
                      <a:pos x="75" y="170"/>
                    </a:cxn>
                    <a:cxn ang="0">
                      <a:pos x="33" y="235"/>
                    </a:cxn>
                    <a:cxn ang="0">
                      <a:pos x="14" y="331"/>
                    </a:cxn>
                    <a:cxn ang="0">
                      <a:pos x="0" y="505"/>
                    </a:cxn>
                    <a:cxn ang="0">
                      <a:pos x="0" y="674"/>
                    </a:cxn>
                    <a:cxn ang="0">
                      <a:pos x="18" y="782"/>
                    </a:cxn>
                    <a:cxn ang="0">
                      <a:pos x="54" y="872"/>
                    </a:cxn>
                    <a:cxn ang="0">
                      <a:pos x="2196" y="697"/>
                    </a:cxn>
                    <a:cxn ang="0">
                      <a:pos x="2173" y="599"/>
                    </a:cxn>
                    <a:cxn ang="0">
                      <a:pos x="2168" y="457"/>
                    </a:cxn>
                    <a:cxn ang="0">
                      <a:pos x="2168" y="334"/>
                    </a:cxn>
                    <a:cxn ang="0">
                      <a:pos x="2173" y="202"/>
                    </a:cxn>
                    <a:cxn ang="0">
                      <a:pos x="2180" y="116"/>
                    </a:cxn>
                    <a:cxn ang="0">
                      <a:pos x="2194" y="47"/>
                    </a:cxn>
                    <a:cxn ang="0">
                      <a:pos x="2211" y="0"/>
                    </a:cxn>
                    <a:cxn ang="0">
                      <a:pos x="75" y="170"/>
                    </a:cxn>
                  </a:cxnLst>
                  <a:rect l="0" t="0" r="r" b="b"/>
                  <a:pathLst>
                    <a:path w="2211" h="872">
                      <a:moveTo>
                        <a:pt x="75" y="170"/>
                      </a:moveTo>
                      <a:lnTo>
                        <a:pt x="33" y="235"/>
                      </a:lnTo>
                      <a:lnTo>
                        <a:pt x="14" y="331"/>
                      </a:lnTo>
                      <a:lnTo>
                        <a:pt x="0" y="505"/>
                      </a:lnTo>
                      <a:lnTo>
                        <a:pt x="0" y="674"/>
                      </a:lnTo>
                      <a:lnTo>
                        <a:pt x="18" y="782"/>
                      </a:lnTo>
                      <a:lnTo>
                        <a:pt x="54" y="872"/>
                      </a:lnTo>
                      <a:lnTo>
                        <a:pt x="2196" y="697"/>
                      </a:lnTo>
                      <a:lnTo>
                        <a:pt x="2173" y="599"/>
                      </a:lnTo>
                      <a:lnTo>
                        <a:pt x="2168" y="457"/>
                      </a:lnTo>
                      <a:lnTo>
                        <a:pt x="2168" y="334"/>
                      </a:lnTo>
                      <a:lnTo>
                        <a:pt x="2173" y="202"/>
                      </a:lnTo>
                      <a:lnTo>
                        <a:pt x="2180" y="116"/>
                      </a:lnTo>
                      <a:lnTo>
                        <a:pt x="2194" y="47"/>
                      </a:lnTo>
                      <a:lnTo>
                        <a:pt x="2211" y="0"/>
                      </a:lnTo>
                      <a:lnTo>
                        <a:pt x="75" y="1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" name="Freeform 339"/>
                <p:cNvSpPr>
                  <a:spLocks/>
                </p:cNvSpPr>
                <p:nvPr/>
              </p:nvSpPr>
              <p:spPr bwMode="auto">
                <a:xfrm>
                  <a:off x="5278" y="2613"/>
                  <a:ext cx="489" cy="219"/>
                </a:xfrm>
                <a:custGeom>
                  <a:avLst/>
                  <a:gdLst/>
                  <a:ahLst/>
                  <a:cxnLst>
                    <a:cxn ang="0">
                      <a:pos x="18" y="67"/>
                    </a:cxn>
                    <a:cxn ang="0">
                      <a:pos x="1220" y="604"/>
                    </a:cxn>
                    <a:cxn ang="0">
                      <a:pos x="1286" y="604"/>
                    </a:cxn>
                    <a:cxn ang="0">
                      <a:pos x="1286" y="555"/>
                    </a:cxn>
                    <a:cxn ang="0">
                      <a:pos x="35" y="0"/>
                    </a:cxn>
                    <a:cxn ang="0">
                      <a:pos x="0" y="18"/>
                    </a:cxn>
                    <a:cxn ang="0">
                      <a:pos x="18" y="67"/>
                    </a:cxn>
                  </a:cxnLst>
                  <a:rect l="0" t="0" r="r" b="b"/>
                  <a:pathLst>
                    <a:path w="1286" h="604">
                      <a:moveTo>
                        <a:pt x="18" y="67"/>
                      </a:moveTo>
                      <a:lnTo>
                        <a:pt x="1220" y="604"/>
                      </a:lnTo>
                      <a:lnTo>
                        <a:pt x="1286" y="604"/>
                      </a:lnTo>
                      <a:lnTo>
                        <a:pt x="1286" y="555"/>
                      </a:lnTo>
                      <a:lnTo>
                        <a:pt x="35" y="0"/>
                      </a:lnTo>
                      <a:lnTo>
                        <a:pt x="0" y="18"/>
                      </a:lnTo>
                      <a:lnTo>
                        <a:pt x="18" y="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2" name="Group 367"/>
              <p:cNvGrpSpPr>
                <a:grpSpLocks/>
              </p:cNvGrpSpPr>
              <p:nvPr/>
            </p:nvGrpSpPr>
            <p:grpSpPr bwMode="auto">
              <a:xfrm>
                <a:off x="4992" y="2061"/>
                <a:ext cx="768" cy="582"/>
                <a:chOff x="5232" y="2544"/>
                <a:chExt cx="1488" cy="967"/>
              </a:xfrm>
            </p:grpSpPr>
            <p:sp>
              <p:nvSpPr>
                <p:cNvPr id="13" name="Freeform 368" descr="Коричневый мрамор"/>
                <p:cNvSpPr>
                  <a:spLocks/>
                </p:cNvSpPr>
                <p:nvPr/>
              </p:nvSpPr>
              <p:spPr bwMode="auto">
                <a:xfrm>
                  <a:off x="5380" y="2933"/>
                  <a:ext cx="1287" cy="578"/>
                </a:xfrm>
                <a:custGeom>
                  <a:avLst/>
                  <a:gdLst/>
                  <a:ahLst/>
                  <a:cxnLst>
                    <a:cxn ang="0">
                      <a:pos x="59" y="0"/>
                    </a:cxn>
                    <a:cxn ang="0">
                      <a:pos x="24" y="173"/>
                    </a:cxn>
                    <a:cxn ang="0">
                      <a:pos x="6" y="341"/>
                    </a:cxn>
                    <a:cxn ang="0">
                      <a:pos x="0" y="514"/>
                    </a:cxn>
                    <a:cxn ang="0">
                      <a:pos x="6" y="627"/>
                    </a:cxn>
                    <a:cxn ang="0">
                      <a:pos x="35" y="747"/>
                    </a:cxn>
                    <a:cxn ang="0">
                      <a:pos x="928" y="1596"/>
                    </a:cxn>
                    <a:cxn ang="0">
                      <a:pos x="3292" y="1596"/>
                    </a:cxn>
                    <a:cxn ang="0">
                      <a:pos x="3292" y="1470"/>
                    </a:cxn>
                    <a:cxn ang="0">
                      <a:pos x="3218" y="1400"/>
                    </a:cxn>
                    <a:cxn ang="0">
                      <a:pos x="3168" y="1280"/>
                    </a:cxn>
                    <a:cxn ang="0">
                      <a:pos x="3159" y="1156"/>
                    </a:cxn>
                    <a:cxn ang="0">
                      <a:pos x="3168" y="1020"/>
                    </a:cxn>
                    <a:cxn ang="0">
                      <a:pos x="3187" y="886"/>
                    </a:cxn>
                    <a:cxn ang="0">
                      <a:pos x="3219" y="760"/>
                    </a:cxn>
                    <a:cxn ang="0">
                      <a:pos x="3267" y="689"/>
                    </a:cxn>
                    <a:cxn ang="0">
                      <a:pos x="3364" y="657"/>
                    </a:cxn>
                    <a:cxn ang="0">
                      <a:pos x="3376" y="574"/>
                    </a:cxn>
                    <a:cxn ang="0">
                      <a:pos x="2024" y="12"/>
                    </a:cxn>
                    <a:cxn ang="0">
                      <a:pos x="59" y="0"/>
                    </a:cxn>
                  </a:cxnLst>
                  <a:rect l="0" t="0" r="r" b="b"/>
                  <a:pathLst>
                    <a:path w="3376" h="1596">
                      <a:moveTo>
                        <a:pt x="59" y="0"/>
                      </a:moveTo>
                      <a:lnTo>
                        <a:pt x="24" y="173"/>
                      </a:lnTo>
                      <a:lnTo>
                        <a:pt x="6" y="341"/>
                      </a:lnTo>
                      <a:lnTo>
                        <a:pt x="0" y="514"/>
                      </a:lnTo>
                      <a:lnTo>
                        <a:pt x="6" y="627"/>
                      </a:lnTo>
                      <a:lnTo>
                        <a:pt x="35" y="747"/>
                      </a:lnTo>
                      <a:lnTo>
                        <a:pt x="928" y="1596"/>
                      </a:lnTo>
                      <a:lnTo>
                        <a:pt x="3292" y="1596"/>
                      </a:lnTo>
                      <a:lnTo>
                        <a:pt x="3292" y="1470"/>
                      </a:lnTo>
                      <a:lnTo>
                        <a:pt x="3218" y="1400"/>
                      </a:lnTo>
                      <a:lnTo>
                        <a:pt x="3168" y="1280"/>
                      </a:lnTo>
                      <a:lnTo>
                        <a:pt x="3159" y="1156"/>
                      </a:lnTo>
                      <a:lnTo>
                        <a:pt x="3168" y="1020"/>
                      </a:lnTo>
                      <a:lnTo>
                        <a:pt x="3187" y="886"/>
                      </a:lnTo>
                      <a:lnTo>
                        <a:pt x="3219" y="760"/>
                      </a:lnTo>
                      <a:lnTo>
                        <a:pt x="3267" y="689"/>
                      </a:lnTo>
                      <a:lnTo>
                        <a:pt x="3364" y="657"/>
                      </a:lnTo>
                      <a:lnTo>
                        <a:pt x="3376" y="574"/>
                      </a:lnTo>
                      <a:lnTo>
                        <a:pt x="2024" y="12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blipFill dpi="0" rotWithShape="0">
                  <a:blip r:embed="rId3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" name="Freeform 369"/>
                <p:cNvSpPr>
                  <a:spLocks/>
                </p:cNvSpPr>
                <p:nvPr/>
              </p:nvSpPr>
              <p:spPr bwMode="auto">
                <a:xfrm>
                  <a:off x="5755" y="3204"/>
                  <a:ext cx="834" cy="251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45" y="57"/>
                    </a:cxn>
                    <a:cxn ang="0">
                      <a:pos x="24" y="137"/>
                    </a:cxn>
                    <a:cxn ang="0">
                      <a:pos x="0" y="253"/>
                    </a:cxn>
                    <a:cxn ang="0">
                      <a:pos x="3" y="375"/>
                    </a:cxn>
                    <a:cxn ang="0">
                      <a:pos x="6" y="489"/>
                    </a:cxn>
                    <a:cxn ang="0">
                      <a:pos x="24" y="614"/>
                    </a:cxn>
                    <a:cxn ang="0">
                      <a:pos x="36" y="693"/>
                    </a:cxn>
                    <a:cxn ang="0">
                      <a:pos x="2189" y="690"/>
                    </a:cxn>
                    <a:cxn ang="0">
                      <a:pos x="2141" y="608"/>
                    </a:cxn>
                    <a:cxn ang="0">
                      <a:pos x="2113" y="470"/>
                    </a:cxn>
                    <a:cxn ang="0">
                      <a:pos x="2115" y="350"/>
                    </a:cxn>
                    <a:cxn ang="0">
                      <a:pos x="2126" y="218"/>
                    </a:cxn>
                    <a:cxn ang="0">
                      <a:pos x="2141" y="103"/>
                    </a:cxn>
                    <a:cxn ang="0">
                      <a:pos x="2170" y="0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2189" h="693">
                      <a:moveTo>
                        <a:pt x="72" y="0"/>
                      </a:moveTo>
                      <a:lnTo>
                        <a:pt x="45" y="57"/>
                      </a:lnTo>
                      <a:lnTo>
                        <a:pt x="24" y="137"/>
                      </a:lnTo>
                      <a:lnTo>
                        <a:pt x="0" y="253"/>
                      </a:lnTo>
                      <a:lnTo>
                        <a:pt x="3" y="375"/>
                      </a:lnTo>
                      <a:lnTo>
                        <a:pt x="6" y="489"/>
                      </a:lnTo>
                      <a:lnTo>
                        <a:pt x="24" y="614"/>
                      </a:lnTo>
                      <a:lnTo>
                        <a:pt x="36" y="693"/>
                      </a:lnTo>
                      <a:lnTo>
                        <a:pt x="2189" y="690"/>
                      </a:lnTo>
                      <a:lnTo>
                        <a:pt x="2141" y="608"/>
                      </a:lnTo>
                      <a:lnTo>
                        <a:pt x="2113" y="470"/>
                      </a:lnTo>
                      <a:lnTo>
                        <a:pt x="2115" y="350"/>
                      </a:lnTo>
                      <a:lnTo>
                        <a:pt x="2126" y="218"/>
                      </a:lnTo>
                      <a:lnTo>
                        <a:pt x="2141" y="103"/>
                      </a:lnTo>
                      <a:lnTo>
                        <a:pt x="2170" y="0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" name="Freeform 370"/>
                <p:cNvSpPr>
                  <a:spLocks/>
                </p:cNvSpPr>
                <p:nvPr/>
              </p:nvSpPr>
              <p:spPr bwMode="auto">
                <a:xfrm>
                  <a:off x="5422" y="2951"/>
                  <a:ext cx="329" cy="246"/>
                </a:xfrm>
                <a:custGeom>
                  <a:avLst/>
                  <a:gdLst/>
                  <a:ahLst/>
                  <a:cxnLst>
                    <a:cxn ang="0">
                      <a:pos x="18" y="55"/>
                    </a:cxn>
                    <a:cxn ang="0">
                      <a:pos x="811" y="675"/>
                    </a:cxn>
                    <a:cxn ang="0">
                      <a:pos x="852" y="681"/>
                    </a:cxn>
                    <a:cxn ang="0">
                      <a:pos x="864" y="632"/>
                    </a:cxn>
                    <a:cxn ang="0">
                      <a:pos x="60" y="6"/>
                    </a:cxn>
                    <a:cxn ang="0">
                      <a:pos x="0" y="0"/>
                    </a:cxn>
                    <a:cxn ang="0">
                      <a:pos x="18" y="55"/>
                    </a:cxn>
                  </a:cxnLst>
                  <a:rect l="0" t="0" r="r" b="b"/>
                  <a:pathLst>
                    <a:path w="864" h="681">
                      <a:moveTo>
                        <a:pt x="18" y="55"/>
                      </a:moveTo>
                      <a:lnTo>
                        <a:pt x="811" y="675"/>
                      </a:lnTo>
                      <a:lnTo>
                        <a:pt x="852" y="681"/>
                      </a:lnTo>
                      <a:lnTo>
                        <a:pt x="864" y="632"/>
                      </a:lnTo>
                      <a:lnTo>
                        <a:pt x="60" y="6"/>
                      </a:lnTo>
                      <a:lnTo>
                        <a:pt x="0" y="0"/>
                      </a:lnTo>
                      <a:lnTo>
                        <a:pt x="18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" name="Freeform 371" descr="Зеленый мрамор"/>
                <p:cNvSpPr>
                  <a:spLocks/>
                </p:cNvSpPr>
                <p:nvPr/>
              </p:nvSpPr>
              <p:spPr bwMode="auto">
                <a:xfrm>
                  <a:off x="5232" y="2544"/>
                  <a:ext cx="1488" cy="604"/>
                </a:xfrm>
                <a:custGeom>
                  <a:avLst/>
                  <a:gdLst/>
                  <a:ahLst/>
                  <a:cxnLst>
                    <a:cxn ang="0">
                      <a:pos x="3910" y="502"/>
                    </a:cxn>
                    <a:cxn ang="0">
                      <a:pos x="2000" y="0"/>
                    </a:cxn>
                    <a:cxn ang="0">
                      <a:pos x="53" y="144"/>
                    </a:cxn>
                    <a:cxn ang="0">
                      <a:pos x="18" y="203"/>
                    </a:cxn>
                    <a:cxn ang="0">
                      <a:pos x="0" y="317"/>
                    </a:cxn>
                    <a:cxn ang="0">
                      <a:pos x="0" y="478"/>
                    </a:cxn>
                    <a:cxn ang="0">
                      <a:pos x="12" y="634"/>
                    </a:cxn>
                    <a:cxn ang="0">
                      <a:pos x="36" y="748"/>
                    </a:cxn>
                    <a:cxn ang="0">
                      <a:pos x="107" y="867"/>
                    </a:cxn>
                    <a:cxn ang="0">
                      <a:pos x="1500" y="1667"/>
                    </a:cxn>
                    <a:cxn ang="0">
                      <a:pos x="3874" y="1506"/>
                    </a:cxn>
                    <a:cxn ang="0">
                      <a:pos x="3889" y="1413"/>
                    </a:cxn>
                    <a:cxn ang="0">
                      <a:pos x="3778" y="1344"/>
                    </a:cxn>
                    <a:cxn ang="0">
                      <a:pos x="3732" y="1273"/>
                    </a:cxn>
                    <a:cxn ang="0">
                      <a:pos x="3728" y="1110"/>
                    </a:cxn>
                    <a:cxn ang="0">
                      <a:pos x="3728" y="957"/>
                    </a:cxn>
                    <a:cxn ang="0">
                      <a:pos x="3728" y="825"/>
                    </a:cxn>
                    <a:cxn ang="0">
                      <a:pos x="3743" y="703"/>
                    </a:cxn>
                    <a:cxn ang="0">
                      <a:pos x="3778" y="624"/>
                    </a:cxn>
                    <a:cxn ang="0">
                      <a:pos x="3904" y="598"/>
                    </a:cxn>
                    <a:cxn ang="0">
                      <a:pos x="3910" y="502"/>
                    </a:cxn>
                  </a:cxnLst>
                  <a:rect l="0" t="0" r="r" b="b"/>
                  <a:pathLst>
                    <a:path w="3910" h="1667">
                      <a:moveTo>
                        <a:pt x="3910" y="502"/>
                      </a:moveTo>
                      <a:lnTo>
                        <a:pt x="2000" y="0"/>
                      </a:lnTo>
                      <a:lnTo>
                        <a:pt x="53" y="144"/>
                      </a:lnTo>
                      <a:lnTo>
                        <a:pt x="18" y="203"/>
                      </a:lnTo>
                      <a:lnTo>
                        <a:pt x="0" y="317"/>
                      </a:lnTo>
                      <a:lnTo>
                        <a:pt x="0" y="478"/>
                      </a:lnTo>
                      <a:lnTo>
                        <a:pt x="12" y="634"/>
                      </a:lnTo>
                      <a:lnTo>
                        <a:pt x="36" y="748"/>
                      </a:lnTo>
                      <a:lnTo>
                        <a:pt x="107" y="867"/>
                      </a:lnTo>
                      <a:lnTo>
                        <a:pt x="1500" y="1667"/>
                      </a:lnTo>
                      <a:lnTo>
                        <a:pt x="3874" y="1506"/>
                      </a:lnTo>
                      <a:lnTo>
                        <a:pt x="3889" y="1413"/>
                      </a:lnTo>
                      <a:lnTo>
                        <a:pt x="3778" y="1344"/>
                      </a:lnTo>
                      <a:lnTo>
                        <a:pt x="3732" y="1273"/>
                      </a:lnTo>
                      <a:lnTo>
                        <a:pt x="3728" y="1110"/>
                      </a:lnTo>
                      <a:lnTo>
                        <a:pt x="3728" y="957"/>
                      </a:lnTo>
                      <a:lnTo>
                        <a:pt x="3728" y="825"/>
                      </a:lnTo>
                      <a:lnTo>
                        <a:pt x="3743" y="703"/>
                      </a:lnTo>
                      <a:lnTo>
                        <a:pt x="3778" y="624"/>
                      </a:lnTo>
                      <a:lnTo>
                        <a:pt x="3904" y="598"/>
                      </a:lnTo>
                      <a:lnTo>
                        <a:pt x="3910" y="502"/>
                      </a:lnTo>
                      <a:close/>
                    </a:path>
                  </a:pathLst>
                </a:custGeom>
                <a:blipFill dpi="0" rotWithShape="0">
                  <a:blip r:embed="rId4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" name="Freeform 372"/>
                <p:cNvSpPr>
                  <a:spLocks/>
                </p:cNvSpPr>
                <p:nvPr/>
              </p:nvSpPr>
              <p:spPr bwMode="auto">
                <a:xfrm>
                  <a:off x="5801" y="2774"/>
                  <a:ext cx="841" cy="316"/>
                </a:xfrm>
                <a:custGeom>
                  <a:avLst/>
                  <a:gdLst/>
                  <a:ahLst/>
                  <a:cxnLst>
                    <a:cxn ang="0">
                      <a:pos x="75" y="170"/>
                    </a:cxn>
                    <a:cxn ang="0">
                      <a:pos x="33" y="235"/>
                    </a:cxn>
                    <a:cxn ang="0">
                      <a:pos x="14" y="331"/>
                    </a:cxn>
                    <a:cxn ang="0">
                      <a:pos x="0" y="505"/>
                    </a:cxn>
                    <a:cxn ang="0">
                      <a:pos x="0" y="674"/>
                    </a:cxn>
                    <a:cxn ang="0">
                      <a:pos x="18" y="782"/>
                    </a:cxn>
                    <a:cxn ang="0">
                      <a:pos x="54" y="872"/>
                    </a:cxn>
                    <a:cxn ang="0">
                      <a:pos x="2196" y="697"/>
                    </a:cxn>
                    <a:cxn ang="0">
                      <a:pos x="2173" y="599"/>
                    </a:cxn>
                    <a:cxn ang="0">
                      <a:pos x="2168" y="457"/>
                    </a:cxn>
                    <a:cxn ang="0">
                      <a:pos x="2168" y="334"/>
                    </a:cxn>
                    <a:cxn ang="0">
                      <a:pos x="2173" y="202"/>
                    </a:cxn>
                    <a:cxn ang="0">
                      <a:pos x="2180" y="116"/>
                    </a:cxn>
                    <a:cxn ang="0">
                      <a:pos x="2194" y="47"/>
                    </a:cxn>
                    <a:cxn ang="0">
                      <a:pos x="2211" y="0"/>
                    </a:cxn>
                    <a:cxn ang="0">
                      <a:pos x="75" y="170"/>
                    </a:cxn>
                  </a:cxnLst>
                  <a:rect l="0" t="0" r="r" b="b"/>
                  <a:pathLst>
                    <a:path w="2211" h="872">
                      <a:moveTo>
                        <a:pt x="75" y="170"/>
                      </a:moveTo>
                      <a:lnTo>
                        <a:pt x="33" y="235"/>
                      </a:lnTo>
                      <a:lnTo>
                        <a:pt x="14" y="331"/>
                      </a:lnTo>
                      <a:lnTo>
                        <a:pt x="0" y="505"/>
                      </a:lnTo>
                      <a:lnTo>
                        <a:pt x="0" y="674"/>
                      </a:lnTo>
                      <a:lnTo>
                        <a:pt x="18" y="782"/>
                      </a:lnTo>
                      <a:lnTo>
                        <a:pt x="54" y="872"/>
                      </a:lnTo>
                      <a:lnTo>
                        <a:pt x="2196" y="697"/>
                      </a:lnTo>
                      <a:lnTo>
                        <a:pt x="2173" y="599"/>
                      </a:lnTo>
                      <a:lnTo>
                        <a:pt x="2168" y="457"/>
                      </a:lnTo>
                      <a:lnTo>
                        <a:pt x="2168" y="334"/>
                      </a:lnTo>
                      <a:lnTo>
                        <a:pt x="2173" y="202"/>
                      </a:lnTo>
                      <a:lnTo>
                        <a:pt x="2180" y="116"/>
                      </a:lnTo>
                      <a:lnTo>
                        <a:pt x="2194" y="47"/>
                      </a:lnTo>
                      <a:lnTo>
                        <a:pt x="2211" y="0"/>
                      </a:lnTo>
                      <a:lnTo>
                        <a:pt x="75" y="1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" name="Freeform 373"/>
                <p:cNvSpPr>
                  <a:spLocks/>
                </p:cNvSpPr>
                <p:nvPr/>
              </p:nvSpPr>
              <p:spPr bwMode="auto">
                <a:xfrm>
                  <a:off x="5278" y="2613"/>
                  <a:ext cx="489" cy="219"/>
                </a:xfrm>
                <a:custGeom>
                  <a:avLst/>
                  <a:gdLst/>
                  <a:ahLst/>
                  <a:cxnLst>
                    <a:cxn ang="0">
                      <a:pos x="18" y="67"/>
                    </a:cxn>
                    <a:cxn ang="0">
                      <a:pos x="1220" y="604"/>
                    </a:cxn>
                    <a:cxn ang="0">
                      <a:pos x="1286" y="604"/>
                    </a:cxn>
                    <a:cxn ang="0">
                      <a:pos x="1286" y="555"/>
                    </a:cxn>
                    <a:cxn ang="0">
                      <a:pos x="35" y="0"/>
                    </a:cxn>
                    <a:cxn ang="0">
                      <a:pos x="0" y="18"/>
                    </a:cxn>
                    <a:cxn ang="0">
                      <a:pos x="18" y="67"/>
                    </a:cxn>
                  </a:cxnLst>
                  <a:rect l="0" t="0" r="r" b="b"/>
                  <a:pathLst>
                    <a:path w="1286" h="604">
                      <a:moveTo>
                        <a:pt x="18" y="67"/>
                      </a:moveTo>
                      <a:lnTo>
                        <a:pt x="1220" y="604"/>
                      </a:lnTo>
                      <a:lnTo>
                        <a:pt x="1286" y="604"/>
                      </a:lnTo>
                      <a:lnTo>
                        <a:pt x="1286" y="555"/>
                      </a:lnTo>
                      <a:lnTo>
                        <a:pt x="35" y="0"/>
                      </a:lnTo>
                      <a:lnTo>
                        <a:pt x="0" y="18"/>
                      </a:lnTo>
                      <a:lnTo>
                        <a:pt x="18" y="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3DBFF"/>
            </a:gs>
            <a:gs pos="100000">
              <a:srgbClr val="00FE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552450" y="474662"/>
            <a:ext cx="8039100" cy="313277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bg1">
                  <a:gamma/>
                  <a:shade val="75686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5686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/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 smtClean="0"/>
              <a:t>    </a:t>
            </a:r>
          </a:p>
          <a:p>
            <a:pPr>
              <a:spcBef>
                <a:spcPct val="50000"/>
              </a:spcBef>
            </a:pPr>
            <a:r>
              <a:rPr lang="ru-RU" b="1" i="1" dirty="0" smtClean="0"/>
              <a:t> </a:t>
            </a:r>
            <a:r>
              <a:rPr lang="ru-RU" sz="2800" b="1" i="1" dirty="0" smtClean="0"/>
              <a:t>Открывать новые знания надо совместно с детьми,  и  я стараюсь воплотить это на своих уроках.  Эта совместная деятельность – сегодняшний и завтрашний день нашего образования. </a:t>
            </a: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800100" y="4000504"/>
            <a:ext cx="5986478" cy="2382834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31083"/>
              </a:avLst>
            </a:prstTxWarp>
          </a:bodyPr>
          <a:lstStyle/>
          <a:p>
            <a:pPr algn="ctr"/>
            <a:r>
              <a:rPr lang="ru-RU" sz="32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Impact"/>
              </a:rPr>
              <a:t>Спасибо </a:t>
            </a:r>
          </a:p>
          <a:p>
            <a:pPr algn="ctr"/>
            <a:r>
              <a:rPr lang="ru-RU" sz="32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chemeClr val="tx1"/>
                  </a:outerShdw>
                </a:effectLst>
                <a:latin typeface="Impact"/>
              </a:rPr>
              <a:t>за внимание !</a:t>
            </a:r>
            <a:endParaRPr lang="ru-RU" sz="32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chemeClr val="tx1"/>
                </a:outerShdw>
              </a:effectLst>
              <a:latin typeface="Impact"/>
            </a:endParaRPr>
          </a:p>
        </p:txBody>
      </p:sp>
      <p:grpSp>
        <p:nvGrpSpPr>
          <p:cNvPr id="20564" name="Group 84"/>
          <p:cNvGrpSpPr>
            <a:grpSpLocks/>
          </p:cNvGrpSpPr>
          <p:nvPr/>
        </p:nvGrpSpPr>
        <p:grpSpPr bwMode="auto">
          <a:xfrm>
            <a:off x="6553200" y="3240088"/>
            <a:ext cx="944563" cy="4187825"/>
            <a:chOff x="4128" y="2041"/>
            <a:chExt cx="595" cy="2638"/>
          </a:xfrm>
        </p:grpSpPr>
        <p:grpSp>
          <p:nvGrpSpPr>
            <p:cNvPr id="20526" name="Group 46"/>
            <p:cNvGrpSpPr>
              <a:grpSpLocks/>
            </p:cNvGrpSpPr>
            <p:nvPr/>
          </p:nvGrpSpPr>
          <p:grpSpPr bwMode="auto">
            <a:xfrm>
              <a:off x="4128" y="2400"/>
              <a:ext cx="499" cy="2279"/>
              <a:chOff x="5045" y="2065"/>
              <a:chExt cx="499" cy="2279"/>
            </a:xfrm>
          </p:grpSpPr>
          <p:sp>
            <p:nvSpPr>
              <p:cNvPr id="20493" name="Freeform 13"/>
              <p:cNvSpPr>
                <a:spLocks/>
              </p:cNvSpPr>
              <p:nvPr/>
            </p:nvSpPr>
            <p:spPr bwMode="auto">
              <a:xfrm>
                <a:off x="5188" y="3107"/>
                <a:ext cx="143" cy="363"/>
              </a:xfrm>
              <a:custGeom>
                <a:avLst/>
                <a:gdLst/>
                <a:ahLst/>
                <a:cxnLst>
                  <a:cxn ang="0">
                    <a:pos x="67" y="721"/>
                  </a:cxn>
                  <a:cxn ang="0">
                    <a:pos x="89" y="675"/>
                  </a:cxn>
                  <a:cxn ang="0">
                    <a:pos x="118" y="600"/>
                  </a:cxn>
                  <a:cxn ang="0">
                    <a:pos x="140" y="513"/>
                  </a:cxn>
                  <a:cxn ang="0">
                    <a:pos x="139" y="423"/>
                  </a:cxn>
                  <a:cxn ang="0">
                    <a:pos x="116" y="339"/>
                  </a:cxn>
                  <a:cxn ang="0">
                    <a:pos x="84" y="270"/>
                  </a:cxn>
                  <a:cxn ang="0">
                    <a:pos x="56" y="222"/>
                  </a:cxn>
                  <a:cxn ang="0">
                    <a:pos x="40" y="195"/>
                  </a:cxn>
                  <a:cxn ang="0">
                    <a:pos x="28" y="170"/>
                  </a:cxn>
                  <a:cxn ang="0">
                    <a:pos x="18" y="143"/>
                  </a:cxn>
                  <a:cxn ang="0">
                    <a:pos x="12" y="113"/>
                  </a:cxn>
                  <a:cxn ang="0">
                    <a:pos x="15" y="65"/>
                  </a:cxn>
                  <a:cxn ang="0">
                    <a:pos x="37" y="21"/>
                  </a:cxn>
                  <a:cxn ang="0">
                    <a:pos x="40" y="11"/>
                  </a:cxn>
                  <a:cxn ang="0">
                    <a:pos x="38" y="2"/>
                  </a:cxn>
                  <a:cxn ang="0">
                    <a:pos x="31" y="9"/>
                  </a:cxn>
                  <a:cxn ang="0">
                    <a:pos x="18" y="32"/>
                  </a:cxn>
                  <a:cxn ang="0">
                    <a:pos x="7" y="59"/>
                  </a:cxn>
                  <a:cxn ang="0">
                    <a:pos x="1" y="86"/>
                  </a:cxn>
                  <a:cxn ang="0">
                    <a:pos x="1" y="116"/>
                  </a:cxn>
                  <a:cxn ang="0">
                    <a:pos x="7" y="150"/>
                  </a:cxn>
                  <a:cxn ang="0">
                    <a:pos x="18" y="185"/>
                  </a:cxn>
                  <a:cxn ang="0">
                    <a:pos x="37" y="222"/>
                  </a:cxn>
                  <a:cxn ang="0">
                    <a:pos x="72" y="280"/>
                  </a:cxn>
                  <a:cxn ang="0">
                    <a:pos x="103" y="348"/>
                  </a:cxn>
                  <a:cxn ang="0">
                    <a:pos x="119" y="403"/>
                  </a:cxn>
                  <a:cxn ang="0">
                    <a:pos x="127" y="450"/>
                  </a:cxn>
                  <a:cxn ang="0">
                    <a:pos x="127" y="504"/>
                  </a:cxn>
                  <a:cxn ang="0">
                    <a:pos x="111" y="576"/>
                  </a:cxn>
                  <a:cxn ang="0">
                    <a:pos x="86" y="640"/>
                  </a:cxn>
                  <a:cxn ang="0">
                    <a:pos x="66" y="682"/>
                  </a:cxn>
                  <a:cxn ang="0">
                    <a:pos x="64" y="727"/>
                  </a:cxn>
                </a:cxnLst>
                <a:rect l="0" t="0" r="r" b="b"/>
                <a:pathLst>
                  <a:path w="143" h="727">
                    <a:moveTo>
                      <a:pt x="64" y="727"/>
                    </a:moveTo>
                    <a:lnTo>
                      <a:pt x="67" y="721"/>
                    </a:lnTo>
                    <a:lnTo>
                      <a:pt x="77" y="702"/>
                    </a:lnTo>
                    <a:lnTo>
                      <a:pt x="89" y="675"/>
                    </a:lnTo>
                    <a:lnTo>
                      <a:pt x="104" y="639"/>
                    </a:lnTo>
                    <a:lnTo>
                      <a:pt x="118" y="600"/>
                    </a:lnTo>
                    <a:lnTo>
                      <a:pt x="131" y="556"/>
                    </a:lnTo>
                    <a:lnTo>
                      <a:pt x="140" y="513"/>
                    </a:lnTo>
                    <a:lnTo>
                      <a:pt x="143" y="471"/>
                    </a:lnTo>
                    <a:lnTo>
                      <a:pt x="139" y="423"/>
                    </a:lnTo>
                    <a:lnTo>
                      <a:pt x="129" y="379"/>
                    </a:lnTo>
                    <a:lnTo>
                      <a:pt x="116" y="339"/>
                    </a:lnTo>
                    <a:lnTo>
                      <a:pt x="100" y="301"/>
                    </a:lnTo>
                    <a:lnTo>
                      <a:pt x="84" y="270"/>
                    </a:lnTo>
                    <a:lnTo>
                      <a:pt x="68" y="243"/>
                    </a:lnTo>
                    <a:lnTo>
                      <a:pt x="56" y="222"/>
                    </a:lnTo>
                    <a:lnTo>
                      <a:pt x="47" y="207"/>
                    </a:lnTo>
                    <a:lnTo>
                      <a:pt x="40" y="195"/>
                    </a:lnTo>
                    <a:lnTo>
                      <a:pt x="34" y="183"/>
                    </a:lnTo>
                    <a:lnTo>
                      <a:pt x="28" y="170"/>
                    </a:lnTo>
                    <a:lnTo>
                      <a:pt x="23" y="156"/>
                    </a:lnTo>
                    <a:lnTo>
                      <a:pt x="18" y="143"/>
                    </a:lnTo>
                    <a:lnTo>
                      <a:pt x="14" y="128"/>
                    </a:lnTo>
                    <a:lnTo>
                      <a:pt x="12" y="113"/>
                    </a:lnTo>
                    <a:lnTo>
                      <a:pt x="11" y="96"/>
                    </a:lnTo>
                    <a:lnTo>
                      <a:pt x="15" y="65"/>
                    </a:lnTo>
                    <a:lnTo>
                      <a:pt x="26" y="39"/>
                    </a:lnTo>
                    <a:lnTo>
                      <a:pt x="37" y="21"/>
                    </a:lnTo>
                    <a:lnTo>
                      <a:pt x="41" y="15"/>
                    </a:lnTo>
                    <a:lnTo>
                      <a:pt x="40" y="11"/>
                    </a:lnTo>
                    <a:lnTo>
                      <a:pt x="39" y="5"/>
                    </a:lnTo>
                    <a:lnTo>
                      <a:pt x="38" y="2"/>
                    </a:lnTo>
                    <a:lnTo>
                      <a:pt x="38" y="0"/>
                    </a:lnTo>
                    <a:lnTo>
                      <a:pt x="31" y="9"/>
                    </a:lnTo>
                    <a:lnTo>
                      <a:pt x="24" y="20"/>
                    </a:lnTo>
                    <a:lnTo>
                      <a:pt x="18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4" y="72"/>
                    </a:lnTo>
                    <a:lnTo>
                      <a:pt x="1" y="86"/>
                    </a:lnTo>
                    <a:lnTo>
                      <a:pt x="0" y="98"/>
                    </a:lnTo>
                    <a:lnTo>
                      <a:pt x="1" y="116"/>
                    </a:lnTo>
                    <a:lnTo>
                      <a:pt x="2" y="134"/>
                    </a:lnTo>
                    <a:lnTo>
                      <a:pt x="7" y="150"/>
                    </a:lnTo>
                    <a:lnTo>
                      <a:pt x="11" y="167"/>
                    </a:lnTo>
                    <a:lnTo>
                      <a:pt x="18" y="185"/>
                    </a:lnTo>
                    <a:lnTo>
                      <a:pt x="26" y="202"/>
                    </a:lnTo>
                    <a:lnTo>
                      <a:pt x="37" y="222"/>
                    </a:lnTo>
                    <a:lnTo>
                      <a:pt x="49" y="241"/>
                    </a:lnTo>
                    <a:lnTo>
                      <a:pt x="72" y="280"/>
                    </a:lnTo>
                    <a:lnTo>
                      <a:pt x="90" y="315"/>
                    </a:lnTo>
                    <a:lnTo>
                      <a:pt x="103" y="348"/>
                    </a:lnTo>
                    <a:lnTo>
                      <a:pt x="113" y="376"/>
                    </a:lnTo>
                    <a:lnTo>
                      <a:pt x="119" y="403"/>
                    </a:lnTo>
                    <a:lnTo>
                      <a:pt x="124" y="427"/>
                    </a:lnTo>
                    <a:lnTo>
                      <a:pt x="127" y="450"/>
                    </a:lnTo>
                    <a:lnTo>
                      <a:pt x="128" y="471"/>
                    </a:lnTo>
                    <a:lnTo>
                      <a:pt x="127" y="504"/>
                    </a:lnTo>
                    <a:lnTo>
                      <a:pt x="120" y="538"/>
                    </a:lnTo>
                    <a:lnTo>
                      <a:pt x="111" y="576"/>
                    </a:lnTo>
                    <a:lnTo>
                      <a:pt x="99" y="610"/>
                    </a:lnTo>
                    <a:lnTo>
                      <a:pt x="86" y="640"/>
                    </a:lnTo>
                    <a:lnTo>
                      <a:pt x="75" y="666"/>
                    </a:lnTo>
                    <a:lnTo>
                      <a:pt x="66" y="682"/>
                    </a:lnTo>
                    <a:lnTo>
                      <a:pt x="61" y="688"/>
                    </a:lnTo>
                    <a:lnTo>
                      <a:pt x="64" y="7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94" name="Freeform 14"/>
              <p:cNvSpPr>
                <a:spLocks/>
              </p:cNvSpPr>
              <p:nvPr/>
            </p:nvSpPr>
            <p:spPr bwMode="auto">
              <a:xfrm>
                <a:off x="5205" y="2888"/>
                <a:ext cx="133" cy="420"/>
              </a:xfrm>
              <a:custGeom>
                <a:avLst/>
                <a:gdLst/>
                <a:ahLst/>
                <a:cxnLst>
                  <a:cxn ang="0">
                    <a:pos x="116" y="802"/>
                  </a:cxn>
                  <a:cxn ang="0">
                    <a:pos x="118" y="806"/>
                  </a:cxn>
                  <a:cxn ang="0">
                    <a:pos x="121" y="818"/>
                  </a:cxn>
                  <a:cxn ang="0">
                    <a:pos x="124" y="832"/>
                  </a:cxn>
                  <a:cxn ang="0">
                    <a:pos x="125" y="839"/>
                  </a:cxn>
                  <a:cxn ang="0">
                    <a:pos x="126" y="832"/>
                  </a:cxn>
                  <a:cxn ang="0">
                    <a:pos x="129" y="812"/>
                  </a:cxn>
                  <a:cxn ang="0">
                    <a:pos x="132" y="788"/>
                  </a:cxn>
                  <a:cxn ang="0">
                    <a:pos x="133" y="763"/>
                  </a:cxn>
                  <a:cxn ang="0">
                    <a:pos x="127" y="694"/>
                  </a:cxn>
                  <a:cxn ang="0">
                    <a:pos x="113" y="634"/>
                  </a:cxn>
                  <a:cxn ang="0">
                    <a:pos x="94" y="576"/>
                  </a:cxn>
                  <a:cxn ang="0">
                    <a:pos x="72" y="519"/>
                  </a:cxn>
                  <a:cxn ang="0">
                    <a:pos x="49" y="460"/>
                  </a:cxn>
                  <a:cxn ang="0">
                    <a:pos x="30" y="394"/>
                  </a:cxn>
                  <a:cxn ang="0">
                    <a:pos x="16" y="319"/>
                  </a:cxn>
                  <a:cxn ang="0">
                    <a:pos x="10" y="231"/>
                  </a:cxn>
                  <a:cxn ang="0">
                    <a:pos x="15" y="166"/>
                  </a:cxn>
                  <a:cxn ang="0">
                    <a:pos x="26" y="103"/>
                  </a:cxn>
                  <a:cxn ang="0">
                    <a:pos x="36" y="54"/>
                  </a:cxn>
                  <a:cxn ang="0">
                    <a:pos x="41" y="34"/>
                  </a:cxn>
                  <a:cxn ang="0">
                    <a:pos x="41" y="28"/>
                  </a:cxn>
                  <a:cxn ang="0">
                    <a:pos x="42" y="16"/>
                  </a:cxn>
                  <a:cxn ang="0">
                    <a:pos x="41" y="6"/>
                  </a:cxn>
                  <a:cxn ang="0">
                    <a:pos x="36" y="0"/>
                  </a:cxn>
                  <a:cxn ang="0">
                    <a:pos x="35" y="6"/>
                  </a:cxn>
                  <a:cxn ang="0">
                    <a:pos x="31" y="22"/>
                  </a:cxn>
                  <a:cxn ang="0">
                    <a:pos x="24" y="46"/>
                  </a:cxn>
                  <a:cxn ang="0">
                    <a:pos x="18" y="78"/>
                  </a:cxn>
                  <a:cxn ang="0">
                    <a:pos x="11" y="114"/>
                  </a:cxn>
                  <a:cxn ang="0">
                    <a:pos x="5" y="153"/>
                  </a:cxn>
                  <a:cxn ang="0">
                    <a:pos x="1" y="192"/>
                  </a:cxn>
                  <a:cxn ang="0">
                    <a:pos x="0" y="231"/>
                  </a:cxn>
                  <a:cxn ang="0">
                    <a:pos x="5" y="316"/>
                  </a:cxn>
                  <a:cxn ang="0">
                    <a:pos x="18" y="391"/>
                  </a:cxn>
                  <a:cxn ang="0">
                    <a:pos x="36" y="460"/>
                  </a:cxn>
                  <a:cxn ang="0">
                    <a:pos x="58" y="523"/>
                  </a:cxn>
                  <a:cxn ang="0">
                    <a:pos x="80" y="582"/>
                  </a:cxn>
                  <a:cxn ang="0">
                    <a:pos x="98" y="637"/>
                  </a:cxn>
                  <a:cxn ang="0">
                    <a:pos x="111" y="691"/>
                  </a:cxn>
                  <a:cxn ang="0">
                    <a:pos x="116" y="745"/>
                  </a:cxn>
                  <a:cxn ang="0">
                    <a:pos x="116" y="760"/>
                  </a:cxn>
                  <a:cxn ang="0">
                    <a:pos x="116" y="778"/>
                  </a:cxn>
                  <a:cxn ang="0">
                    <a:pos x="116" y="794"/>
                  </a:cxn>
                  <a:cxn ang="0">
                    <a:pos x="116" y="802"/>
                  </a:cxn>
                </a:cxnLst>
                <a:rect l="0" t="0" r="r" b="b"/>
                <a:pathLst>
                  <a:path w="133" h="839">
                    <a:moveTo>
                      <a:pt x="116" y="802"/>
                    </a:moveTo>
                    <a:lnTo>
                      <a:pt x="118" y="806"/>
                    </a:lnTo>
                    <a:lnTo>
                      <a:pt x="121" y="818"/>
                    </a:lnTo>
                    <a:lnTo>
                      <a:pt x="124" y="832"/>
                    </a:lnTo>
                    <a:lnTo>
                      <a:pt x="125" y="839"/>
                    </a:lnTo>
                    <a:lnTo>
                      <a:pt x="126" y="832"/>
                    </a:lnTo>
                    <a:lnTo>
                      <a:pt x="129" y="812"/>
                    </a:lnTo>
                    <a:lnTo>
                      <a:pt x="132" y="788"/>
                    </a:lnTo>
                    <a:lnTo>
                      <a:pt x="133" y="763"/>
                    </a:lnTo>
                    <a:lnTo>
                      <a:pt x="127" y="694"/>
                    </a:lnTo>
                    <a:lnTo>
                      <a:pt x="113" y="634"/>
                    </a:lnTo>
                    <a:lnTo>
                      <a:pt x="94" y="576"/>
                    </a:lnTo>
                    <a:lnTo>
                      <a:pt x="72" y="519"/>
                    </a:lnTo>
                    <a:lnTo>
                      <a:pt x="49" y="460"/>
                    </a:lnTo>
                    <a:lnTo>
                      <a:pt x="30" y="394"/>
                    </a:lnTo>
                    <a:lnTo>
                      <a:pt x="16" y="319"/>
                    </a:lnTo>
                    <a:lnTo>
                      <a:pt x="10" y="231"/>
                    </a:lnTo>
                    <a:lnTo>
                      <a:pt x="15" y="166"/>
                    </a:lnTo>
                    <a:lnTo>
                      <a:pt x="26" y="103"/>
                    </a:lnTo>
                    <a:lnTo>
                      <a:pt x="36" y="54"/>
                    </a:lnTo>
                    <a:lnTo>
                      <a:pt x="41" y="34"/>
                    </a:lnTo>
                    <a:lnTo>
                      <a:pt x="41" y="28"/>
                    </a:lnTo>
                    <a:lnTo>
                      <a:pt x="42" y="16"/>
                    </a:lnTo>
                    <a:lnTo>
                      <a:pt x="41" y="6"/>
                    </a:lnTo>
                    <a:lnTo>
                      <a:pt x="36" y="0"/>
                    </a:lnTo>
                    <a:lnTo>
                      <a:pt x="35" y="6"/>
                    </a:lnTo>
                    <a:lnTo>
                      <a:pt x="31" y="22"/>
                    </a:lnTo>
                    <a:lnTo>
                      <a:pt x="24" y="46"/>
                    </a:lnTo>
                    <a:lnTo>
                      <a:pt x="18" y="78"/>
                    </a:lnTo>
                    <a:lnTo>
                      <a:pt x="11" y="114"/>
                    </a:lnTo>
                    <a:lnTo>
                      <a:pt x="5" y="153"/>
                    </a:lnTo>
                    <a:lnTo>
                      <a:pt x="1" y="192"/>
                    </a:lnTo>
                    <a:lnTo>
                      <a:pt x="0" y="231"/>
                    </a:lnTo>
                    <a:lnTo>
                      <a:pt x="5" y="316"/>
                    </a:lnTo>
                    <a:lnTo>
                      <a:pt x="18" y="391"/>
                    </a:lnTo>
                    <a:lnTo>
                      <a:pt x="36" y="460"/>
                    </a:lnTo>
                    <a:lnTo>
                      <a:pt x="58" y="523"/>
                    </a:lnTo>
                    <a:lnTo>
                      <a:pt x="80" y="582"/>
                    </a:lnTo>
                    <a:lnTo>
                      <a:pt x="98" y="637"/>
                    </a:lnTo>
                    <a:lnTo>
                      <a:pt x="111" y="691"/>
                    </a:lnTo>
                    <a:lnTo>
                      <a:pt x="116" y="745"/>
                    </a:lnTo>
                    <a:lnTo>
                      <a:pt x="116" y="760"/>
                    </a:lnTo>
                    <a:lnTo>
                      <a:pt x="116" y="778"/>
                    </a:lnTo>
                    <a:lnTo>
                      <a:pt x="116" y="794"/>
                    </a:lnTo>
                    <a:lnTo>
                      <a:pt x="116" y="8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95" name="Freeform 15"/>
              <p:cNvSpPr>
                <a:spLocks/>
              </p:cNvSpPr>
              <p:nvPr/>
            </p:nvSpPr>
            <p:spPr bwMode="auto">
              <a:xfrm>
                <a:off x="5159" y="2528"/>
                <a:ext cx="128" cy="573"/>
              </a:xfrm>
              <a:custGeom>
                <a:avLst/>
                <a:gdLst/>
                <a:ahLst/>
                <a:cxnLst>
                  <a:cxn ang="0">
                    <a:pos x="91" y="1145"/>
                  </a:cxn>
                  <a:cxn ang="0">
                    <a:pos x="96" y="1133"/>
                  </a:cxn>
                  <a:cxn ang="0">
                    <a:pos x="109" y="1096"/>
                  </a:cxn>
                  <a:cxn ang="0">
                    <a:pos x="122" y="1034"/>
                  </a:cxn>
                  <a:cxn ang="0">
                    <a:pos x="128" y="944"/>
                  </a:cxn>
                  <a:cxn ang="0">
                    <a:pos x="115" y="791"/>
                  </a:cxn>
                  <a:cxn ang="0">
                    <a:pos x="85" y="616"/>
                  </a:cxn>
                  <a:cxn ang="0">
                    <a:pos x="55" y="447"/>
                  </a:cxn>
                  <a:cxn ang="0">
                    <a:pos x="41" y="306"/>
                  </a:cxn>
                  <a:cxn ang="0">
                    <a:pos x="51" y="199"/>
                  </a:cxn>
                  <a:cxn ang="0">
                    <a:pos x="61" y="150"/>
                  </a:cxn>
                  <a:cxn ang="0">
                    <a:pos x="76" y="136"/>
                  </a:cxn>
                  <a:cxn ang="0">
                    <a:pos x="90" y="97"/>
                  </a:cxn>
                  <a:cxn ang="0">
                    <a:pos x="92" y="82"/>
                  </a:cxn>
                  <a:cxn ang="0">
                    <a:pos x="100" y="76"/>
                  </a:cxn>
                  <a:cxn ang="0">
                    <a:pos x="112" y="87"/>
                  </a:cxn>
                  <a:cxn ang="0">
                    <a:pos x="113" y="115"/>
                  </a:cxn>
                  <a:cxn ang="0">
                    <a:pos x="120" y="111"/>
                  </a:cxn>
                  <a:cxn ang="0">
                    <a:pos x="127" y="90"/>
                  </a:cxn>
                  <a:cxn ang="0">
                    <a:pos x="117" y="61"/>
                  </a:cxn>
                  <a:cxn ang="0">
                    <a:pos x="101" y="51"/>
                  </a:cxn>
                  <a:cxn ang="0">
                    <a:pos x="94" y="42"/>
                  </a:cxn>
                  <a:cxn ang="0">
                    <a:pos x="97" y="31"/>
                  </a:cxn>
                  <a:cxn ang="0">
                    <a:pos x="101" y="15"/>
                  </a:cxn>
                  <a:cxn ang="0">
                    <a:pos x="100" y="0"/>
                  </a:cxn>
                  <a:cxn ang="0">
                    <a:pos x="93" y="3"/>
                  </a:cxn>
                  <a:cxn ang="0">
                    <a:pos x="81" y="16"/>
                  </a:cxn>
                  <a:cxn ang="0">
                    <a:pos x="72" y="30"/>
                  </a:cxn>
                  <a:cxn ang="0">
                    <a:pos x="62" y="21"/>
                  </a:cxn>
                  <a:cxn ang="0">
                    <a:pos x="54" y="10"/>
                  </a:cxn>
                  <a:cxn ang="0">
                    <a:pos x="44" y="4"/>
                  </a:cxn>
                  <a:cxn ang="0">
                    <a:pos x="35" y="1"/>
                  </a:cxn>
                  <a:cxn ang="0">
                    <a:pos x="28" y="0"/>
                  </a:cxn>
                  <a:cxn ang="0">
                    <a:pos x="11" y="7"/>
                  </a:cxn>
                  <a:cxn ang="0">
                    <a:pos x="0" y="33"/>
                  </a:cxn>
                  <a:cxn ang="0">
                    <a:pos x="8" y="46"/>
                  </a:cxn>
                  <a:cxn ang="0">
                    <a:pos x="15" y="45"/>
                  </a:cxn>
                  <a:cxn ang="0">
                    <a:pos x="16" y="42"/>
                  </a:cxn>
                  <a:cxn ang="0">
                    <a:pos x="16" y="36"/>
                  </a:cxn>
                  <a:cxn ang="0">
                    <a:pos x="13" y="24"/>
                  </a:cxn>
                  <a:cxn ang="0">
                    <a:pos x="18" y="16"/>
                  </a:cxn>
                  <a:cxn ang="0">
                    <a:pos x="29" y="19"/>
                  </a:cxn>
                  <a:cxn ang="0">
                    <a:pos x="40" y="28"/>
                  </a:cxn>
                  <a:cxn ang="0">
                    <a:pos x="50" y="40"/>
                  </a:cxn>
                  <a:cxn ang="0">
                    <a:pos x="53" y="54"/>
                  </a:cxn>
                  <a:cxn ang="0">
                    <a:pos x="49" y="73"/>
                  </a:cxn>
                  <a:cxn ang="0">
                    <a:pos x="44" y="103"/>
                  </a:cxn>
                  <a:cxn ang="0">
                    <a:pos x="47" y="133"/>
                  </a:cxn>
                  <a:cxn ang="0">
                    <a:pos x="47" y="156"/>
                  </a:cxn>
                  <a:cxn ang="0">
                    <a:pos x="39" y="219"/>
                  </a:cxn>
                  <a:cxn ang="0">
                    <a:pos x="34" y="306"/>
                  </a:cxn>
                  <a:cxn ang="0">
                    <a:pos x="47" y="456"/>
                  </a:cxn>
                  <a:cxn ang="0">
                    <a:pos x="77" y="629"/>
                  </a:cxn>
                  <a:cxn ang="0">
                    <a:pos x="106" y="802"/>
                  </a:cxn>
                  <a:cxn ang="0">
                    <a:pos x="119" y="944"/>
                  </a:cxn>
                  <a:cxn ang="0">
                    <a:pos x="110" y="1052"/>
                  </a:cxn>
                  <a:cxn ang="0">
                    <a:pos x="88" y="1129"/>
                  </a:cxn>
                </a:cxnLst>
                <a:rect l="0" t="0" r="r" b="b"/>
                <a:pathLst>
                  <a:path w="128" h="1145">
                    <a:moveTo>
                      <a:pt x="88" y="1129"/>
                    </a:moveTo>
                    <a:lnTo>
                      <a:pt x="91" y="1145"/>
                    </a:lnTo>
                    <a:lnTo>
                      <a:pt x="92" y="1142"/>
                    </a:lnTo>
                    <a:lnTo>
                      <a:pt x="96" y="1133"/>
                    </a:lnTo>
                    <a:lnTo>
                      <a:pt x="103" y="1118"/>
                    </a:lnTo>
                    <a:lnTo>
                      <a:pt x="109" y="1096"/>
                    </a:lnTo>
                    <a:lnTo>
                      <a:pt x="116" y="1069"/>
                    </a:lnTo>
                    <a:lnTo>
                      <a:pt x="122" y="1034"/>
                    </a:lnTo>
                    <a:lnTo>
                      <a:pt x="127" y="992"/>
                    </a:lnTo>
                    <a:lnTo>
                      <a:pt x="128" y="944"/>
                    </a:lnTo>
                    <a:lnTo>
                      <a:pt x="125" y="872"/>
                    </a:lnTo>
                    <a:lnTo>
                      <a:pt x="115" y="791"/>
                    </a:lnTo>
                    <a:lnTo>
                      <a:pt x="101" y="704"/>
                    </a:lnTo>
                    <a:lnTo>
                      <a:pt x="85" y="616"/>
                    </a:lnTo>
                    <a:lnTo>
                      <a:pt x="68" y="529"/>
                    </a:lnTo>
                    <a:lnTo>
                      <a:pt x="55" y="447"/>
                    </a:lnTo>
                    <a:lnTo>
                      <a:pt x="44" y="370"/>
                    </a:lnTo>
                    <a:lnTo>
                      <a:pt x="41" y="306"/>
                    </a:lnTo>
                    <a:lnTo>
                      <a:pt x="44" y="250"/>
                    </a:lnTo>
                    <a:lnTo>
                      <a:pt x="51" y="199"/>
                    </a:lnTo>
                    <a:lnTo>
                      <a:pt x="57" y="163"/>
                    </a:lnTo>
                    <a:lnTo>
                      <a:pt x="61" y="150"/>
                    </a:lnTo>
                    <a:lnTo>
                      <a:pt x="65" y="147"/>
                    </a:lnTo>
                    <a:lnTo>
                      <a:pt x="76" y="136"/>
                    </a:lnTo>
                    <a:lnTo>
                      <a:pt x="86" y="120"/>
                    </a:lnTo>
                    <a:lnTo>
                      <a:pt x="90" y="97"/>
                    </a:lnTo>
                    <a:lnTo>
                      <a:pt x="91" y="88"/>
                    </a:lnTo>
                    <a:lnTo>
                      <a:pt x="92" y="82"/>
                    </a:lnTo>
                    <a:lnTo>
                      <a:pt x="95" y="78"/>
                    </a:lnTo>
                    <a:lnTo>
                      <a:pt x="100" y="76"/>
                    </a:lnTo>
                    <a:lnTo>
                      <a:pt x="106" y="79"/>
                    </a:lnTo>
                    <a:lnTo>
                      <a:pt x="112" y="87"/>
                    </a:lnTo>
                    <a:lnTo>
                      <a:pt x="114" y="99"/>
                    </a:lnTo>
                    <a:lnTo>
                      <a:pt x="113" y="115"/>
                    </a:lnTo>
                    <a:lnTo>
                      <a:pt x="115" y="115"/>
                    </a:lnTo>
                    <a:lnTo>
                      <a:pt x="120" y="111"/>
                    </a:lnTo>
                    <a:lnTo>
                      <a:pt x="125" y="103"/>
                    </a:lnTo>
                    <a:lnTo>
                      <a:pt x="127" y="90"/>
                    </a:lnTo>
                    <a:lnTo>
                      <a:pt x="125" y="73"/>
                    </a:lnTo>
                    <a:lnTo>
                      <a:pt x="117" y="61"/>
                    </a:lnTo>
                    <a:lnTo>
                      <a:pt x="109" y="54"/>
                    </a:lnTo>
                    <a:lnTo>
                      <a:pt x="101" y="51"/>
                    </a:lnTo>
                    <a:lnTo>
                      <a:pt x="96" y="48"/>
                    </a:lnTo>
                    <a:lnTo>
                      <a:pt x="94" y="42"/>
                    </a:lnTo>
                    <a:lnTo>
                      <a:pt x="95" y="36"/>
                    </a:lnTo>
                    <a:lnTo>
                      <a:pt x="97" y="31"/>
                    </a:lnTo>
                    <a:lnTo>
                      <a:pt x="100" y="25"/>
                    </a:lnTo>
                    <a:lnTo>
                      <a:pt x="101" y="15"/>
                    </a:lnTo>
                    <a:lnTo>
                      <a:pt x="100" y="4"/>
                    </a:lnTo>
                    <a:lnTo>
                      <a:pt x="100" y="0"/>
                    </a:lnTo>
                    <a:lnTo>
                      <a:pt x="97" y="0"/>
                    </a:lnTo>
                    <a:lnTo>
                      <a:pt x="93" y="3"/>
                    </a:lnTo>
                    <a:lnTo>
                      <a:pt x="87" y="7"/>
                    </a:lnTo>
                    <a:lnTo>
                      <a:pt x="81" y="16"/>
                    </a:lnTo>
                    <a:lnTo>
                      <a:pt x="76" y="25"/>
                    </a:lnTo>
                    <a:lnTo>
                      <a:pt x="72" y="30"/>
                    </a:lnTo>
                    <a:lnTo>
                      <a:pt x="67" y="28"/>
                    </a:lnTo>
                    <a:lnTo>
                      <a:pt x="62" y="21"/>
                    </a:lnTo>
                    <a:lnTo>
                      <a:pt x="59" y="15"/>
                    </a:lnTo>
                    <a:lnTo>
                      <a:pt x="54" y="10"/>
                    </a:lnTo>
                    <a:lnTo>
                      <a:pt x="50" y="7"/>
                    </a:lnTo>
                    <a:lnTo>
                      <a:pt x="44" y="4"/>
                    </a:lnTo>
                    <a:lnTo>
                      <a:pt x="40" y="3"/>
                    </a:lnTo>
                    <a:lnTo>
                      <a:pt x="35" y="1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1" y="1"/>
                    </a:lnTo>
                    <a:lnTo>
                      <a:pt x="11" y="7"/>
                    </a:lnTo>
                    <a:lnTo>
                      <a:pt x="3" y="18"/>
                    </a:lnTo>
                    <a:lnTo>
                      <a:pt x="0" y="33"/>
                    </a:lnTo>
                    <a:lnTo>
                      <a:pt x="2" y="43"/>
                    </a:lnTo>
                    <a:lnTo>
                      <a:pt x="8" y="46"/>
                    </a:lnTo>
                    <a:lnTo>
                      <a:pt x="13" y="46"/>
                    </a:lnTo>
                    <a:lnTo>
                      <a:pt x="15" y="45"/>
                    </a:lnTo>
                    <a:lnTo>
                      <a:pt x="15" y="43"/>
                    </a:lnTo>
                    <a:lnTo>
                      <a:pt x="16" y="42"/>
                    </a:lnTo>
                    <a:lnTo>
                      <a:pt x="16" y="39"/>
                    </a:lnTo>
                    <a:lnTo>
                      <a:pt x="16" y="36"/>
                    </a:lnTo>
                    <a:lnTo>
                      <a:pt x="15" y="31"/>
                    </a:lnTo>
                    <a:lnTo>
                      <a:pt x="13" y="24"/>
                    </a:lnTo>
                    <a:lnTo>
                      <a:pt x="13" y="19"/>
                    </a:lnTo>
                    <a:lnTo>
                      <a:pt x="18" y="16"/>
                    </a:lnTo>
                    <a:lnTo>
                      <a:pt x="24" y="18"/>
                    </a:lnTo>
                    <a:lnTo>
                      <a:pt x="29" y="19"/>
                    </a:lnTo>
                    <a:lnTo>
                      <a:pt x="35" y="24"/>
                    </a:lnTo>
                    <a:lnTo>
                      <a:pt x="40" y="28"/>
                    </a:lnTo>
                    <a:lnTo>
                      <a:pt x="46" y="34"/>
                    </a:lnTo>
                    <a:lnTo>
                      <a:pt x="50" y="40"/>
                    </a:lnTo>
                    <a:lnTo>
                      <a:pt x="52" y="46"/>
                    </a:lnTo>
                    <a:lnTo>
                      <a:pt x="53" y="54"/>
                    </a:lnTo>
                    <a:lnTo>
                      <a:pt x="52" y="64"/>
                    </a:lnTo>
                    <a:lnTo>
                      <a:pt x="49" y="73"/>
                    </a:lnTo>
                    <a:lnTo>
                      <a:pt x="46" y="85"/>
                    </a:lnTo>
                    <a:lnTo>
                      <a:pt x="44" y="103"/>
                    </a:lnTo>
                    <a:lnTo>
                      <a:pt x="46" y="121"/>
                    </a:lnTo>
                    <a:lnTo>
                      <a:pt x="47" y="133"/>
                    </a:lnTo>
                    <a:lnTo>
                      <a:pt x="48" y="142"/>
                    </a:lnTo>
                    <a:lnTo>
                      <a:pt x="47" y="156"/>
                    </a:lnTo>
                    <a:lnTo>
                      <a:pt x="43" y="181"/>
                    </a:lnTo>
                    <a:lnTo>
                      <a:pt x="39" y="219"/>
                    </a:lnTo>
                    <a:lnTo>
                      <a:pt x="36" y="264"/>
                    </a:lnTo>
                    <a:lnTo>
                      <a:pt x="34" y="306"/>
                    </a:lnTo>
                    <a:lnTo>
                      <a:pt x="37" y="376"/>
                    </a:lnTo>
                    <a:lnTo>
                      <a:pt x="47" y="456"/>
                    </a:lnTo>
                    <a:lnTo>
                      <a:pt x="61" y="541"/>
                    </a:lnTo>
                    <a:lnTo>
                      <a:pt x="77" y="629"/>
                    </a:lnTo>
                    <a:lnTo>
                      <a:pt x="92" y="718"/>
                    </a:lnTo>
                    <a:lnTo>
                      <a:pt x="106" y="802"/>
                    </a:lnTo>
                    <a:lnTo>
                      <a:pt x="116" y="878"/>
                    </a:lnTo>
                    <a:lnTo>
                      <a:pt x="119" y="944"/>
                    </a:lnTo>
                    <a:lnTo>
                      <a:pt x="117" y="1000"/>
                    </a:lnTo>
                    <a:lnTo>
                      <a:pt x="110" y="1052"/>
                    </a:lnTo>
                    <a:lnTo>
                      <a:pt x="101" y="1097"/>
                    </a:lnTo>
                    <a:lnTo>
                      <a:pt x="88" y="11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96" name="Freeform 16"/>
              <p:cNvSpPr>
                <a:spLocks/>
              </p:cNvSpPr>
              <p:nvPr/>
            </p:nvSpPr>
            <p:spPr bwMode="auto">
              <a:xfrm>
                <a:off x="5262" y="2558"/>
                <a:ext cx="68" cy="317"/>
              </a:xfrm>
              <a:custGeom>
                <a:avLst/>
                <a:gdLst/>
                <a:ahLst/>
                <a:cxnLst>
                  <a:cxn ang="0">
                    <a:pos x="0" y="602"/>
                  </a:cxn>
                  <a:cxn ang="0">
                    <a:pos x="5" y="634"/>
                  </a:cxn>
                  <a:cxn ang="0">
                    <a:pos x="7" y="619"/>
                  </a:cxn>
                  <a:cxn ang="0">
                    <a:pos x="15" y="578"/>
                  </a:cxn>
                  <a:cxn ang="0">
                    <a:pos x="25" y="517"/>
                  </a:cxn>
                  <a:cxn ang="0">
                    <a:pos x="37" y="439"/>
                  </a:cxn>
                  <a:cxn ang="0">
                    <a:pos x="49" y="352"/>
                  </a:cxn>
                  <a:cxn ang="0">
                    <a:pos x="58" y="259"/>
                  </a:cxn>
                  <a:cxn ang="0">
                    <a:pos x="66" y="166"/>
                  </a:cxn>
                  <a:cxn ang="0">
                    <a:pos x="68" y="79"/>
                  </a:cxn>
                  <a:cxn ang="0">
                    <a:pos x="67" y="40"/>
                  </a:cxn>
                  <a:cxn ang="0">
                    <a:pos x="66" y="15"/>
                  </a:cxn>
                  <a:cxn ang="0">
                    <a:pos x="64" y="3"/>
                  </a:cxn>
                  <a:cxn ang="0">
                    <a:pos x="63" y="0"/>
                  </a:cxn>
                  <a:cxn ang="0">
                    <a:pos x="55" y="3"/>
                  </a:cxn>
                  <a:cxn ang="0">
                    <a:pos x="56" y="9"/>
                  </a:cxn>
                  <a:cxn ang="0">
                    <a:pos x="58" y="25"/>
                  </a:cxn>
                  <a:cxn ang="0">
                    <a:pos x="61" y="49"/>
                  </a:cxn>
                  <a:cxn ang="0">
                    <a:pos x="62" y="79"/>
                  </a:cxn>
                  <a:cxn ang="0">
                    <a:pos x="59" y="160"/>
                  </a:cxn>
                  <a:cxn ang="0">
                    <a:pos x="52" y="247"/>
                  </a:cxn>
                  <a:cxn ang="0">
                    <a:pos x="42" y="334"/>
                  </a:cxn>
                  <a:cxn ang="0">
                    <a:pos x="31" y="417"/>
                  </a:cxn>
                  <a:cxn ang="0">
                    <a:pos x="19" y="490"/>
                  </a:cxn>
                  <a:cxn ang="0">
                    <a:pos x="10" y="550"/>
                  </a:cxn>
                  <a:cxn ang="0">
                    <a:pos x="2" y="589"/>
                  </a:cxn>
                  <a:cxn ang="0">
                    <a:pos x="0" y="602"/>
                  </a:cxn>
                </a:cxnLst>
                <a:rect l="0" t="0" r="r" b="b"/>
                <a:pathLst>
                  <a:path w="68" h="634">
                    <a:moveTo>
                      <a:pt x="0" y="602"/>
                    </a:moveTo>
                    <a:lnTo>
                      <a:pt x="5" y="634"/>
                    </a:lnTo>
                    <a:lnTo>
                      <a:pt x="7" y="619"/>
                    </a:lnTo>
                    <a:lnTo>
                      <a:pt x="15" y="578"/>
                    </a:lnTo>
                    <a:lnTo>
                      <a:pt x="25" y="517"/>
                    </a:lnTo>
                    <a:lnTo>
                      <a:pt x="37" y="439"/>
                    </a:lnTo>
                    <a:lnTo>
                      <a:pt x="49" y="352"/>
                    </a:lnTo>
                    <a:lnTo>
                      <a:pt x="58" y="259"/>
                    </a:lnTo>
                    <a:lnTo>
                      <a:pt x="66" y="166"/>
                    </a:lnTo>
                    <a:lnTo>
                      <a:pt x="68" y="79"/>
                    </a:lnTo>
                    <a:lnTo>
                      <a:pt x="67" y="40"/>
                    </a:lnTo>
                    <a:lnTo>
                      <a:pt x="66" y="15"/>
                    </a:lnTo>
                    <a:lnTo>
                      <a:pt x="64" y="3"/>
                    </a:lnTo>
                    <a:lnTo>
                      <a:pt x="63" y="0"/>
                    </a:lnTo>
                    <a:lnTo>
                      <a:pt x="55" y="3"/>
                    </a:lnTo>
                    <a:lnTo>
                      <a:pt x="56" y="9"/>
                    </a:lnTo>
                    <a:lnTo>
                      <a:pt x="58" y="25"/>
                    </a:lnTo>
                    <a:lnTo>
                      <a:pt x="61" y="49"/>
                    </a:lnTo>
                    <a:lnTo>
                      <a:pt x="62" y="79"/>
                    </a:lnTo>
                    <a:lnTo>
                      <a:pt x="59" y="160"/>
                    </a:lnTo>
                    <a:lnTo>
                      <a:pt x="52" y="247"/>
                    </a:lnTo>
                    <a:lnTo>
                      <a:pt x="42" y="334"/>
                    </a:lnTo>
                    <a:lnTo>
                      <a:pt x="31" y="417"/>
                    </a:lnTo>
                    <a:lnTo>
                      <a:pt x="19" y="490"/>
                    </a:lnTo>
                    <a:lnTo>
                      <a:pt x="10" y="550"/>
                    </a:lnTo>
                    <a:lnTo>
                      <a:pt x="2" y="589"/>
                    </a:lnTo>
                    <a:lnTo>
                      <a:pt x="0" y="6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97" name="Freeform 17"/>
              <p:cNvSpPr>
                <a:spLocks/>
              </p:cNvSpPr>
              <p:nvPr/>
            </p:nvSpPr>
            <p:spPr bwMode="auto">
              <a:xfrm>
                <a:off x="5177" y="2277"/>
                <a:ext cx="226" cy="163"/>
              </a:xfrm>
              <a:custGeom>
                <a:avLst/>
                <a:gdLst/>
                <a:ahLst/>
                <a:cxnLst>
                  <a:cxn ang="0">
                    <a:pos x="137" y="7"/>
                  </a:cxn>
                  <a:cxn ang="0">
                    <a:pos x="120" y="22"/>
                  </a:cxn>
                  <a:cxn ang="0">
                    <a:pos x="104" y="24"/>
                  </a:cxn>
                  <a:cxn ang="0">
                    <a:pos x="99" y="18"/>
                  </a:cxn>
                  <a:cxn ang="0">
                    <a:pos x="92" y="12"/>
                  </a:cxn>
                  <a:cxn ang="0">
                    <a:pos x="78" y="9"/>
                  </a:cxn>
                  <a:cxn ang="0">
                    <a:pos x="67" y="12"/>
                  </a:cxn>
                  <a:cxn ang="0">
                    <a:pos x="57" y="13"/>
                  </a:cxn>
                  <a:cxn ang="0">
                    <a:pos x="47" y="15"/>
                  </a:cxn>
                  <a:cxn ang="0">
                    <a:pos x="36" y="19"/>
                  </a:cxn>
                  <a:cxn ang="0">
                    <a:pos x="21" y="31"/>
                  </a:cxn>
                  <a:cxn ang="0">
                    <a:pos x="9" y="51"/>
                  </a:cxn>
                  <a:cxn ang="0">
                    <a:pos x="2" y="75"/>
                  </a:cxn>
                  <a:cxn ang="0">
                    <a:pos x="3" y="100"/>
                  </a:cxn>
                  <a:cxn ang="0">
                    <a:pos x="19" y="105"/>
                  </a:cxn>
                  <a:cxn ang="0">
                    <a:pos x="24" y="96"/>
                  </a:cxn>
                  <a:cxn ang="0">
                    <a:pos x="19" y="93"/>
                  </a:cxn>
                  <a:cxn ang="0">
                    <a:pos x="11" y="81"/>
                  </a:cxn>
                  <a:cxn ang="0">
                    <a:pos x="11" y="67"/>
                  </a:cxn>
                  <a:cxn ang="0">
                    <a:pos x="18" y="58"/>
                  </a:cxn>
                  <a:cxn ang="0">
                    <a:pos x="30" y="52"/>
                  </a:cxn>
                  <a:cxn ang="0">
                    <a:pos x="42" y="48"/>
                  </a:cxn>
                  <a:cxn ang="0">
                    <a:pos x="52" y="42"/>
                  </a:cxn>
                  <a:cxn ang="0">
                    <a:pos x="61" y="33"/>
                  </a:cxn>
                  <a:cxn ang="0">
                    <a:pos x="69" y="24"/>
                  </a:cxn>
                  <a:cxn ang="0">
                    <a:pos x="75" y="18"/>
                  </a:cxn>
                  <a:cxn ang="0">
                    <a:pos x="85" y="16"/>
                  </a:cxn>
                  <a:cxn ang="0">
                    <a:pos x="94" y="25"/>
                  </a:cxn>
                  <a:cxn ang="0">
                    <a:pos x="94" y="48"/>
                  </a:cxn>
                  <a:cxn ang="0">
                    <a:pos x="90" y="78"/>
                  </a:cxn>
                  <a:cxn ang="0">
                    <a:pos x="89" y="105"/>
                  </a:cxn>
                  <a:cxn ang="0">
                    <a:pos x="94" y="130"/>
                  </a:cxn>
                  <a:cxn ang="0">
                    <a:pos x="102" y="160"/>
                  </a:cxn>
                  <a:cxn ang="0">
                    <a:pos x="114" y="192"/>
                  </a:cxn>
                  <a:cxn ang="0">
                    <a:pos x="128" y="231"/>
                  </a:cxn>
                  <a:cxn ang="0">
                    <a:pos x="130" y="295"/>
                  </a:cxn>
                  <a:cxn ang="0">
                    <a:pos x="138" y="327"/>
                  </a:cxn>
                  <a:cxn ang="0">
                    <a:pos x="139" y="315"/>
                  </a:cxn>
                  <a:cxn ang="0">
                    <a:pos x="140" y="291"/>
                  </a:cxn>
                  <a:cxn ang="0">
                    <a:pos x="136" y="249"/>
                  </a:cxn>
                  <a:cxn ang="0">
                    <a:pos x="134" y="205"/>
                  </a:cxn>
                  <a:cxn ang="0">
                    <a:pos x="148" y="159"/>
                  </a:cxn>
                  <a:cxn ang="0">
                    <a:pos x="156" y="96"/>
                  </a:cxn>
                  <a:cxn ang="0">
                    <a:pos x="147" y="39"/>
                  </a:cxn>
                  <a:cxn ang="0">
                    <a:pos x="146" y="9"/>
                  </a:cxn>
                  <a:cxn ang="0">
                    <a:pos x="163" y="7"/>
                  </a:cxn>
                  <a:cxn ang="0">
                    <a:pos x="175" y="22"/>
                  </a:cxn>
                  <a:cxn ang="0">
                    <a:pos x="186" y="45"/>
                  </a:cxn>
                  <a:cxn ang="0">
                    <a:pos x="196" y="57"/>
                  </a:cxn>
                  <a:cxn ang="0">
                    <a:pos x="209" y="76"/>
                  </a:cxn>
                  <a:cxn ang="0">
                    <a:pos x="207" y="111"/>
                  </a:cxn>
                  <a:cxn ang="0">
                    <a:pos x="217" y="100"/>
                  </a:cxn>
                  <a:cxn ang="0">
                    <a:pos x="226" y="66"/>
                  </a:cxn>
                  <a:cxn ang="0">
                    <a:pos x="221" y="51"/>
                  </a:cxn>
                  <a:cxn ang="0">
                    <a:pos x="216" y="40"/>
                  </a:cxn>
                  <a:cxn ang="0">
                    <a:pos x="208" y="25"/>
                  </a:cxn>
                  <a:cxn ang="0">
                    <a:pos x="195" y="16"/>
                  </a:cxn>
                  <a:cxn ang="0">
                    <a:pos x="180" y="12"/>
                  </a:cxn>
                  <a:cxn ang="0">
                    <a:pos x="166" y="4"/>
                  </a:cxn>
                  <a:cxn ang="0">
                    <a:pos x="152" y="0"/>
                  </a:cxn>
                  <a:cxn ang="0">
                    <a:pos x="140" y="4"/>
                  </a:cxn>
                </a:cxnLst>
                <a:rect l="0" t="0" r="r" b="b"/>
                <a:pathLst>
                  <a:path w="226" h="327">
                    <a:moveTo>
                      <a:pt x="140" y="4"/>
                    </a:moveTo>
                    <a:lnTo>
                      <a:pt x="137" y="7"/>
                    </a:lnTo>
                    <a:lnTo>
                      <a:pt x="129" y="15"/>
                    </a:lnTo>
                    <a:lnTo>
                      <a:pt x="120" y="22"/>
                    </a:lnTo>
                    <a:lnTo>
                      <a:pt x="111" y="25"/>
                    </a:lnTo>
                    <a:lnTo>
                      <a:pt x="104" y="24"/>
                    </a:lnTo>
                    <a:lnTo>
                      <a:pt x="101" y="21"/>
                    </a:lnTo>
                    <a:lnTo>
                      <a:pt x="99" y="18"/>
                    </a:lnTo>
                    <a:lnTo>
                      <a:pt x="97" y="15"/>
                    </a:lnTo>
                    <a:lnTo>
                      <a:pt x="92" y="12"/>
                    </a:lnTo>
                    <a:lnTo>
                      <a:pt x="86" y="10"/>
                    </a:lnTo>
                    <a:lnTo>
                      <a:pt x="78" y="9"/>
                    </a:lnTo>
                    <a:lnTo>
                      <a:pt x="71" y="10"/>
                    </a:lnTo>
                    <a:lnTo>
                      <a:pt x="67" y="12"/>
                    </a:lnTo>
                    <a:lnTo>
                      <a:pt x="61" y="13"/>
                    </a:lnTo>
                    <a:lnTo>
                      <a:pt x="57" y="13"/>
                    </a:lnTo>
                    <a:lnTo>
                      <a:pt x="51" y="13"/>
                    </a:lnTo>
                    <a:lnTo>
                      <a:pt x="47" y="15"/>
                    </a:lnTo>
                    <a:lnTo>
                      <a:pt x="42" y="16"/>
                    </a:lnTo>
                    <a:lnTo>
                      <a:pt x="36" y="19"/>
                    </a:lnTo>
                    <a:lnTo>
                      <a:pt x="31" y="22"/>
                    </a:lnTo>
                    <a:lnTo>
                      <a:pt x="21" y="31"/>
                    </a:lnTo>
                    <a:lnTo>
                      <a:pt x="15" y="39"/>
                    </a:lnTo>
                    <a:lnTo>
                      <a:pt x="9" y="51"/>
                    </a:lnTo>
                    <a:lnTo>
                      <a:pt x="4" y="69"/>
                    </a:lnTo>
                    <a:lnTo>
                      <a:pt x="2" y="75"/>
                    </a:lnTo>
                    <a:lnTo>
                      <a:pt x="0" y="87"/>
                    </a:lnTo>
                    <a:lnTo>
                      <a:pt x="3" y="100"/>
                    </a:lnTo>
                    <a:lnTo>
                      <a:pt x="13" y="106"/>
                    </a:lnTo>
                    <a:lnTo>
                      <a:pt x="19" y="105"/>
                    </a:lnTo>
                    <a:lnTo>
                      <a:pt x="22" y="100"/>
                    </a:lnTo>
                    <a:lnTo>
                      <a:pt x="24" y="96"/>
                    </a:lnTo>
                    <a:lnTo>
                      <a:pt x="25" y="94"/>
                    </a:lnTo>
                    <a:lnTo>
                      <a:pt x="19" y="93"/>
                    </a:lnTo>
                    <a:lnTo>
                      <a:pt x="15" y="88"/>
                    </a:lnTo>
                    <a:lnTo>
                      <a:pt x="11" y="81"/>
                    </a:lnTo>
                    <a:lnTo>
                      <a:pt x="10" y="72"/>
                    </a:lnTo>
                    <a:lnTo>
                      <a:pt x="11" y="67"/>
                    </a:lnTo>
                    <a:lnTo>
                      <a:pt x="13" y="63"/>
                    </a:lnTo>
                    <a:lnTo>
                      <a:pt x="18" y="58"/>
                    </a:lnTo>
                    <a:lnTo>
                      <a:pt x="23" y="55"/>
                    </a:lnTo>
                    <a:lnTo>
                      <a:pt x="30" y="52"/>
                    </a:lnTo>
                    <a:lnTo>
                      <a:pt x="35" y="51"/>
                    </a:lnTo>
                    <a:lnTo>
                      <a:pt x="42" y="48"/>
                    </a:lnTo>
                    <a:lnTo>
                      <a:pt x="47" y="45"/>
                    </a:lnTo>
                    <a:lnTo>
                      <a:pt x="52" y="42"/>
                    </a:lnTo>
                    <a:lnTo>
                      <a:pt x="57" y="37"/>
                    </a:lnTo>
                    <a:lnTo>
                      <a:pt x="61" y="33"/>
                    </a:lnTo>
                    <a:lnTo>
                      <a:pt x="64" y="28"/>
                    </a:lnTo>
                    <a:lnTo>
                      <a:pt x="69" y="24"/>
                    </a:lnTo>
                    <a:lnTo>
                      <a:pt x="72" y="19"/>
                    </a:lnTo>
                    <a:lnTo>
                      <a:pt x="75" y="18"/>
                    </a:lnTo>
                    <a:lnTo>
                      <a:pt x="79" y="16"/>
                    </a:lnTo>
                    <a:lnTo>
                      <a:pt x="85" y="16"/>
                    </a:lnTo>
                    <a:lnTo>
                      <a:pt x="89" y="19"/>
                    </a:lnTo>
                    <a:lnTo>
                      <a:pt x="94" y="25"/>
                    </a:lnTo>
                    <a:lnTo>
                      <a:pt x="95" y="36"/>
                    </a:lnTo>
                    <a:lnTo>
                      <a:pt x="94" y="48"/>
                    </a:lnTo>
                    <a:lnTo>
                      <a:pt x="92" y="63"/>
                    </a:lnTo>
                    <a:lnTo>
                      <a:pt x="90" y="78"/>
                    </a:lnTo>
                    <a:lnTo>
                      <a:pt x="89" y="94"/>
                    </a:lnTo>
                    <a:lnTo>
                      <a:pt x="89" y="105"/>
                    </a:lnTo>
                    <a:lnTo>
                      <a:pt x="91" y="117"/>
                    </a:lnTo>
                    <a:lnTo>
                      <a:pt x="94" y="130"/>
                    </a:lnTo>
                    <a:lnTo>
                      <a:pt x="98" y="144"/>
                    </a:lnTo>
                    <a:lnTo>
                      <a:pt x="102" y="160"/>
                    </a:lnTo>
                    <a:lnTo>
                      <a:pt x="108" y="177"/>
                    </a:lnTo>
                    <a:lnTo>
                      <a:pt x="114" y="192"/>
                    </a:lnTo>
                    <a:lnTo>
                      <a:pt x="122" y="208"/>
                    </a:lnTo>
                    <a:lnTo>
                      <a:pt x="128" y="231"/>
                    </a:lnTo>
                    <a:lnTo>
                      <a:pt x="130" y="262"/>
                    </a:lnTo>
                    <a:lnTo>
                      <a:pt x="130" y="295"/>
                    </a:lnTo>
                    <a:lnTo>
                      <a:pt x="129" y="318"/>
                    </a:lnTo>
                    <a:lnTo>
                      <a:pt x="138" y="327"/>
                    </a:lnTo>
                    <a:lnTo>
                      <a:pt x="138" y="324"/>
                    </a:lnTo>
                    <a:lnTo>
                      <a:pt x="139" y="315"/>
                    </a:lnTo>
                    <a:lnTo>
                      <a:pt x="140" y="303"/>
                    </a:lnTo>
                    <a:lnTo>
                      <a:pt x="140" y="291"/>
                    </a:lnTo>
                    <a:lnTo>
                      <a:pt x="138" y="273"/>
                    </a:lnTo>
                    <a:lnTo>
                      <a:pt x="136" y="249"/>
                    </a:lnTo>
                    <a:lnTo>
                      <a:pt x="134" y="223"/>
                    </a:lnTo>
                    <a:lnTo>
                      <a:pt x="134" y="205"/>
                    </a:lnTo>
                    <a:lnTo>
                      <a:pt x="139" y="187"/>
                    </a:lnTo>
                    <a:lnTo>
                      <a:pt x="148" y="159"/>
                    </a:lnTo>
                    <a:lnTo>
                      <a:pt x="154" y="127"/>
                    </a:lnTo>
                    <a:lnTo>
                      <a:pt x="156" y="96"/>
                    </a:lnTo>
                    <a:lnTo>
                      <a:pt x="152" y="66"/>
                    </a:lnTo>
                    <a:lnTo>
                      <a:pt x="147" y="39"/>
                    </a:lnTo>
                    <a:lnTo>
                      <a:pt x="143" y="18"/>
                    </a:lnTo>
                    <a:lnTo>
                      <a:pt x="146" y="9"/>
                    </a:lnTo>
                    <a:lnTo>
                      <a:pt x="154" y="7"/>
                    </a:lnTo>
                    <a:lnTo>
                      <a:pt x="163" y="7"/>
                    </a:lnTo>
                    <a:lnTo>
                      <a:pt x="170" y="12"/>
                    </a:lnTo>
                    <a:lnTo>
                      <a:pt x="175" y="22"/>
                    </a:lnTo>
                    <a:lnTo>
                      <a:pt x="179" y="34"/>
                    </a:lnTo>
                    <a:lnTo>
                      <a:pt x="186" y="45"/>
                    </a:lnTo>
                    <a:lnTo>
                      <a:pt x="192" y="52"/>
                    </a:lnTo>
                    <a:lnTo>
                      <a:pt x="196" y="57"/>
                    </a:lnTo>
                    <a:lnTo>
                      <a:pt x="202" y="63"/>
                    </a:lnTo>
                    <a:lnTo>
                      <a:pt x="209" y="76"/>
                    </a:lnTo>
                    <a:lnTo>
                      <a:pt x="213" y="93"/>
                    </a:lnTo>
                    <a:lnTo>
                      <a:pt x="207" y="111"/>
                    </a:lnTo>
                    <a:lnTo>
                      <a:pt x="210" y="108"/>
                    </a:lnTo>
                    <a:lnTo>
                      <a:pt x="217" y="100"/>
                    </a:lnTo>
                    <a:lnTo>
                      <a:pt x="222" y="87"/>
                    </a:lnTo>
                    <a:lnTo>
                      <a:pt x="226" y="66"/>
                    </a:lnTo>
                    <a:lnTo>
                      <a:pt x="225" y="57"/>
                    </a:lnTo>
                    <a:lnTo>
                      <a:pt x="221" y="51"/>
                    </a:lnTo>
                    <a:lnTo>
                      <a:pt x="218" y="45"/>
                    </a:lnTo>
                    <a:lnTo>
                      <a:pt x="216" y="40"/>
                    </a:lnTo>
                    <a:lnTo>
                      <a:pt x="213" y="34"/>
                    </a:lnTo>
                    <a:lnTo>
                      <a:pt x="208" y="25"/>
                    </a:lnTo>
                    <a:lnTo>
                      <a:pt x="202" y="19"/>
                    </a:lnTo>
                    <a:lnTo>
                      <a:pt x="195" y="16"/>
                    </a:lnTo>
                    <a:lnTo>
                      <a:pt x="188" y="15"/>
                    </a:lnTo>
                    <a:lnTo>
                      <a:pt x="180" y="12"/>
                    </a:lnTo>
                    <a:lnTo>
                      <a:pt x="173" y="7"/>
                    </a:lnTo>
                    <a:lnTo>
                      <a:pt x="166" y="4"/>
                    </a:lnTo>
                    <a:lnTo>
                      <a:pt x="159" y="1"/>
                    </a:lnTo>
                    <a:lnTo>
                      <a:pt x="152" y="0"/>
                    </a:lnTo>
                    <a:lnTo>
                      <a:pt x="146" y="1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98" name="Freeform 18"/>
              <p:cNvSpPr>
                <a:spLocks/>
              </p:cNvSpPr>
              <p:nvPr/>
            </p:nvSpPr>
            <p:spPr bwMode="auto">
              <a:xfrm>
                <a:off x="5045" y="2065"/>
                <a:ext cx="499" cy="225"/>
              </a:xfrm>
              <a:custGeom>
                <a:avLst/>
                <a:gdLst/>
                <a:ahLst/>
                <a:cxnLst>
                  <a:cxn ang="0">
                    <a:pos x="359" y="201"/>
                  </a:cxn>
                  <a:cxn ang="0">
                    <a:pos x="364" y="210"/>
                  </a:cxn>
                  <a:cxn ang="0">
                    <a:pos x="392" y="199"/>
                  </a:cxn>
                  <a:cxn ang="0">
                    <a:pos x="412" y="186"/>
                  </a:cxn>
                  <a:cxn ang="0">
                    <a:pos x="431" y="177"/>
                  </a:cxn>
                  <a:cxn ang="0">
                    <a:pos x="475" y="175"/>
                  </a:cxn>
                  <a:cxn ang="0">
                    <a:pos x="494" y="222"/>
                  </a:cxn>
                  <a:cxn ang="0">
                    <a:pos x="492" y="265"/>
                  </a:cxn>
                  <a:cxn ang="0">
                    <a:pos x="498" y="303"/>
                  </a:cxn>
                  <a:cxn ang="0">
                    <a:pos x="479" y="327"/>
                  </a:cxn>
                  <a:cxn ang="0">
                    <a:pos x="462" y="325"/>
                  </a:cxn>
                  <a:cxn ang="0">
                    <a:pos x="444" y="358"/>
                  </a:cxn>
                  <a:cxn ang="0">
                    <a:pos x="408" y="376"/>
                  </a:cxn>
                  <a:cxn ang="0">
                    <a:pos x="376" y="391"/>
                  </a:cxn>
                  <a:cxn ang="0">
                    <a:pos x="351" y="414"/>
                  </a:cxn>
                  <a:cxn ang="0">
                    <a:pos x="333" y="406"/>
                  </a:cxn>
                  <a:cxn ang="0">
                    <a:pos x="316" y="420"/>
                  </a:cxn>
                  <a:cxn ang="0">
                    <a:pos x="302" y="429"/>
                  </a:cxn>
                  <a:cxn ang="0">
                    <a:pos x="281" y="423"/>
                  </a:cxn>
                  <a:cxn ang="0">
                    <a:pos x="252" y="445"/>
                  </a:cxn>
                  <a:cxn ang="0">
                    <a:pos x="229" y="438"/>
                  </a:cxn>
                  <a:cxn ang="0">
                    <a:pos x="201" y="433"/>
                  </a:cxn>
                  <a:cxn ang="0">
                    <a:pos x="183" y="399"/>
                  </a:cxn>
                  <a:cxn ang="0">
                    <a:pos x="150" y="399"/>
                  </a:cxn>
                  <a:cxn ang="0">
                    <a:pos x="117" y="391"/>
                  </a:cxn>
                  <a:cxn ang="0">
                    <a:pos x="112" y="364"/>
                  </a:cxn>
                  <a:cxn ang="0">
                    <a:pos x="99" y="330"/>
                  </a:cxn>
                  <a:cxn ang="0">
                    <a:pos x="92" y="310"/>
                  </a:cxn>
                  <a:cxn ang="0">
                    <a:pos x="58" y="318"/>
                  </a:cxn>
                  <a:cxn ang="0">
                    <a:pos x="18" y="289"/>
                  </a:cxn>
                  <a:cxn ang="0">
                    <a:pos x="14" y="244"/>
                  </a:cxn>
                  <a:cxn ang="0">
                    <a:pos x="8" y="207"/>
                  </a:cxn>
                  <a:cxn ang="0">
                    <a:pos x="22" y="181"/>
                  </a:cxn>
                  <a:cxn ang="0">
                    <a:pos x="6" y="127"/>
                  </a:cxn>
                  <a:cxn ang="0">
                    <a:pos x="32" y="120"/>
                  </a:cxn>
                  <a:cxn ang="0">
                    <a:pos x="58" y="91"/>
                  </a:cxn>
                  <a:cxn ang="0">
                    <a:pos x="72" y="106"/>
                  </a:cxn>
                  <a:cxn ang="0">
                    <a:pos x="92" y="66"/>
                  </a:cxn>
                  <a:cxn ang="0">
                    <a:pos x="128" y="55"/>
                  </a:cxn>
                  <a:cxn ang="0">
                    <a:pos x="153" y="82"/>
                  </a:cxn>
                  <a:cxn ang="0">
                    <a:pos x="177" y="108"/>
                  </a:cxn>
                  <a:cxn ang="0">
                    <a:pos x="189" y="106"/>
                  </a:cxn>
                  <a:cxn ang="0">
                    <a:pos x="211" y="39"/>
                  </a:cxn>
                  <a:cxn ang="0">
                    <a:pos x="247" y="25"/>
                  </a:cxn>
                  <a:cxn ang="0">
                    <a:pos x="268" y="18"/>
                  </a:cxn>
                  <a:cxn ang="0">
                    <a:pos x="305" y="0"/>
                  </a:cxn>
                  <a:cxn ang="0">
                    <a:pos x="327" y="15"/>
                  </a:cxn>
                  <a:cxn ang="0">
                    <a:pos x="336" y="45"/>
                  </a:cxn>
                  <a:cxn ang="0">
                    <a:pos x="364" y="33"/>
                  </a:cxn>
                  <a:cxn ang="0">
                    <a:pos x="397" y="27"/>
                  </a:cxn>
                  <a:cxn ang="0">
                    <a:pos x="400" y="64"/>
                  </a:cxn>
                  <a:cxn ang="0">
                    <a:pos x="407" y="94"/>
                  </a:cxn>
                  <a:cxn ang="0">
                    <a:pos x="418" y="148"/>
                  </a:cxn>
                  <a:cxn ang="0">
                    <a:pos x="406" y="162"/>
                  </a:cxn>
                </a:cxnLst>
                <a:rect l="0" t="0" r="r" b="b"/>
                <a:pathLst>
                  <a:path w="499" h="448">
                    <a:moveTo>
                      <a:pt x="381" y="174"/>
                    </a:moveTo>
                    <a:lnTo>
                      <a:pt x="379" y="175"/>
                    </a:lnTo>
                    <a:lnTo>
                      <a:pt x="375" y="180"/>
                    </a:lnTo>
                    <a:lnTo>
                      <a:pt x="367" y="189"/>
                    </a:lnTo>
                    <a:lnTo>
                      <a:pt x="359" y="201"/>
                    </a:lnTo>
                    <a:lnTo>
                      <a:pt x="353" y="211"/>
                    </a:lnTo>
                    <a:lnTo>
                      <a:pt x="354" y="214"/>
                    </a:lnTo>
                    <a:lnTo>
                      <a:pt x="358" y="214"/>
                    </a:lnTo>
                    <a:lnTo>
                      <a:pt x="360" y="214"/>
                    </a:lnTo>
                    <a:lnTo>
                      <a:pt x="364" y="210"/>
                    </a:lnTo>
                    <a:lnTo>
                      <a:pt x="370" y="207"/>
                    </a:lnTo>
                    <a:lnTo>
                      <a:pt x="376" y="204"/>
                    </a:lnTo>
                    <a:lnTo>
                      <a:pt x="381" y="202"/>
                    </a:lnTo>
                    <a:lnTo>
                      <a:pt x="387" y="201"/>
                    </a:lnTo>
                    <a:lnTo>
                      <a:pt x="392" y="199"/>
                    </a:lnTo>
                    <a:lnTo>
                      <a:pt x="397" y="198"/>
                    </a:lnTo>
                    <a:lnTo>
                      <a:pt x="400" y="198"/>
                    </a:lnTo>
                    <a:lnTo>
                      <a:pt x="405" y="195"/>
                    </a:lnTo>
                    <a:lnTo>
                      <a:pt x="410" y="190"/>
                    </a:lnTo>
                    <a:lnTo>
                      <a:pt x="412" y="186"/>
                    </a:lnTo>
                    <a:lnTo>
                      <a:pt x="413" y="184"/>
                    </a:lnTo>
                    <a:lnTo>
                      <a:pt x="416" y="183"/>
                    </a:lnTo>
                    <a:lnTo>
                      <a:pt x="420" y="180"/>
                    </a:lnTo>
                    <a:lnTo>
                      <a:pt x="426" y="178"/>
                    </a:lnTo>
                    <a:lnTo>
                      <a:pt x="431" y="177"/>
                    </a:lnTo>
                    <a:lnTo>
                      <a:pt x="439" y="175"/>
                    </a:lnTo>
                    <a:lnTo>
                      <a:pt x="445" y="175"/>
                    </a:lnTo>
                    <a:lnTo>
                      <a:pt x="453" y="174"/>
                    </a:lnTo>
                    <a:lnTo>
                      <a:pt x="459" y="174"/>
                    </a:lnTo>
                    <a:lnTo>
                      <a:pt x="475" y="175"/>
                    </a:lnTo>
                    <a:lnTo>
                      <a:pt x="485" y="181"/>
                    </a:lnTo>
                    <a:lnTo>
                      <a:pt x="492" y="190"/>
                    </a:lnTo>
                    <a:lnTo>
                      <a:pt x="495" y="201"/>
                    </a:lnTo>
                    <a:lnTo>
                      <a:pt x="495" y="211"/>
                    </a:lnTo>
                    <a:lnTo>
                      <a:pt x="494" y="222"/>
                    </a:lnTo>
                    <a:lnTo>
                      <a:pt x="492" y="231"/>
                    </a:lnTo>
                    <a:lnTo>
                      <a:pt x="489" y="237"/>
                    </a:lnTo>
                    <a:lnTo>
                      <a:pt x="486" y="247"/>
                    </a:lnTo>
                    <a:lnTo>
                      <a:pt x="489" y="256"/>
                    </a:lnTo>
                    <a:lnTo>
                      <a:pt x="492" y="265"/>
                    </a:lnTo>
                    <a:lnTo>
                      <a:pt x="496" y="271"/>
                    </a:lnTo>
                    <a:lnTo>
                      <a:pt x="498" y="277"/>
                    </a:lnTo>
                    <a:lnTo>
                      <a:pt x="499" y="285"/>
                    </a:lnTo>
                    <a:lnTo>
                      <a:pt x="499" y="294"/>
                    </a:lnTo>
                    <a:lnTo>
                      <a:pt x="498" y="303"/>
                    </a:lnTo>
                    <a:lnTo>
                      <a:pt x="496" y="310"/>
                    </a:lnTo>
                    <a:lnTo>
                      <a:pt x="494" y="318"/>
                    </a:lnTo>
                    <a:lnTo>
                      <a:pt x="491" y="322"/>
                    </a:lnTo>
                    <a:lnTo>
                      <a:pt x="485" y="327"/>
                    </a:lnTo>
                    <a:lnTo>
                      <a:pt x="479" y="327"/>
                    </a:lnTo>
                    <a:lnTo>
                      <a:pt x="472" y="324"/>
                    </a:lnTo>
                    <a:lnTo>
                      <a:pt x="466" y="319"/>
                    </a:lnTo>
                    <a:lnTo>
                      <a:pt x="462" y="318"/>
                    </a:lnTo>
                    <a:lnTo>
                      <a:pt x="460" y="321"/>
                    </a:lnTo>
                    <a:lnTo>
                      <a:pt x="462" y="325"/>
                    </a:lnTo>
                    <a:lnTo>
                      <a:pt x="464" y="333"/>
                    </a:lnTo>
                    <a:lnTo>
                      <a:pt x="465" y="339"/>
                    </a:lnTo>
                    <a:lnTo>
                      <a:pt x="462" y="349"/>
                    </a:lnTo>
                    <a:lnTo>
                      <a:pt x="454" y="357"/>
                    </a:lnTo>
                    <a:lnTo>
                      <a:pt x="444" y="358"/>
                    </a:lnTo>
                    <a:lnTo>
                      <a:pt x="436" y="358"/>
                    </a:lnTo>
                    <a:lnTo>
                      <a:pt x="429" y="357"/>
                    </a:lnTo>
                    <a:lnTo>
                      <a:pt x="423" y="360"/>
                    </a:lnTo>
                    <a:lnTo>
                      <a:pt x="415" y="366"/>
                    </a:lnTo>
                    <a:lnTo>
                      <a:pt x="408" y="376"/>
                    </a:lnTo>
                    <a:lnTo>
                      <a:pt x="400" y="385"/>
                    </a:lnTo>
                    <a:lnTo>
                      <a:pt x="390" y="387"/>
                    </a:lnTo>
                    <a:lnTo>
                      <a:pt x="384" y="387"/>
                    </a:lnTo>
                    <a:lnTo>
                      <a:pt x="380" y="385"/>
                    </a:lnTo>
                    <a:lnTo>
                      <a:pt x="376" y="391"/>
                    </a:lnTo>
                    <a:lnTo>
                      <a:pt x="372" y="397"/>
                    </a:lnTo>
                    <a:lnTo>
                      <a:pt x="366" y="403"/>
                    </a:lnTo>
                    <a:lnTo>
                      <a:pt x="361" y="408"/>
                    </a:lnTo>
                    <a:lnTo>
                      <a:pt x="357" y="412"/>
                    </a:lnTo>
                    <a:lnTo>
                      <a:pt x="351" y="414"/>
                    </a:lnTo>
                    <a:lnTo>
                      <a:pt x="348" y="417"/>
                    </a:lnTo>
                    <a:lnTo>
                      <a:pt x="345" y="417"/>
                    </a:lnTo>
                    <a:lnTo>
                      <a:pt x="340" y="415"/>
                    </a:lnTo>
                    <a:lnTo>
                      <a:pt x="337" y="411"/>
                    </a:lnTo>
                    <a:lnTo>
                      <a:pt x="333" y="406"/>
                    </a:lnTo>
                    <a:lnTo>
                      <a:pt x="327" y="405"/>
                    </a:lnTo>
                    <a:lnTo>
                      <a:pt x="324" y="408"/>
                    </a:lnTo>
                    <a:lnTo>
                      <a:pt x="322" y="412"/>
                    </a:lnTo>
                    <a:lnTo>
                      <a:pt x="320" y="417"/>
                    </a:lnTo>
                    <a:lnTo>
                      <a:pt x="316" y="420"/>
                    </a:lnTo>
                    <a:lnTo>
                      <a:pt x="312" y="423"/>
                    </a:lnTo>
                    <a:lnTo>
                      <a:pt x="310" y="426"/>
                    </a:lnTo>
                    <a:lnTo>
                      <a:pt x="308" y="430"/>
                    </a:lnTo>
                    <a:lnTo>
                      <a:pt x="307" y="432"/>
                    </a:lnTo>
                    <a:lnTo>
                      <a:pt x="302" y="429"/>
                    </a:lnTo>
                    <a:lnTo>
                      <a:pt x="297" y="427"/>
                    </a:lnTo>
                    <a:lnTo>
                      <a:pt x="293" y="426"/>
                    </a:lnTo>
                    <a:lnTo>
                      <a:pt x="288" y="424"/>
                    </a:lnTo>
                    <a:lnTo>
                      <a:pt x="284" y="423"/>
                    </a:lnTo>
                    <a:lnTo>
                      <a:pt x="281" y="423"/>
                    </a:lnTo>
                    <a:lnTo>
                      <a:pt x="276" y="424"/>
                    </a:lnTo>
                    <a:lnTo>
                      <a:pt x="272" y="427"/>
                    </a:lnTo>
                    <a:lnTo>
                      <a:pt x="269" y="430"/>
                    </a:lnTo>
                    <a:lnTo>
                      <a:pt x="261" y="438"/>
                    </a:lnTo>
                    <a:lnTo>
                      <a:pt x="252" y="445"/>
                    </a:lnTo>
                    <a:lnTo>
                      <a:pt x="243" y="448"/>
                    </a:lnTo>
                    <a:lnTo>
                      <a:pt x="236" y="447"/>
                    </a:lnTo>
                    <a:lnTo>
                      <a:pt x="233" y="444"/>
                    </a:lnTo>
                    <a:lnTo>
                      <a:pt x="231" y="441"/>
                    </a:lnTo>
                    <a:lnTo>
                      <a:pt x="229" y="438"/>
                    </a:lnTo>
                    <a:lnTo>
                      <a:pt x="224" y="435"/>
                    </a:lnTo>
                    <a:lnTo>
                      <a:pt x="218" y="433"/>
                    </a:lnTo>
                    <a:lnTo>
                      <a:pt x="210" y="432"/>
                    </a:lnTo>
                    <a:lnTo>
                      <a:pt x="203" y="433"/>
                    </a:lnTo>
                    <a:lnTo>
                      <a:pt x="201" y="433"/>
                    </a:lnTo>
                    <a:lnTo>
                      <a:pt x="194" y="430"/>
                    </a:lnTo>
                    <a:lnTo>
                      <a:pt x="189" y="424"/>
                    </a:lnTo>
                    <a:lnTo>
                      <a:pt x="187" y="411"/>
                    </a:lnTo>
                    <a:lnTo>
                      <a:pt x="186" y="403"/>
                    </a:lnTo>
                    <a:lnTo>
                      <a:pt x="183" y="399"/>
                    </a:lnTo>
                    <a:lnTo>
                      <a:pt x="178" y="397"/>
                    </a:lnTo>
                    <a:lnTo>
                      <a:pt x="173" y="396"/>
                    </a:lnTo>
                    <a:lnTo>
                      <a:pt x="165" y="396"/>
                    </a:lnTo>
                    <a:lnTo>
                      <a:pt x="157" y="397"/>
                    </a:lnTo>
                    <a:lnTo>
                      <a:pt x="150" y="399"/>
                    </a:lnTo>
                    <a:lnTo>
                      <a:pt x="142" y="400"/>
                    </a:lnTo>
                    <a:lnTo>
                      <a:pt x="135" y="400"/>
                    </a:lnTo>
                    <a:lnTo>
                      <a:pt x="128" y="399"/>
                    </a:lnTo>
                    <a:lnTo>
                      <a:pt x="123" y="396"/>
                    </a:lnTo>
                    <a:lnTo>
                      <a:pt x="117" y="391"/>
                    </a:lnTo>
                    <a:lnTo>
                      <a:pt x="114" y="387"/>
                    </a:lnTo>
                    <a:lnTo>
                      <a:pt x="112" y="381"/>
                    </a:lnTo>
                    <a:lnTo>
                      <a:pt x="111" y="376"/>
                    </a:lnTo>
                    <a:lnTo>
                      <a:pt x="111" y="372"/>
                    </a:lnTo>
                    <a:lnTo>
                      <a:pt x="112" y="364"/>
                    </a:lnTo>
                    <a:lnTo>
                      <a:pt x="111" y="358"/>
                    </a:lnTo>
                    <a:lnTo>
                      <a:pt x="110" y="354"/>
                    </a:lnTo>
                    <a:lnTo>
                      <a:pt x="106" y="351"/>
                    </a:lnTo>
                    <a:lnTo>
                      <a:pt x="100" y="340"/>
                    </a:lnTo>
                    <a:lnTo>
                      <a:pt x="99" y="330"/>
                    </a:lnTo>
                    <a:lnTo>
                      <a:pt x="101" y="322"/>
                    </a:lnTo>
                    <a:lnTo>
                      <a:pt x="102" y="319"/>
                    </a:lnTo>
                    <a:lnTo>
                      <a:pt x="101" y="313"/>
                    </a:lnTo>
                    <a:lnTo>
                      <a:pt x="98" y="310"/>
                    </a:lnTo>
                    <a:lnTo>
                      <a:pt x="92" y="310"/>
                    </a:lnTo>
                    <a:lnTo>
                      <a:pt x="86" y="310"/>
                    </a:lnTo>
                    <a:lnTo>
                      <a:pt x="78" y="313"/>
                    </a:lnTo>
                    <a:lnTo>
                      <a:pt x="71" y="315"/>
                    </a:lnTo>
                    <a:lnTo>
                      <a:pt x="63" y="316"/>
                    </a:lnTo>
                    <a:lnTo>
                      <a:pt x="58" y="318"/>
                    </a:lnTo>
                    <a:lnTo>
                      <a:pt x="45" y="318"/>
                    </a:lnTo>
                    <a:lnTo>
                      <a:pt x="35" y="313"/>
                    </a:lnTo>
                    <a:lnTo>
                      <a:pt x="27" y="307"/>
                    </a:lnTo>
                    <a:lnTo>
                      <a:pt x="21" y="298"/>
                    </a:lnTo>
                    <a:lnTo>
                      <a:pt x="18" y="289"/>
                    </a:lnTo>
                    <a:lnTo>
                      <a:pt x="16" y="279"/>
                    </a:lnTo>
                    <a:lnTo>
                      <a:pt x="14" y="270"/>
                    </a:lnTo>
                    <a:lnTo>
                      <a:pt x="16" y="262"/>
                    </a:lnTo>
                    <a:lnTo>
                      <a:pt x="17" y="252"/>
                    </a:lnTo>
                    <a:lnTo>
                      <a:pt x="14" y="244"/>
                    </a:lnTo>
                    <a:lnTo>
                      <a:pt x="9" y="238"/>
                    </a:lnTo>
                    <a:lnTo>
                      <a:pt x="3" y="229"/>
                    </a:lnTo>
                    <a:lnTo>
                      <a:pt x="0" y="220"/>
                    </a:lnTo>
                    <a:lnTo>
                      <a:pt x="3" y="213"/>
                    </a:lnTo>
                    <a:lnTo>
                      <a:pt x="8" y="207"/>
                    </a:lnTo>
                    <a:lnTo>
                      <a:pt x="12" y="201"/>
                    </a:lnTo>
                    <a:lnTo>
                      <a:pt x="17" y="196"/>
                    </a:lnTo>
                    <a:lnTo>
                      <a:pt x="21" y="192"/>
                    </a:lnTo>
                    <a:lnTo>
                      <a:pt x="23" y="187"/>
                    </a:lnTo>
                    <a:lnTo>
                      <a:pt x="22" y="181"/>
                    </a:lnTo>
                    <a:lnTo>
                      <a:pt x="17" y="174"/>
                    </a:lnTo>
                    <a:lnTo>
                      <a:pt x="11" y="166"/>
                    </a:lnTo>
                    <a:lnTo>
                      <a:pt x="6" y="156"/>
                    </a:lnTo>
                    <a:lnTo>
                      <a:pt x="3" y="141"/>
                    </a:lnTo>
                    <a:lnTo>
                      <a:pt x="6" y="127"/>
                    </a:lnTo>
                    <a:lnTo>
                      <a:pt x="12" y="118"/>
                    </a:lnTo>
                    <a:lnTo>
                      <a:pt x="20" y="114"/>
                    </a:lnTo>
                    <a:lnTo>
                      <a:pt x="24" y="115"/>
                    </a:lnTo>
                    <a:lnTo>
                      <a:pt x="27" y="118"/>
                    </a:lnTo>
                    <a:lnTo>
                      <a:pt x="32" y="120"/>
                    </a:lnTo>
                    <a:lnTo>
                      <a:pt x="35" y="117"/>
                    </a:lnTo>
                    <a:lnTo>
                      <a:pt x="38" y="109"/>
                    </a:lnTo>
                    <a:lnTo>
                      <a:pt x="44" y="100"/>
                    </a:lnTo>
                    <a:lnTo>
                      <a:pt x="51" y="93"/>
                    </a:lnTo>
                    <a:lnTo>
                      <a:pt x="58" y="91"/>
                    </a:lnTo>
                    <a:lnTo>
                      <a:pt x="61" y="97"/>
                    </a:lnTo>
                    <a:lnTo>
                      <a:pt x="62" y="105"/>
                    </a:lnTo>
                    <a:lnTo>
                      <a:pt x="63" y="108"/>
                    </a:lnTo>
                    <a:lnTo>
                      <a:pt x="66" y="108"/>
                    </a:lnTo>
                    <a:lnTo>
                      <a:pt x="72" y="106"/>
                    </a:lnTo>
                    <a:lnTo>
                      <a:pt x="75" y="102"/>
                    </a:lnTo>
                    <a:lnTo>
                      <a:pt x="77" y="93"/>
                    </a:lnTo>
                    <a:lnTo>
                      <a:pt x="79" y="81"/>
                    </a:lnTo>
                    <a:lnTo>
                      <a:pt x="89" y="69"/>
                    </a:lnTo>
                    <a:lnTo>
                      <a:pt x="92" y="66"/>
                    </a:lnTo>
                    <a:lnTo>
                      <a:pt x="98" y="63"/>
                    </a:lnTo>
                    <a:lnTo>
                      <a:pt x="104" y="58"/>
                    </a:lnTo>
                    <a:lnTo>
                      <a:pt x="115" y="54"/>
                    </a:lnTo>
                    <a:lnTo>
                      <a:pt x="122" y="54"/>
                    </a:lnTo>
                    <a:lnTo>
                      <a:pt x="128" y="55"/>
                    </a:lnTo>
                    <a:lnTo>
                      <a:pt x="135" y="61"/>
                    </a:lnTo>
                    <a:lnTo>
                      <a:pt x="141" y="66"/>
                    </a:lnTo>
                    <a:lnTo>
                      <a:pt x="147" y="73"/>
                    </a:lnTo>
                    <a:lnTo>
                      <a:pt x="151" y="78"/>
                    </a:lnTo>
                    <a:lnTo>
                      <a:pt x="153" y="82"/>
                    </a:lnTo>
                    <a:lnTo>
                      <a:pt x="154" y="84"/>
                    </a:lnTo>
                    <a:lnTo>
                      <a:pt x="160" y="85"/>
                    </a:lnTo>
                    <a:lnTo>
                      <a:pt x="166" y="91"/>
                    </a:lnTo>
                    <a:lnTo>
                      <a:pt x="171" y="99"/>
                    </a:lnTo>
                    <a:lnTo>
                      <a:pt x="177" y="108"/>
                    </a:lnTo>
                    <a:lnTo>
                      <a:pt x="181" y="117"/>
                    </a:lnTo>
                    <a:lnTo>
                      <a:pt x="184" y="124"/>
                    </a:lnTo>
                    <a:lnTo>
                      <a:pt x="187" y="130"/>
                    </a:lnTo>
                    <a:lnTo>
                      <a:pt x="188" y="132"/>
                    </a:lnTo>
                    <a:lnTo>
                      <a:pt x="189" y="106"/>
                    </a:lnTo>
                    <a:lnTo>
                      <a:pt x="192" y="85"/>
                    </a:lnTo>
                    <a:lnTo>
                      <a:pt x="196" y="69"/>
                    </a:lnTo>
                    <a:lnTo>
                      <a:pt x="201" y="55"/>
                    </a:lnTo>
                    <a:lnTo>
                      <a:pt x="206" y="45"/>
                    </a:lnTo>
                    <a:lnTo>
                      <a:pt x="211" y="39"/>
                    </a:lnTo>
                    <a:lnTo>
                      <a:pt x="217" y="33"/>
                    </a:lnTo>
                    <a:lnTo>
                      <a:pt x="222" y="28"/>
                    </a:lnTo>
                    <a:lnTo>
                      <a:pt x="232" y="22"/>
                    </a:lnTo>
                    <a:lnTo>
                      <a:pt x="241" y="22"/>
                    </a:lnTo>
                    <a:lnTo>
                      <a:pt x="247" y="25"/>
                    </a:lnTo>
                    <a:lnTo>
                      <a:pt x="252" y="28"/>
                    </a:lnTo>
                    <a:lnTo>
                      <a:pt x="254" y="28"/>
                    </a:lnTo>
                    <a:lnTo>
                      <a:pt x="257" y="27"/>
                    </a:lnTo>
                    <a:lnTo>
                      <a:pt x="262" y="22"/>
                    </a:lnTo>
                    <a:lnTo>
                      <a:pt x="268" y="18"/>
                    </a:lnTo>
                    <a:lnTo>
                      <a:pt x="274" y="13"/>
                    </a:lnTo>
                    <a:lnTo>
                      <a:pt x="281" y="9"/>
                    </a:lnTo>
                    <a:lnTo>
                      <a:pt x="288" y="4"/>
                    </a:lnTo>
                    <a:lnTo>
                      <a:pt x="297" y="1"/>
                    </a:lnTo>
                    <a:lnTo>
                      <a:pt x="305" y="0"/>
                    </a:lnTo>
                    <a:lnTo>
                      <a:pt x="311" y="1"/>
                    </a:lnTo>
                    <a:lnTo>
                      <a:pt x="316" y="4"/>
                    </a:lnTo>
                    <a:lnTo>
                      <a:pt x="321" y="7"/>
                    </a:lnTo>
                    <a:lnTo>
                      <a:pt x="324" y="10"/>
                    </a:lnTo>
                    <a:lnTo>
                      <a:pt x="327" y="15"/>
                    </a:lnTo>
                    <a:lnTo>
                      <a:pt x="328" y="19"/>
                    </a:lnTo>
                    <a:lnTo>
                      <a:pt x="329" y="22"/>
                    </a:lnTo>
                    <a:lnTo>
                      <a:pt x="331" y="28"/>
                    </a:lnTo>
                    <a:lnTo>
                      <a:pt x="332" y="37"/>
                    </a:lnTo>
                    <a:lnTo>
                      <a:pt x="336" y="45"/>
                    </a:lnTo>
                    <a:lnTo>
                      <a:pt x="344" y="49"/>
                    </a:lnTo>
                    <a:lnTo>
                      <a:pt x="350" y="48"/>
                    </a:lnTo>
                    <a:lnTo>
                      <a:pt x="354" y="42"/>
                    </a:lnTo>
                    <a:lnTo>
                      <a:pt x="358" y="36"/>
                    </a:lnTo>
                    <a:lnTo>
                      <a:pt x="364" y="33"/>
                    </a:lnTo>
                    <a:lnTo>
                      <a:pt x="372" y="31"/>
                    </a:lnTo>
                    <a:lnTo>
                      <a:pt x="376" y="28"/>
                    </a:lnTo>
                    <a:lnTo>
                      <a:pt x="380" y="25"/>
                    </a:lnTo>
                    <a:lnTo>
                      <a:pt x="388" y="24"/>
                    </a:lnTo>
                    <a:lnTo>
                      <a:pt x="397" y="27"/>
                    </a:lnTo>
                    <a:lnTo>
                      <a:pt x="402" y="34"/>
                    </a:lnTo>
                    <a:lnTo>
                      <a:pt x="405" y="45"/>
                    </a:lnTo>
                    <a:lnTo>
                      <a:pt x="404" y="54"/>
                    </a:lnTo>
                    <a:lnTo>
                      <a:pt x="402" y="58"/>
                    </a:lnTo>
                    <a:lnTo>
                      <a:pt x="400" y="64"/>
                    </a:lnTo>
                    <a:lnTo>
                      <a:pt x="399" y="70"/>
                    </a:lnTo>
                    <a:lnTo>
                      <a:pt x="400" y="75"/>
                    </a:lnTo>
                    <a:lnTo>
                      <a:pt x="403" y="79"/>
                    </a:lnTo>
                    <a:lnTo>
                      <a:pt x="406" y="87"/>
                    </a:lnTo>
                    <a:lnTo>
                      <a:pt x="407" y="94"/>
                    </a:lnTo>
                    <a:lnTo>
                      <a:pt x="402" y="100"/>
                    </a:lnTo>
                    <a:lnTo>
                      <a:pt x="399" y="108"/>
                    </a:lnTo>
                    <a:lnTo>
                      <a:pt x="403" y="121"/>
                    </a:lnTo>
                    <a:lnTo>
                      <a:pt x="412" y="136"/>
                    </a:lnTo>
                    <a:lnTo>
                      <a:pt x="418" y="148"/>
                    </a:lnTo>
                    <a:lnTo>
                      <a:pt x="418" y="150"/>
                    </a:lnTo>
                    <a:lnTo>
                      <a:pt x="419" y="153"/>
                    </a:lnTo>
                    <a:lnTo>
                      <a:pt x="417" y="157"/>
                    </a:lnTo>
                    <a:lnTo>
                      <a:pt x="413" y="160"/>
                    </a:lnTo>
                    <a:lnTo>
                      <a:pt x="406" y="162"/>
                    </a:lnTo>
                    <a:lnTo>
                      <a:pt x="398" y="165"/>
                    </a:lnTo>
                    <a:lnTo>
                      <a:pt x="389" y="168"/>
                    </a:lnTo>
                    <a:lnTo>
                      <a:pt x="381" y="17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4141">
                      <a:gamma/>
                      <a:shade val="46275"/>
                      <a:invGamma/>
                    </a:srgbClr>
                  </a:gs>
                  <a:gs pos="100000">
                    <a:srgbClr val="FF4141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499" name="Freeform 19"/>
              <p:cNvSpPr>
                <a:spLocks/>
              </p:cNvSpPr>
              <p:nvPr/>
            </p:nvSpPr>
            <p:spPr bwMode="auto">
              <a:xfrm>
                <a:off x="5157" y="2423"/>
                <a:ext cx="238" cy="135"/>
              </a:xfrm>
              <a:custGeom>
                <a:avLst/>
                <a:gdLst/>
                <a:ahLst/>
                <a:cxnLst>
                  <a:cxn ang="0">
                    <a:pos x="69" y="238"/>
                  </a:cxn>
                  <a:cxn ang="0">
                    <a:pos x="78" y="235"/>
                  </a:cxn>
                  <a:cxn ang="0">
                    <a:pos x="89" y="217"/>
                  </a:cxn>
                  <a:cxn ang="0">
                    <a:pos x="99" y="210"/>
                  </a:cxn>
                  <a:cxn ang="0">
                    <a:pos x="102" y="214"/>
                  </a:cxn>
                  <a:cxn ang="0">
                    <a:pos x="102" y="235"/>
                  </a:cxn>
                  <a:cxn ang="0">
                    <a:pos x="97" y="246"/>
                  </a:cxn>
                  <a:cxn ang="0">
                    <a:pos x="98" y="258"/>
                  </a:cxn>
                  <a:cxn ang="0">
                    <a:pos x="106" y="261"/>
                  </a:cxn>
                  <a:cxn ang="0">
                    <a:pos x="115" y="265"/>
                  </a:cxn>
                  <a:cxn ang="0">
                    <a:pos x="121" y="267"/>
                  </a:cxn>
                  <a:cxn ang="0">
                    <a:pos x="136" y="256"/>
                  </a:cxn>
                  <a:cxn ang="0">
                    <a:pos x="146" y="258"/>
                  </a:cxn>
                  <a:cxn ang="0">
                    <a:pos x="154" y="259"/>
                  </a:cxn>
                  <a:cxn ang="0">
                    <a:pos x="164" y="259"/>
                  </a:cxn>
                  <a:cxn ang="0">
                    <a:pos x="174" y="256"/>
                  </a:cxn>
                  <a:cxn ang="0">
                    <a:pos x="184" y="247"/>
                  </a:cxn>
                  <a:cxn ang="0">
                    <a:pos x="195" y="247"/>
                  </a:cxn>
                  <a:cxn ang="0">
                    <a:pos x="202" y="244"/>
                  </a:cxn>
                  <a:cxn ang="0">
                    <a:pos x="211" y="235"/>
                  </a:cxn>
                  <a:cxn ang="0">
                    <a:pos x="223" y="232"/>
                  </a:cxn>
                  <a:cxn ang="0">
                    <a:pos x="234" y="213"/>
                  </a:cxn>
                  <a:cxn ang="0">
                    <a:pos x="232" y="193"/>
                  </a:cxn>
                  <a:cxn ang="0">
                    <a:pos x="234" y="177"/>
                  </a:cxn>
                  <a:cxn ang="0">
                    <a:pos x="238" y="160"/>
                  </a:cxn>
                  <a:cxn ang="0">
                    <a:pos x="225" y="135"/>
                  </a:cxn>
                  <a:cxn ang="0">
                    <a:pos x="197" y="132"/>
                  </a:cxn>
                  <a:cxn ang="0">
                    <a:pos x="191" y="126"/>
                  </a:cxn>
                  <a:cxn ang="0">
                    <a:pos x="196" y="120"/>
                  </a:cxn>
                  <a:cxn ang="0">
                    <a:pos x="201" y="106"/>
                  </a:cxn>
                  <a:cxn ang="0">
                    <a:pos x="199" y="90"/>
                  </a:cxn>
                  <a:cxn ang="0">
                    <a:pos x="196" y="79"/>
                  </a:cxn>
                  <a:cxn ang="0">
                    <a:pos x="188" y="67"/>
                  </a:cxn>
                  <a:cxn ang="0">
                    <a:pos x="174" y="57"/>
                  </a:cxn>
                  <a:cxn ang="0">
                    <a:pos x="156" y="48"/>
                  </a:cxn>
                  <a:cxn ang="0">
                    <a:pos x="142" y="30"/>
                  </a:cxn>
                  <a:cxn ang="0">
                    <a:pos x="133" y="23"/>
                  </a:cxn>
                  <a:cxn ang="0">
                    <a:pos x="124" y="20"/>
                  </a:cxn>
                  <a:cxn ang="0">
                    <a:pos x="115" y="21"/>
                  </a:cxn>
                  <a:cxn ang="0">
                    <a:pos x="105" y="29"/>
                  </a:cxn>
                  <a:cxn ang="0">
                    <a:pos x="98" y="35"/>
                  </a:cxn>
                  <a:cxn ang="0">
                    <a:pos x="94" y="24"/>
                  </a:cxn>
                  <a:cxn ang="0">
                    <a:pos x="85" y="12"/>
                  </a:cxn>
                  <a:cxn ang="0">
                    <a:pos x="72" y="2"/>
                  </a:cxn>
                  <a:cxn ang="0">
                    <a:pos x="53" y="3"/>
                  </a:cxn>
                  <a:cxn ang="0">
                    <a:pos x="41" y="21"/>
                  </a:cxn>
                  <a:cxn ang="0">
                    <a:pos x="32" y="29"/>
                  </a:cxn>
                  <a:cxn ang="0">
                    <a:pos x="22" y="32"/>
                  </a:cxn>
                  <a:cxn ang="0">
                    <a:pos x="10" y="39"/>
                  </a:cxn>
                  <a:cxn ang="0">
                    <a:pos x="1" y="58"/>
                  </a:cxn>
                  <a:cxn ang="0">
                    <a:pos x="2" y="85"/>
                  </a:cxn>
                  <a:cxn ang="0">
                    <a:pos x="13" y="106"/>
                  </a:cxn>
                  <a:cxn ang="0">
                    <a:pos x="14" y="123"/>
                  </a:cxn>
                  <a:cxn ang="0">
                    <a:pos x="16" y="148"/>
                  </a:cxn>
                  <a:cxn ang="0">
                    <a:pos x="28" y="168"/>
                  </a:cxn>
                  <a:cxn ang="0">
                    <a:pos x="42" y="180"/>
                  </a:cxn>
                  <a:cxn ang="0">
                    <a:pos x="55" y="195"/>
                  </a:cxn>
                  <a:cxn ang="0">
                    <a:pos x="63" y="217"/>
                  </a:cxn>
                </a:cxnLst>
                <a:rect l="0" t="0" r="r" b="b"/>
                <a:pathLst>
                  <a:path w="238" h="270">
                    <a:moveTo>
                      <a:pt x="64" y="231"/>
                    </a:moveTo>
                    <a:lnTo>
                      <a:pt x="69" y="238"/>
                    </a:lnTo>
                    <a:lnTo>
                      <a:pt x="74" y="240"/>
                    </a:lnTo>
                    <a:lnTo>
                      <a:pt x="78" y="235"/>
                    </a:lnTo>
                    <a:lnTo>
                      <a:pt x="83" y="226"/>
                    </a:lnTo>
                    <a:lnTo>
                      <a:pt x="89" y="217"/>
                    </a:lnTo>
                    <a:lnTo>
                      <a:pt x="95" y="213"/>
                    </a:lnTo>
                    <a:lnTo>
                      <a:pt x="99" y="210"/>
                    </a:lnTo>
                    <a:lnTo>
                      <a:pt x="102" y="210"/>
                    </a:lnTo>
                    <a:lnTo>
                      <a:pt x="102" y="214"/>
                    </a:lnTo>
                    <a:lnTo>
                      <a:pt x="103" y="225"/>
                    </a:lnTo>
                    <a:lnTo>
                      <a:pt x="102" y="235"/>
                    </a:lnTo>
                    <a:lnTo>
                      <a:pt x="99" y="241"/>
                    </a:lnTo>
                    <a:lnTo>
                      <a:pt x="97" y="246"/>
                    </a:lnTo>
                    <a:lnTo>
                      <a:pt x="96" y="252"/>
                    </a:lnTo>
                    <a:lnTo>
                      <a:pt x="98" y="258"/>
                    </a:lnTo>
                    <a:lnTo>
                      <a:pt x="103" y="261"/>
                    </a:lnTo>
                    <a:lnTo>
                      <a:pt x="106" y="261"/>
                    </a:lnTo>
                    <a:lnTo>
                      <a:pt x="110" y="262"/>
                    </a:lnTo>
                    <a:lnTo>
                      <a:pt x="115" y="265"/>
                    </a:lnTo>
                    <a:lnTo>
                      <a:pt x="118" y="270"/>
                    </a:lnTo>
                    <a:lnTo>
                      <a:pt x="121" y="267"/>
                    </a:lnTo>
                    <a:lnTo>
                      <a:pt x="128" y="261"/>
                    </a:lnTo>
                    <a:lnTo>
                      <a:pt x="136" y="256"/>
                    </a:lnTo>
                    <a:lnTo>
                      <a:pt x="143" y="256"/>
                    </a:lnTo>
                    <a:lnTo>
                      <a:pt x="146" y="258"/>
                    </a:lnTo>
                    <a:lnTo>
                      <a:pt x="149" y="259"/>
                    </a:lnTo>
                    <a:lnTo>
                      <a:pt x="154" y="259"/>
                    </a:lnTo>
                    <a:lnTo>
                      <a:pt x="159" y="259"/>
                    </a:lnTo>
                    <a:lnTo>
                      <a:pt x="164" y="259"/>
                    </a:lnTo>
                    <a:lnTo>
                      <a:pt x="170" y="259"/>
                    </a:lnTo>
                    <a:lnTo>
                      <a:pt x="174" y="256"/>
                    </a:lnTo>
                    <a:lnTo>
                      <a:pt x="177" y="253"/>
                    </a:lnTo>
                    <a:lnTo>
                      <a:pt x="184" y="247"/>
                    </a:lnTo>
                    <a:lnTo>
                      <a:pt x="189" y="246"/>
                    </a:lnTo>
                    <a:lnTo>
                      <a:pt x="195" y="247"/>
                    </a:lnTo>
                    <a:lnTo>
                      <a:pt x="198" y="247"/>
                    </a:lnTo>
                    <a:lnTo>
                      <a:pt x="202" y="244"/>
                    </a:lnTo>
                    <a:lnTo>
                      <a:pt x="206" y="238"/>
                    </a:lnTo>
                    <a:lnTo>
                      <a:pt x="211" y="235"/>
                    </a:lnTo>
                    <a:lnTo>
                      <a:pt x="216" y="234"/>
                    </a:lnTo>
                    <a:lnTo>
                      <a:pt x="223" y="232"/>
                    </a:lnTo>
                    <a:lnTo>
                      <a:pt x="229" y="225"/>
                    </a:lnTo>
                    <a:lnTo>
                      <a:pt x="234" y="213"/>
                    </a:lnTo>
                    <a:lnTo>
                      <a:pt x="233" y="199"/>
                    </a:lnTo>
                    <a:lnTo>
                      <a:pt x="232" y="193"/>
                    </a:lnTo>
                    <a:lnTo>
                      <a:pt x="233" y="184"/>
                    </a:lnTo>
                    <a:lnTo>
                      <a:pt x="234" y="177"/>
                    </a:lnTo>
                    <a:lnTo>
                      <a:pt x="236" y="171"/>
                    </a:lnTo>
                    <a:lnTo>
                      <a:pt x="238" y="160"/>
                    </a:lnTo>
                    <a:lnTo>
                      <a:pt x="235" y="145"/>
                    </a:lnTo>
                    <a:lnTo>
                      <a:pt x="225" y="135"/>
                    </a:lnTo>
                    <a:lnTo>
                      <a:pt x="210" y="132"/>
                    </a:lnTo>
                    <a:lnTo>
                      <a:pt x="197" y="132"/>
                    </a:lnTo>
                    <a:lnTo>
                      <a:pt x="191" y="129"/>
                    </a:lnTo>
                    <a:lnTo>
                      <a:pt x="191" y="126"/>
                    </a:lnTo>
                    <a:lnTo>
                      <a:pt x="194" y="123"/>
                    </a:lnTo>
                    <a:lnTo>
                      <a:pt x="196" y="120"/>
                    </a:lnTo>
                    <a:lnTo>
                      <a:pt x="199" y="114"/>
                    </a:lnTo>
                    <a:lnTo>
                      <a:pt x="201" y="106"/>
                    </a:lnTo>
                    <a:lnTo>
                      <a:pt x="200" y="96"/>
                    </a:lnTo>
                    <a:lnTo>
                      <a:pt x="199" y="90"/>
                    </a:lnTo>
                    <a:lnTo>
                      <a:pt x="197" y="85"/>
                    </a:lnTo>
                    <a:lnTo>
                      <a:pt x="196" y="79"/>
                    </a:lnTo>
                    <a:lnTo>
                      <a:pt x="193" y="73"/>
                    </a:lnTo>
                    <a:lnTo>
                      <a:pt x="188" y="67"/>
                    </a:lnTo>
                    <a:lnTo>
                      <a:pt x="183" y="61"/>
                    </a:lnTo>
                    <a:lnTo>
                      <a:pt x="174" y="57"/>
                    </a:lnTo>
                    <a:lnTo>
                      <a:pt x="163" y="52"/>
                    </a:lnTo>
                    <a:lnTo>
                      <a:pt x="156" y="48"/>
                    </a:lnTo>
                    <a:lnTo>
                      <a:pt x="148" y="39"/>
                    </a:lnTo>
                    <a:lnTo>
                      <a:pt x="142" y="30"/>
                    </a:lnTo>
                    <a:lnTo>
                      <a:pt x="136" y="24"/>
                    </a:lnTo>
                    <a:lnTo>
                      <a:pt x="133" y="23"/>
                    </a:lnTo>
                    <a:lnTo>
                      <a:pt x="129" y="21"/>
                    </a:lnTo>
                    <a:lnTo>
                      <a:pt x="124" y="20"/>
                    </a:lnTo>
                    <a:lnTo>
                      <a:pt x="120" y="20"/>
                    </a:lnTo>
                    <a:lnTo>
                      <a:pt x="115" y="21"/>
                    </a:lnTo>
                    <a:lnTo>
                      <a:pt x="109" y="24"/>
                    </a:lnTo>
                    <a:lnTo>
                      <a:pt x="105" y="29"/>
                    </a:lnTo>
                    <a:lnTo>
                      <a:pt x="99" y="36"/>
                    </a:lnTo>
                    <a:lnTo>
                      <a:pt x="98" y="35"/>
                    </a:lnTo>
                    <a:lnTo>
                      <a:pt x="97" y="30"/>
                    </a:lnTo>
                    <a:lnTo>
                      <a:pt x="94" y="24"/>
                    </a:lnTo>
                    <a:lnTo>
                      <a:pt x="91" y="18"/>
                    </a:lnTo>
                    <a:lnTo>
                      <a:pt x="85" y="12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65" y="0"/>
                    </a:lnTo>
                    <a:lnTo>
                      <a:pt x="53" y="3"/>
                    </a:lnTo>
                    <a:lnTo>
                      <a:pt x="46" y="12"/>
                    </a:lnTo>
                    <a:lnTo>
                      <a:pt x="41" y="21"/>
                    </a:lnTo>
                    <a:lnTo>
                      <a:pt x="37" y="27"/>
                    </a:lnTo>
                    <a:lnTo>
                      <a:pt x="32" y="29"/>
                    </a:lnTo>
                    <a:lnTo>
                      <a:pt x="27" y="30"/>
                    </a:lnTo>
                    <a:lnTo>
                      <a:pt x="22" y="32"/>
                    </a:lnTo>
                    <a:lnTo>
                      <a:pt x="15" y="35"/>
                    </a:lnTo>
                    <a:lnTo>
                      <a:pt x="10" y="39"/>
                    </a:lnTo>
                    <a:lnTo>
                      <a:pt x="4" y="46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2" y="85"/>
                    </a:lnTo>
                    <a:lnTo>
                      <a:pt x="7" y="97"/>
                    </a:lnTo>
                    <a:lnTo>
                      <a:pt x="13" y="106"/>
                    </a:lnTo>
                    <a:lnTo>
                      <a:pt x="15" y="114"/>
                    </a:lnTo>
                    <a:lnTo>
                      <a:pt x="14" y="123"/>
                    </a:lnTo>
                    <a:lnTo>
                      <a:pt x="14" y="135"/>
                    </a:lnTo>
                    <a:lnTo>
                      <a:pt x="16" y="148"/>
                    </a:lnTo>
                    <a:lnTo>
                      <a:pt x="23" y="162"/>
                    </a:lnTo>
                    <a:lnTo>
                      <a:pt x="28" y="168"/>
                    </a:lnTo>
                    <a:lnTo>
                      <a:pt x="36" y="174"/>
                    </a:lnTo>
                    <a:lnTo>
                      <a:pt x="42" y="180"/>
                    </a:lnTo>
                    <a:lnTo>
                      <a:pt x="49" y="187"/>
                    </a:lnTo>
                    <a:lnTo>
                      <a:pt x="55" y="195"/>
                    </a:lnTo>
                    <a:lnTo>
                      <a:pt x="59" y="205"/>
                    </a:lnTo>
                    <a:lnTo>
                      <a:pt x="63" y="217"/>
                    </a:lnTo>
                    <a:lnTo>
                      <a:pt x="64" y="23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4141">
                      <a:gamma/>
                      <a:shade val="46275"/>
                      <a:invGamma/>
                    </a:srgbClr>
                  </a:gs>
                  <a:gs pos="100000">
                    <a:srgbClr val="FF4141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0" name="Freeform 20"/>
              <p:cNvSpPr>
                <a:spLocks/>
              </p:cNvSpPr>
              <p:nvPr/>
            </p:nvSpPr>
            <p:spPr bwMode="auto">
              <a:xfrm>
                <a:off x="5448" y="2219"/>
                <a:ext cx="82" cy="35"/>
              </a:xfrm>
              <a:custGeom>
                <a:avLst/>
                <a:gdLst/>
                <a:ahLst/>
                <a:cxnLst>
                  <a:cxn ang="0">
                    <a:pos x="82" y="20"/>
                  </a:cxn>
                  <a:cxn ang="0">
                    <a:pos x="76" y="20"/>
                  </a:cxn>
                  <a:cxn ang="0">
                    <a:pos x="69" y="17"/>
                  </a:cxn>
                  <a:cxn ang="0">
                    <a:pos x="63" y="12"/>
                  </a:cxn>
                  <a:cxn ang="0">
                    <a:pos x="59" y="11"/>
                  </a:cxn>
                  <a:cxn ang="0">
                    <a:pos x="57" y="14"/>
                  </a:cxn>
                  <a:cxn ang="0">
                    <a:pos x="59" y="18"/>
                  </a:cxn>
                  <a:cxn ang="0">
                    <a:pos x="61" y="26"/>
                  </a:cxn>
                  <a:cxn ang="0">
                    <a:pos x="62" y="32"/>
                  </a:cxn>
                  <a:cxn ang="0">
                    <a:pos x="59" y="42"/>
                  </a:cxn>
                  <a:cxn ang="0">
                    <a:pos x="51" y="50"/>
                  </a:cxn>
                  <a:cxn ang="0">
                    <a:pos x="41" y="51"/>
                  </a:cxn>
                  <a:cxn ang="0">
                    <a:pos x="33" y="51"/>
                  </a:cxn>
                  <a:cxn ang="0">
                    <a:pos x="26" y="50"/>
                  </a:cxn>
                  <a:cxn ang="0">
                    <a:pos x="20" y="53"/>
                  </a:cxn>
                  <a:cxn ang="0">
                    <a:pos x="12" y="59"/>
                  </a:cxn>
                  <a:cxn ang="0">
                    <a:pos x="5" y="69"/>
                  </a:cxn>
                  <a:cxn ang="0">
                    <a:pos x="4" y="69"/>
                  </a:cxn>
                  <a:cxn ang="0">
                    <a:pos x="1" y="69"/>
                  </a:cxn>
                  <a:cxn ang="0">
                    <a:pos x="0" y="66"/>
                  </a:cxn>
                  <a:cxn ang="0">
                    <a:pos x="4" y="60"/>
                  </a:cxn>
                  <a:cxn ang="0">
                    <a:pos x="10" y="53"/>
                  </a:cxn>
                  <a:cxn ang="0">
                    <a:pos x="14" y="48"/>
                  </a:cxn>
                  <a:cxn ang="0">
                    <a:pos x="18" y="45"/>
                  </a:cxn>
                  <a:cxn ang="0">
                    <a:pos x="23" y="44"/>
                  </a:cxn>
                  <a:cxn ang="0">
                    <a:pos x="30" y="45"/>
                  </a:cxn>
                  <a:cxn ang="0">
                    <a:pos x="39" y="47"/>
                  </a:cxn>
                  <a:cxn ang="0">
                    <a:pos x="48" y="45"/>
                  </a:cxn>
                  <a:cxn ang="0">
                    <a:pos x="52" y="38"/>
                  </a:cxn>
                  <a:cxn ang="0">
                    <a:pos x="52" y="29"/>
                  </a:cxn>
                  <a:cxn ang="0">
                    <a:pos x="49" y="20"/>
                  </a:cxn>
                  <a:cxn ang="0">
                    <a:pos x="48" y="12"/>
                  </a:cxn>
                  <a:cxn ang="0">
                    <a:pos x="49" y="6"/>
                  </a:cxn>
                  <a:cxn ang="0">
                    <a:pos x="53" y="2"/>
                  </a:cxn>
                  <a:cxn ang="0">
                    <a:pos x="57" y="0"/>
                  </a:cxn>
                  <a:cxn ang="0">
                    <a:pos x="61" y="0"/>
                  </a:cxn>
                  <a:cxn ang="0">
                    <a:pos x="64" y="2"/>
                  </a:cxn>
                  <a:cxn ang="0">
                    <a:pos x="68" y="6"/>
                  </a:cxn>
                  <a:cxn ang="0">
                    <a:pos x="73" y="11"/>
                  </a:cxn>
                  <a:cxn ang="0">
                    <a:pos x="77" y="15"/>
                  </a:cxn>
                  <a:cxn ang="0">
                    <a:pos x="82" y="20"/>
                  </a:cxn>
                </a:cxnLst>
                <a:rect l="0" t="0" r="r" b="b"/>
                <a:pathLst>
                  <a:path w="82" h="69">
                    <a:moveTo>
                      <a:pt x="82" y="20"/>
                    </a:moveTo>
                    <a:lnTo>
                      <a:pt x="76" y="20"/>
                    </a:lnTo>
                    <a:lnTo>
                      <a:pt x="69" y="17"/>
                    </a:lnTo>
                    <a:lnTo>
                      <a:pt x="63" y="12"/>
                    </a:lnTo>
                    <a:lnTo>
                      <a:pt x="59" y="11"/>
                    </a:lnTo>
                    <a:lnTo>
                      <a:pt x="57" y="14"/>
                    </a:lnTo>
                    <a:lnTo>
                      <a:pt x="59" y="18"/>
                    </a:lnTo>
                    <a:lnTo>
                      <a:pt x="61" y="26"/>
                    </a:lnTo>
                    <a:lnTo>
                      <a:pt x="62" y="32"/>
                    </a:lnTo>
                    <a:lnTo>
                      <a:pt x="59" y="42"/>
                    </a:lnTo>
                    <a:lnTo>
                      <a:pt x="51" y="50"/>
                    </a:lnTo>
                    <a:lnTo>
                      <a:pt x="41" y="51"/>
                    </a:lnTo>
                    <a:lnTo>
                      <a:pt x="33" y="51"/>
                    </a:lnTo>
                    <a:lnTo>
                      <a:pt x="26" y="50"/>
                    </a:lnTo>
                    <a:lnTo>
                      <a:pt x="20" y="53"/>
                    </a:lnTo>
                    <a:lnTo>
                      <a:pt x="12" y="59"/>
                    </a:lnTo>
                    <a:lnTo>
                      <a:pt x="5" y="69"/>
                    </a:lnTo>
                    <a:lnTo>
                      <a:pt x="4" y="69"/>
                    </a:lnTo>
                    <a:lnTo>
                      <a:pt x="1" y="69"/>
                    </a:lnTo>
                    <a:lnTo>
                      <a:pt x="0" y="66"/>
                    </a:lnTo>
                    <a:lnTo>
                      <a:pt x="4" y="60"/>
                    </a:lnTo>
                    <a:lnTo>
                      <a:pt x="10" y="53"/>
                    </a:lnTo>
                    <a:lnTo>
                      <a:pt x="14" y="48"/>
                    </a:lnTo>
                    <a:lnTo>
                      <a:pt x="18" y="45"/>
                    </a:lnTo>
                    <a:lnTo>
                      <a:pt x="23" y="44"/>
                    </a:lnTo>
                    <a:lnTo>
                      <a:pt x="30" y="45"/>
                    </a:lnTo>
                    <a:lnTo>
                      <a:pt x="39" y="47"/>
                    </a:lnTo>
                    <a:lnTo>
                      <a:pt x="48" y="45"/>
                    </a:lnTo>
                    <a:lnTo>
                      <a:pt x="52" y="38"/>
                    </a:lnTo>
                    <a:lnTo>
                      <a:pt x="52" y="29"/>
                    </a:lnTo>
                    <a:lnTo>
                      <a:pt x="49" y="20"/>
                    </a:lnTo>
                    <a:lnTo>
                      <a:pt x="48" y="12"/>
                    </a:lnTo>
                    <a:lnTo>
                      <a:pt x="49" y="6"/>
                    </a:lnTo>
                    <a:lnTo>
                      <a:pt x="53" y="2"/>
                    </a:lnTo>
                    <a:lnTo>
                      <a:pt x="57" y="0"/>
                    </a:lnTo>
                    <a:lnTo>
                      <a:pt x="61" y="0"/>
                    </a:lnTo>
                    <a:lnTo>
                      <a:pt x="64" y="2"/>
                    </a:lnTo>
                    <a:lnTo>
                      <a:pt x="68" y="6"/>
                    </a:lnTo>
                    <a:lnTo>
                      <a:pt x="73" y="11"/>
                    </a:lnTo>
                    <a:lnTo>
                      <a:pt x="77" y="15"/>
                    </a:lnTo>
                    <a:lnTo>
                      <a:pt x="82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1" name="Freeform 21"/>
              <p:cNvSpPr>
                <a:spLocks/>
              </p:cNvSpPr>
              <p:nvPr/>
            </p:nvSpPr>
            <p:spPr bwMode="auto">
              <a:xfrm>
                <a:off x="5383" y="2152"/>
                <a:ext cx="161" cy="65"/>
              </a:xfrm>
              <a:custGeom>
                <a:avLst/>
                <a:gdLst/>
                <a:ahLst/>
                <a:cxnLst>
                  <a:cxn ang="0">
                    <a:pos x="140" y="57"/>
                  </a:cxn>
                  <a:cxn ang="0">
                    <a:pos x="146" y="42"/>
                  </a:cxn>
                  <a:cxn ang="0">
                    <a:pos x="148" y="22"/>
                  </a:cxn>
                  <a:cxn ang="0">
                    <a:pos x="133" y="12"/>
                  </a:cxn>
                  <a:cxn ang="0">
                    <a:pos x="124" y="7"/>
                  </a:cxn>
                  <a:cxn ang="0">
                    <a:pos x="112" y="7"/>
                  </a:cxn>
                  <a:cxn ang="0">
                    <a:pos x="98" y="7"/>
                  </a:cxn>
                  <a:cxn ang="0">
                    <a:pos x="83" y="12"/>
                  </a:cxn>
                  <a:cxn ang="0">
                    <a:pos x="73" y="21"/>
                  </a:cxn>
                  <a:cxn ang="0">
                    <a:pos x="61" y="28"/>
                  </a:cxn>
                  <a:cxn ang="0">
                    <a:pos x="50" y="28"/>
                  </a:cxn>
                  <a:cxn ang="0">
                    <a:pos x="40" y="33"/>
                  </a:cxn>
                  <a:cxn ang="0">
                    <a:pos x="29" y="40"/>
                  </a:cxn>
                  <a:cxn ang="0">
                    <a:pos x="21" y="48"/>
                  </a:cxn>
                  <a:cxn ang="0">
                    <a:pos x="13" y="57"/>
                  </a:cxn>
                  <a:cxn ang="0">
                    <a:pos x="2" y="67"/>
                  </a:cxn>
                  <a:cxn ang="0">
                    <a:pos x="3" y="52"/>
                  </a:cxn>
                  <a:cxn ang="0">
                    <a:pos x="16" y="25"/>
                  </a:cxn>
                  <a:cxn ang="0">
                    <a:pos x="32" y="9"/>
                  </a:cxn>
                  <a:cxn ang="0">
                    <a:pos x="42" y="1"/>
                  </a:cxn>
                  <a:cxn ang="0">
                    <a:pos x="41" y="1"/>
                  </a:cxn>
                  <a:cxn ang="0">
                    <a:pos x="29" y="15"/>
                  </a:cxn>
                  <a:cxn ang="0">
                    <a:pos x="15" y="37"/>
                  </a:cxn>
                  <a:cxn ang="0">
                    <a:pos x="20" y="40"/>
                  </a:cxn>
                  <a:cxn ang="0">
                    <a:pos x="26" y="36"/>
                  </a:cxn>
                  <a:cxn ang="0">
                    <a:pos x="38" y="30"/>
                  </a:cxn>
                  <a:cxn ang="0">
                    <a:pos x="49" y="27"/>
                  </a:cxn>
                  <a:cxn ang="0">
                    <a:pos x="59" y="24"/>
                  </a:cxn>
                  <a:cxn ang="0">
                    <a:pos x="67" y="21"/>
                  </a:cxn>
                  <a:cxn ang="0">
                    <a:pos x="74" y="12"/>
                  </a:cxn>
                  <a:cxn ang="0">
                    <a:pos x="78" y="9"/>
                  </a:cxn>
                  <a:cxn ang="0">
                    <a:pos x="88" y="4"/>
                  </a:cxn>
                  <a:cxn ang="0">
                    <a:pos x="101" y="1"/>
                  </a:cxn>
                  <a:cxn ang="0">
                    <a:pos x="115" y="0"/>
                  </a:cxn>
                  <a:cxn ang="0">
                    <a:pos x="137" y="1"/>
                  </a:cxn>
                  <a:cxn ang="0">
                    <a:pos x="154" y="16"/>
                  </a:cxn>
                  <a:cxn ang="0">
                    <a:pos x="157" y="37"/>
                  </a:cxn>
                  <a:cxn ang="0">
                    <a:pos x="154" y="57"/>
                  </a:cxn>
                  <a:cxn ang="0">
                    <a:pos x="148" y="73"/>
                  </a:cxn>
                  <a:cxn ang="0">
                    <a:pos x="154" y="91"/>
                  </a:cxn>
                  <a:cxn ang="0">
                    <a:pos x="160" y="103"/>
                  </a:cxn>
                  <a:cxn ang="0">
                    <a:pos x="161" y="120"/>
                  </a:cxn>
                  <a:cxn ang="0">
                    <a:pos x="159" y="129"/>
                  </a:cxn>
                  <a:cxn ang="0">
                    <a:pos x="157" y="123"/>
                  </a:cxn>
                  <a:cxn ang="0">
                    <a:pos x="156" y="99"/>
                  </a:cxn>
                  <a:cxn ang="0">
                    <a:pos x="142" y="82"/>
                  </a:cxn>
                </a:cxnLst>
                <a:rect l="0" t="0" r="r" b="b"/>
                <a:pathLst>
                  <a:path w="161" h="129">
                    <a:moveTo>
                      <a:pt x="139" y="66"/>
                    </a:moveTo>
                    <a:lnTo>
                      <a:pt x="140" y="57"/>
                    </a:lnTo>
                    <a:lnTo>
                      <a:pt x="143" y="49"/>
                    </a:lnTo>
                    <a:lnTo>
                      <a:pt x="146" y="42"/>
                    </a:lnTo>
                    <a:lnTo>
                      <a:pt x="150" y="33"/>
                    </a:lnTo>
                    <a:lnTo>
                      <a:pt x="148" y="22"/>
                    </a:lnTo>
                    <a:lnTo>
                      <a:pt x="142" y="16"/>
                    </a:lnTo>
                    <a:lnTo>
                      <a:pt x="133" y="12"/>
                    </a:lnTo>
                    <a:lnTo>
                      <a:pt x="127" y="9"/>
                    </a:lnTo>
                    <a:lnTo>
                      <a:pt x="124" y="7"/>
                    </a:lnTo>
                    <a:lnTo>
                      <a:pt x="118" y="7"/>
                    </a:lnTo>
                    <a:lnTo>
                      <a:pt x="112" y="7"/>
                    </a:lnTo>
                    <a:lnTo>
                      <a:pt x="105" y="7"/>
                    </a:lnTo>
                    <a:lnTo>
                      <a:pt x="98" y="7"/>
                    </a:lnTo>
                    <a:lnTo>
                      <a:pt x="90" y="9"/>
                    </a:lnTo>
                    <a:lnTo>
                      <a:pt x="83" y="12"/>
                    </a:lnTo>
                    <a:lnTo>
                      <a:pt x="79" y="15"/>
                    </a:lnTo>
                    <a:lnTo>
                      <a:pt x="73" y="21"/>
                    </a:lnTo>
                    <a:lnTo>
                      <a:pt x="67" y="25"/>
                    </a:lnTo>
                    <a:lnTo>
                      <a:pt x="61" y="28"/>
                    </a:lnTo>
                    <a:lnTo>
                      <a:pt x="54" y="28"/>
                    </a:lnTo>
                    <a:lnTo>
                      <a:pt x="50" y="28"/>
                    </a:lnTo>
                    <a:lnTo>
                      <a:pt x="46" y="30"/>
                    </a:lnTo>
                    <a:lnTo>
                      <a:pt x="40" y="33"/>
                    </a:lnTo>
                    <a:lnTo>
                      <a:pt x="35" y="36"/>
                    </a:lnTo>
                    <a:lnTo>
                      <a:pt x="29" y="40"/>
                    </a:lnTo>
                    <a:lnTo>
                      <a:pt x="25" y="43"/>
                    </a:lnTo>
                    <a:lnTo>
                      <a:pt x="21" y="48"/>
                    </a:lnTo>
                    <a:lnTo>
                      <a:pt x="19" y="51"/>
                    </a:lnTo>
                    <a:lnTo>
                      <a:pt x="13" y="57"/>
                    </a:lnTo>
                    <a:lnTo>
                      <a:pt x="8" y="63"/>
                    </a:lnTo>
                    <a:lnTo>
                      <a:pt x="2" y="67"/>
                    </a:lnTo>
                    <a:lnTo>
                      <a:pt x="0" y="69"/>
                    </a:lnTo>
                    <a:lnTo>
                      <a:pt x="3" y="52"/>
                    </a:lnTo>
                    <a:lnTo>
                      <a:pt x="10" y="37"/>
                    </a:lnTo>
                    <a:lnTo>
                      <a:pt x="16" y="25"/>
                    </a:lnTo>
                    <a:lnTo>
                      <a:pt x="24" y="16"/>
                    </a:lnTo>
                    <a:lnTo>
                      <a:pt x="32" y="9"/>
                    </a:lnTo>
                    <a:lnTo>
                      <a:pt x="38" y="4"/>
                    </a:lnTo>
                    <a:lnTo>
                      <a:pt x="42" y="1"/>
                    </a:lnTo>
                    <a:lnTo>
                      <a:pt x="43" y="0"/>
                    </a:lnTo>
                    <a:lnTo>
                      <a:pt x="41" y="1"/>
                    </a:lnTo>
                    <a:lnTo>
                      <a:pt x="37" y="6"/>
                    </a:lnTo>
                    <a:lnTo>
                      <a:pt x="29" y="15"/>
                    </a:lnTo>
                    <a:lnTo>
                      <a:pt x="21" y="27"/>
                    </a:lnTo>
                    <a:lnTo>
                      <a:pt x="15" y="37"/>
                    </a:lnTo>
                    <a:lnTo>
                      <a:pt x="16" y="40"/>
                    </a:lnTo>
                    <a:lnTo>
                      <a:pt x="20" y="40"/>
                    </a:lnTo>
                    <a:lnTo>
                      <a:pt x="22" y="40"/>
                    </a:lnTo>
                    <a:lnTo>
                      <a:pt x="26" y="36"/>
                    </a:lnTo>
                    <a:lnTo>
                      <a:pt x="32" y="33"/>
                    </a:lnTo>
                    <a:lnTo>
                      <a:pt x="38" y="30"/>
                    </a:lnTo>
                    <a:lnTo>
                      <a:pt x="43" y="28"/>
                    </a:lnTo>
                    <a:lnTo>
                      <a:pt x="49" y="27"/>
                    </a:lnTo>
                    <a:lnTo>
                      <a:pt x="54" y="25"/>
                    </a:lnTo>
                    <a:lnTo>
                      <a:pt x="59" y="24"/>
                    </a:lnTo>
                    <a:lnTo>
                      <a:pt x="62" y="24"/>
                    </a:lnTo>
                    <a:lnTo>
                      <a:pt x="67" y="21"/>
                    </a:lnTo>
                    <a:lnTo>
                      <a:pt x="72" y="16"/>
                    </a:lnTo>
                    <a:lnTo>
                      <a:pt x="74" y="12"/>
                    </a:lnTo>
                    <a:lnTo>
                      <a:pt x="75" y="10"/>
                    </a:lnTo>
                    <a:lnTo>
                      <a:pt x="78" y="9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3"/>
                    </a:lnTo>
                    <a:lnTo>
                      <a:pt x="101" y="1"/>
                    </a:lnTo>
                    <a:lnTo>
                      <a:pt x="107" y="1"/>
                    </a:lnTo>
                    <a:lnTo>
                      <a:pt x="115" y="0"/>
                    </a:lnTo>
                    <a:lnTo>
                      <a:pt x="121" y="0"/>
                    </a:lnTo>
                    <a:lnTo>
                      <a:pt x="137" y="1"/>
                    </a:lnTo>
                    <a:lnTo>
                      <a:pt x="147" y="7"/>
                    </a:lnTo>
                    <a:lnTo>
                      <a:pt x="154" y="16"/>
                    </a:lnTo>
                    <a:lnTo>
                      <a:pt x="157" y="27"/>
                    </a:lnTo>
                    <a:lnTo>
                      <a:pt x="157" y="37"/>
                    </a:lnTo>
                    <a:lnTo>
                      <a:pt x="156" y="48"/>
                    </a:lnTo>
                    <a:lnTo>
                      <a:pt x="154" y="57"/>
                    </a:lnTo>
                    <a:lnTo>
                      <a:pt x="151" y="63"/>
                    </a:lnTo>
                    <a:lnTo>
                      <a:pt x="148" y="73"/>
                    </a:lnTo>
                    <a:lnTo>
                      <a:pt x="151" y="82"/>
                    </a:lnTo>
                    <a:lnTo>
                      <a:pt x="154" y="91"/>
                    </a:lnTo>
                    <a:lnTo>
                      <a:pt x="158" y="97"/>
                    </a:lnTo>
                    <a:lnTo>
                      <a:pt x="160" y="103"/>
                    </a:lnTo>
                    <a:lnTo>
                      <a:pt x="161" y="111"/>
                    </a:lnTo>
                    <a:lnTo>
                      <a:pt x="161" y="120"/>
                    </a:lnTo>
                    <a:lnTo>
                      <a:pt x="160" y="129"/>
                    </a:lnTo>
                    <a:lnTo>
                      <a:pt x="159" y="129"/>
                    </a:lnTo>
                    <a:lnTo>
                      <a:pt x="158" y="129"/>
                    </a:lnTo>
                    <a:lnTo>
                      <a:pt x="157" y="123"/>
                    </a:lnTo>
                    <a:lnTo>
                      <a:pt x="158" y="111"/>
                    </a:lnTo>
                    <a:lnTo>
                      <a:pt x="156" y="99"/>
                    </a:lnTo>
                    <a:lnTo>
                      <a:pt x="148" y="91"/>
                    </a:lnTo>
                    <a:lnTo>
                      <a:pt x="142" y="82"/>
                    </a:lnTo>
                    <a:lnTo>
                      <a:pt x="139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2" name="Freeform 22"/>
              <p:cNvSpPr>
                <a:spLocks/>
              </p:cNvSpPr>
              <p:nvPr/>
            </p:nvSpPr>
            <p:spPr bwMode="auto">
              <a:xfrm>
                <a:off x="5144" y="2204"/>
                <a:ext cx="186" cy="78"/>
              </a:xfrm>
              <a:custGeom>
                <a:avLst/>
                <a:gdLst/>
                <a:ahLst/>
                <a:cxnLst>
                  <a:cxn ang="0">
                    <a:pos x="102" y="156"/>
                  </a:cxn>
                  <a:cxn ang="0">
                    <a:pos x="90" y="147"/>
                  </a:cxn>
                  <a:cxn ang="0">
                    <a:pos x="87" y="126"/>
                  </a:cxn>
                  <a:cxn ang="0">
                    <a:pos x="79" y="120"/>
                  </a:cxn>
                  <a:cxn ang="0">
                    <a:pos x="66" y="119"/>
                  </a:cxn>
                  <a:cxn ang="0">
                    <a:pos x="51" y="122"/>
                  </a:cxn>
                  <a:cxn ang="0">
                    <a:pos x="36" y="123"/>
                  </a:cxn>
                  <a:cxn ang="0">
                    <a:pos x="24" y="119"/>
                  </a:cxn>
                  <a:cxn ang="0">
                    <a:pos x="15" y="110"/>
                  </a:cxn>
                  <a:cxn ang="0">
                    <a:pos x="12" y="99"/>
                  </a:cxn>
                  <a:cxn ang="0">
                    <a:pos x="13" y="87"/>
                  </a:cxn>
                  <a:cxn ang="0">
                    <a:pos x="11" y="77"/>
                  </a:cxn>
                  <a:cxn ang="0">
                    <a:pos x="4" y="69"/>
                  </a:cxn>
                  <a:cxn ang="0">
                    <a:pos x="0" y="60"/>
                  </a:cxn>
                  <a:cxn ang="0">
                    <a:pos x="1" y="50"/>
                  </a:cxn>
                  <a:cxn ang="0">
                    <a:pos x="7" y="41"/>
                  </a:cxn>
                  <a:cxn ang="0">
                    <a:pos x="12" y="33"/>
                  </a:cxn>
                  <a:cxn ang="0">
                    <a:pos x="19" y="24"/>
                  </a:cxn>
                  <a:cxn ang="0">
                    <a:pos x="29" y="15"/>
                  </a:cxn>
                  <a:cxn ang="0">
                    <a:pos x="41" y="11"/>
                  </a:cxn>
                  <a:cxn ang="0">
                    <a:pos x="53" y="9"/>
                  </a:cxn>
                  <a:cxn ang="0">
                    <a:pos x="71" y="11"/>
                  </a:cxn>
                  <a:cxn ang="0">
                    <a:pos x="91" y="14"/>
                  </a:cxn>
                  <a:cxn ang="0">
                    <a:pos x="106" y="14"/>
                  </a:cxn>
                  <a:cxn ang="0">
                    <a:pos x="116" y="12"/>
                  </a:cxn>
                  <a:cxn ang="0">
                    <a:pos x="127" y="9"/>
                  </a:cxn>
                  <a:cxn ang="0">
                    <a:pos x="141" y="8"/>
                  </a:cxn>
                  <a:cxn ang="0">
                    <a:pos x="151" y="8"/>
                  </a:cxn>
                  <a:cxn ang="0">
                    <a:pos x="163" y="9"/>
                  </a:cxn>
                  <a:cxn ang="0">
                    <a:pos x="180" y="6"/>
                  </a:cxn>
                  <a:cxn ang="0">
                    <a:pos x="186" y="0"/>
                  </a:cxn>
                  <a:cxn ang="0">
                    <a:pos x="184" y="11"/>
                  </a:cxn>
                  <a:cxn ang="0">
                    <a:pos x="173" y="15"/>
                  </a:cxn>
                  <a:cxn ang="0">
                    <a:pos x="164" y="15"/>
                  </a:cxn>
                  <a:cxn ang="0">
                    <a:pos x="156" y="15"/>
                  </a:cxn>
                  <a:cxn ang="0">
                    <a:pos x="147" y="15"/>
                  </a:cxn>
                  <a:cxn ang="0">
                    <a:pos x="140" y="18"/>
                  </a:cxn>
                  <a:cxn ang="0">
                    <a:pos x="130" y="20"/>
                  </a:cxn>
                  <a:cxn ang="0">
                    <a:pos x="118" y="21"/>
                  </a:cxn>
                  <a:cxn ang="0">
                    <a:pos x="107" y="23"/>
                  </a:cxn>
                  <a:cxn ang="0">
                    <a:pos x="98" y="23"/>
                  </a:cxn>
                  <a:cxn ang="0">
                    <a:pos x="84" y="20"/>
                  </a:cxn>
                  <a:cxn ang="0">
                    <a:pos x="68" y="18"/>
                  </a:cxn>
                  <a:cxn ang="0">
                    <a:pos x="54" y="17"/>
                  </a:cxn>
                  <a:cxn ang="0">
                    <a:pos x="42" y="20"/>
                  </a:cxn>
                  <a:cxn ang="0">
                    <a:pos x="27" y="32"/>
                  </a:cxn>
                  <a:cxn ang="0">
                    <a:pos x="15" y="41"/>
                  </a:cxn>
                  <a:cxn ang="0">
                    <a:pos x="9" y="56"/>
                  </a:cxn>
                  <a:cxn ang="0">
                    <a:pos x="23" y="74"/>
                  </a:cxn>
                  <a:cxn ang="0">
                    <a:pos x="24" y="90"/>
                  </a:cxn>
                  <a:cxn ang="0">
                    <a:pos x="23" y="102"/>
                  </a:cxn>
                  <a:cxn ang="0">
                    <a:pos x="32" y="111"/>
                  </a:cxn>
                  <a:cxn ang="0">
                    <a:pos x="46" y="110"/>
                  </a:cxn>
                  <a:cxn ang="0">
                    <a:pos x="58" y="108"/>
                  </a:cxn>
                  <a:cxn ang="0">
                    <a:pos x="71" y="107"/>
                  </a:cxn>
                  <a:cxn ang="0">
                    <a:pos x="82" y="110"/>
                  </a:cxn>
                  <a:cxn ang="0">
                    <a:pos x="90" y="119"/>
                  </a:cxn>
                  <a:cxn ang="0">
                    <a:pos x="93" y="128"/>
                  </a:cxn>
                  <a:cxn ang="0">
                    <a:pos x="93" y="140"/>
                  </a:cxn>
                  <a:cxn ang="0">
                    <a:pos x="97" y="149"/>
                  </a:cxn>
                  <a:cxn ang="0">
                    <a:pos x="105" y="152"/>
                  </a:cxn>
                  <a:cxn ang="0">
                    <a:pos x="105" y="155"/>
                  </a:cxn>
                </a:cxnLst>
                <a:rect l="0" t="0" r="r" b="b"/>
                <a:pathLst>
                  <a:path w="186" h="156">
                    <a:moveTo>
                      <a:pt x="104" y="156"/>
                    </a:moveTo>
                    <a:lnTo>
                      <a:pt x="102" y="156"/>
                    </a:lnTo>
                    <a:lnTo>
                      <a:pt x="95" y="153"/>
                    </a:lnTo>
                    <a:lnTo>
                      <a:pt x="90" y="147"/>
                    </a:lnTo>
                    <a:lnTo>
                      <a:pt x="88" y="134"/>
                    </a:lnTo>
                    <a:lnTo>
                      <a:pt x="87" y="126"/>
                    </a:lnTo>
                    <a:lnTo>
                      <a:pt x="84" y="122"/>
                    </a:lnTo>
                    <a:lnTo>
                      <a:pt x="79" y="120"/>
                    </a:lnTo>
                    <a:lnTo>
                      <a:pt x="74" y="119"/>
                    </a:lnTo>
                    <a:lnTo>
                      <a:pt x="66" y="119"/>
                    </a:lnTo>
                    <a:lnTo>
                      <a:pt x="58" y="120"/>
                    </a:lnTo>
                    <a:lnTo>
                      <a:pt x="51" y="122"/>
                    </a:lnTo>
                    <a:lnTo>
                      <a:pt x="43" y="123"/>
                    </a:lnTo>
                    <a:lnTo>
                      <a:pt x="36" y="123"/>
                    </a:lnTo>
                    <a:lnTo>
                      <a:pt x="29" y="122"/>
                    </a:lnTo>
                    <a:lnTo>
                      <a:pt x="24" y="119"/>
                    </a:lnTo>
                    <a:lnTo>
                      <a:pt x="18" y="114"/>
                    </a:lnTo>
                    <a:lnTo>
                      <a:pt x="15" y="110"/>
                    </a:lnTo>
                    <a:lnTo>
                      <a:pt x="13" y="104"/>
                    </a:lnTo>
                    <a:lnTo>
                      <a:pt x="12" y="99"/>
                    </a:lnTo>
                    <a:lnTo>
                      <a:pt x="12" y="95"/>
                    </a:lnTo>
                    <a:lnTo>
                      <a:pt x="13" y="87"/>
                    </a:lnTo>
                    <a:lnTo>
                      <a:pt x="12" y="81"/>
                    </a:lnTo>
                    <a:lnTo>
                      <a:pt x="11" y="77"/>
                    </a:lnTo>
                    <a:lnTo>
                      <a:pt x="7" y="74"/>
                    </a:lnTo>
                    <a:lnTo>
                      <a:pt x="4" y="69"/>
                    </a:lnTo>
                    <a:lnTo>
                      <a:pt x="2" y="65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1" y="50"/>
                    </a:lnTo>
                    <a:lnTo>
                      <a:pt x="4" y="45"/>
                    </a:lnTo>
                    <a:lnTo>
                      <a:pt x="7" y="41"/>
                    </a:lnTo>
                    <a:lnTo>
                      <a:pt x="10" y="36"/>
                    </a:lnTo>
                    <a:lnTo>
                      <a:pt x="12" y="33"/>
                    </a:lnTo>
                    <a:lnTo>
                      <a:pt x="15" y="29"/>
                    </a:lnTo>
                    <a:lnTo>
                      <a:pt x="19" y="24"/>
                    </a:lnTo>
                    <a:lnTo>
                      <a:pt x="24" y="20"/>
                    </a:lnTo>
                    <a:lnTo>
                      <a:pt x="29" y="15"/>
                    </a:lnTo>
                    <a:lnTo>
                      <a:pt x="36" y="12"/>
                    </a:lnTo>
                    <a:lnTo>
                      <a:pt x="41" y="11"/>
                    </a:lnTo>
                    <a:lnTo>
                      <a:pt x="46" y="9"/>
                    </a:lnTo>
                    <a:lnTo>
                      <a:pt x="53" y="9"/>
                    </a:lnTo>
                    <a:lnTo>
                      <a:pt x="62" y="9"/>
                    </a:lnTo>
                    <a:lnTo>
                      <a:pt x="71" y="11"/>
                    </a:lnTo>
                    <a:lnTo>
                      <a:pt x="81" y="12"/>
                    </a:lnTo>
                    <a:lnTo>
                      <a:pt x="91" y="14"/>
                    </a:lnTo>
                    <a:lnTo>
                      <a:pt x="100" y="14"/>
                    </a:lnTo>
                    <a:lnTo>
                      <a:pt x="106" y="14"/>
                    </a:lnTo>
                    <a:lnTo>
                      <a:pt x="111" y="14"/>
                    </a:lnTo>
                    <a:lnTo>
                      <a:pt x="116" y="12"/>
                    </a:lnTo>
                    <a:lnTo>
                      <a:pt x="121" y="11"/>
                    </a:lnTo>
                    <a:lnTo>
                      <a:pt x="127" y="9"/>
                    </a:lnTo>
                    <a:lnTo>
                      <a:pt x="134" y="8"/>
                    </a:lnTo>
                    <a:lnTo>
                      <a:pt x="141" y="8"/>
                    </a:lnTo>
                    <a:lnTo>
                      <a:pt x="146" y="8"/>
                    </a:lnTo>
                    <a:lnTo>
                      <a:pt x="151" y="8"/>
                    </a:lnTo>
                    <a:lnTo>
                      <a:pt x="156" y="8"/>
                    </a:lnTo>
                    <a:lnTo>
                      <a:pt x="163" y="9"/>
                    </a:lnTo>
                    <a:lnTo>
                      <a:pt x="172" y="9"/>
                    </a:lnTo>
                    <a:lnTo>
                      <a:pt x="180" y="6"/>
                    </a:lnTo>
                    <a:lnTo>
                      <a:pt x="184" y="2"/>
                    </a:lnTo>
                    <a:lnTo>
                      <a:pt x="186" y="0"/>
                    </a:lnTo>
                    <a:lnTo>
                      <a:pt x="186" y="3"/>
                    </a:lnTo>
                    <a:lnTo>
                      <a:pt x="184" y="11"/>
                    </a:lnTo>
                    <a:lnTo>
                      <a:pt x="177" y="15"/>
                    </a:lnTo>
                    <a:lnTo>
                      <a:pt x="173" y="15"/>
                    </a:lnTo>
                    <a:lnTo>
                      <a:pt x="169" y="15"/>
                    </a:lnTo>
                    <a:lnTo>
                      <a:pt x="164" y="15"/>
                    </a:lnTo>
                    <a:lnTo>
                      <a:pt x="160" y="15"/>
                    </a:lnTo>
                    <a:lnTo>
                      <a:pt x="156" y="15"/>
                    </a:lnTo>
                    <a:lnTo>
                      <a:pt x="151" y="15"/>
                    </a:lnTo>
                    <a:lnTo>
                      <a:pt x="147" y="15"/>
                    </a:lnTo>
                    <a:lnTo>
                      <a:pt x="144" y="17"/>
                    </a:lnTo>
                    <a:lnTo>
                      <a:pt x="140" y="18"/>
                    </a:lnTo>
                    <a:lnTo>
                      <a:pt x="135" y="18"/>
                    </a:lnTo>
                    <a:lnTo>
                      <a:pt x="130" y="20"/>
                    </a:lnTo>
                    <a:lnTo>
                      <a:pt x="123" y="21"/>
                    </a:lnTo>
                    <a:lnTo>
                      <a:pt x="118" y="21"/>
                    </a:lnTo>
                    <a:lnTo>
                      <a:pt x="112" y="23"/>
                    </a:lnTo>
                    <a:lnTo>
                      <a:pt x="107" y="23"/>
                    </a:lnTo>
                    <a:lnTo>
                      <a:pt x="103" y="23"/>
                    </a:lnTo>
                    <a:lnTo>
                      <a:pt x="98" y="23"/>
                    </a:lnTo>
                    <a:lnTo>
                      <a:pt x="92" y="21"/>
                    </a:lnTo>
                    <a:lnTo>
                      <a:pt x="84" y="20"/>
                    </a:lnTo>
                    <a:lnTo>
                      <a:pt x="77" y="20"/>
                    </a:lnTo>
                    <a:lnTo>
                      <a:pt x="68" y="18"/>
                    </a:lnTo>
                    <a:lnTo>
                      <a:pt x="61" y="17"/>
                    </a:lnTo>
                    <a:lnTo>
                      <a:pt x="54" y="17"/>
                    </a:lnTo>
                    <a:lnTo>
                      <a:pt x="50" y="17"/>
                    </a:lnTo>
                    <a:lnTo>
                      <a:pt x="42" y="20"/>
                    </a:lnTo>
                    <a:lnTo>
                      <a:pt x="35" y="24"/>
                    </a:lnTo>
                    <a:lnTo>
                      <a:pt x="27" y="32"/>
                    </a:lnTo>
                    <a:lnTo>
                      <a:pt x="20" y="36"/>
                    </a:lnTo>
                    <a:lnTo>
                      <a:pt x="15" y="41"/>
                    </a:lnTo>
                    <a:lnTo>
                      <a:pt x="10" y="47"/>
                    </a:lnTo>
                    <a:lnTo>
                      <a:pt x="9" y="56"/>
                    </a:lnTo>
                    <a:lnTo>
                      <a:pt x="15" y="65"/>
                    </a:lnTo>
                    <a:lnTo>
                      <a:pt x="23" y="74"/>
                    </a:lnTo>
                    <a:lnTo>
                      <a:pt x="25" y="83"/>
                    </a:lnTo>
                    <a:lnTo>
                      <a:pt x="24" y="90"/>
                    </a:lnTo>
                    <a:lnTo>
                      <a:pt x="23" y="96"/>
                    </a:lnTo>
                    <a:lnTo>
                      <a:pt x="23" y="102"/>
                    </a:lnTo>
                    <a:lnTo>
                      <a:pt x="27" y="108"/>
                    </a:lnTo>
                    <a:lnTo>
                      <a:pt x="32" y="111"/>
                    </a:lnTo>
                    <a:lnTo>
                      <a:pt x="41" y="111"/>
                    </a:lnTo>
                    <a:lnTo>
                      <a:pt x="46" y="110"/>
                    </a:lnTo>
                    <a:lnTo>
                      <a:pt x="52" y="108"/>
                    </a:lnTo>
                    <a:lnTo>
                      <a:pt x="58" y="108"/>
                    </a:lnTo>
                    <a:lnTo>
                      <a:pt x="65" y="107"/>
                    </a:lnTo>
                    <a:lnTo>
                      <a:pt x="71" y="107"/>
                    </a:lnTo>
                    <a:lnTo>
                      <a:pt x="78" y="108"/>
                    </a:lnTo>
                    <a:lnTo>
                      <a:pt x="82" y="110"/>
                    </a:lnTo>
                    <a:lnTo>
                      <a:pt x="87" y="113"/>
                    </a:lnTo>
                    <a:lnTo>
                      <a:pt x="90" y="119"/>
                    </a:lnTo>
                    <a:lnTo>
                      <a:pt x="92" y="123"/>
                    </a:lnTo>
                    <a:lnTo>
                      <a:pt x="93" y="128"/>
                    </a:lnTo>
                    <a:lnTo>
                      <a:pt x="93" y="134"/>
                    </a:lnTo>
                    <a:lnTo>
                      <a:pt x="93" y="140"/>
                    </a:lnTo>
                    <a:lnTo>
                      <a:pt x="95" y="144"/>
                    </a:lnTo>
                    <a:lnTo>
                      <a:pt x="97" y="149"/>
                    </a:lnTo>
                    <a:lnTo>
                      <a:pt x="102" y="150"/>
                    </a:lnTo>
                    <a:lnTo>
                      <a:pt x="105" y="152"/>
                    </a:lnTo>
                    <a:lnTo>
                      <a:pt x="106" y="153"/>
                    </a:lnTo>
                    <a:lnTo>
                      <a:pt x="105" y="155"/>
                    </a:lnTo>
                    <a:lnTo>
                      <a:pt x="104" y="1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3" name="Freeform 23"/>
              <p:cNvSpPr>
                <a:spLocks/>
              </p:cNvSpPr>
              <p:nvPr/>
            </p:nvSpPr>
            <p:spPr bwMode="auto">
              <a:xfrm>
                <a:off x="5045" y="2146"/>
                <a:ext cx="104" cy="79"/>
              </a:xfrm>
              <a:custGeom>
                <a:avLst/>
                <a:gdLst/>
                <a:ahLst/>
                <a:cxnLst>
                  <a:cxn ang="0">
                    <a:pos x="30" y="8"/>
                  </a:cxn>
                  <a:cxn ang="0">
                    <a:pos x="33" y="20"/>
                  </a:cxn>
                  <a:cxn ang="0">
                    <a:pos x="27" y="33"/>
                  </a:cxn>
                  <a:cxn ang="0">
                    <a:pos x="18" y="47"/>
                  </a:cxn>
                  <a:cxn ang="0">
                    <a:pos x="13" y="56"/>
                  </a:cxn>
                  <a:cxn ang="0">
                    <a:pos x="17" y="63"/>
                  </a:cxn>
                  <a:cxn ang="0">
                    <a:pos x="25" y="68"/>
                  </a:cxn>
                  <a:cxn ang="0">
                    <a:pos x="33" y="78"/>
                  </a:cxn>
                  <a:cxn ang="0">
                    <a:pos x="30" y="90"/>
                  </a:cxn>
                  <a:cxn ang="0">
                    <a:pos x="24" y="104"/>
                  </a:cxn>
                  <a:cxn ang="0">
                    <a:pos x="27" y="122"/>
                  </a:cxn>
                  <a:cxn ang="0">
                    <a:pos x="43" y="140"/>
                  </a:cxn>
                  <a:cxn ang="0">
                    <a:pos x="58" y="141"/>
                  </a:cxn>
                  <a:cxn ang="0">
                    <a:pos x="69" y="140"/>
                  </a:cxn>
                  <a:cxn ang="0">
                    <a:pos x="81" y="138"/>
                  </a:cxn>
                  <a:cxn ang="0">
                    <a:pos x="89" y="137"/>
                  </a:cxn>
                  <a:cxn ang="0">
                    <a:pos x="98" y="140"/>
                  </a:cxn>
                  <a:cxn ang="0">
                    <a:pos x="104" y="150"/>
                  </a:cxn>
                  <a:cxn ang="0">
                    <a:pos x="101" y="153"/>
                  </a:cxn>
                  <a:cxn ang="0">
                    <a:pos x="92" y="150"/>
                  </a:cxn>
                  <a:cxn ang="0">
                    <a:pos x="78" y="153"/>
                  </a:cxn>
                  <a:cxn ang="0">
                    <a:pos x="63" y="156"/>
                  </a:cxn>
                  <a:cxn ang="0">
                    <a:pos x="45" y="158"/>
                  </a:cxn>
                  <a:cxn ang="0">
                    <a:pos x="27" y="147"/>
                  </a:cxn>
                  <a:cxn ang="0">
                    <a:pos x="18" y="129"/>
                  </a:cxn>
                  <a:cxn ang="0">
                    <a:pos x="14" y="110"/>
                  </a:cxn>
                  <a:cxn ang="0">
                    <a:pos x="17" y="92"/>
                  </a:cxn>
                  <a:cxn ang="0">
                    <a:pos x="9" y="78"/>
                  </a:cxn>
                  <a:cxn ang="0">
                    <a:pos x="0" y="60"/>
                  </a:cxn>
                  <a:cxn ang="0">
                    <a:pos x="8" y="47"/>
                  </a:cxn>
                  <a:cxn ang="0">
                    <a:pos x="17" y="36"/>
                  </a:cxn>
                  <a:cxn ang="0">
                    <a:pos x="23" y="27"/>
                  </a:cxn>
                  <a:cxn ang="0">
                    <a:pos x="19" y="17"/>
                  </a:cxn>
                  <a:cxn ang="0">
                    <a:pos x="11" y="6"/>
                  </a:cxn>
                  <a:cxn ang="0">
                    <a:pos x="25" y="0"/>
                  </a:cxn>
                </a:cxnLst>
                <a:rect l="0" t="0" r="r" b="b"/>
                <a:pathLst>
                  <a:path w="104" h="159">
                    <a:moveTo>
                      <a:pt x="25" y="0"/>
                    </a:moveTo>
                    <a:lnTo>
                      <a:pt x="30" y="8"/>
                    </a:lnTo>
                    <a:lnTo>
                      <a:pt x="32" y="14"/>
                    </a:lnTo>
                    <a:lnTo>
                      <a:pt x="33" y="20"/>
                    </a:lnTo>
                    <a:lnTo>
                      <a:pt x="32" y="26"/>
                    </a:lnTo>
                    <a:lnTo>
                      <a:pt x="27" y="33"/>
                    </a:lnTo>
                    <a:lnTo>
                      <a:pt x="22" y="41"/>
                    </a:lnTo>
                    <a:lnTo>
                      <a:pt x="18" y="47"/>
                    </a:lnTo>
                    <a:lnTo>
                      <a:pt x="14" y="51"/>
                    </a:lnTo>
                    <a:lnTo>
                      <a:pt x="13" y="56"/>
                    </a:lnTo>
                    <a:lnTo>
                      <a:pt x="14" y="59"/>
                    </a:lnTo>
                    <a:lnTo>
                      <a:pt x="17" y="63"/>
                    </a:lnTo>
                    <a:lnTo>
                      <a:pt x="21" y="65"/>
                    </a:lnTo>
                    <a:lnTo>
                      <a:pt x="25" y="68"/>
                    </a:lnTo>
                    <a:lnTo>
                      <a:pt x="31" y="72"/>
                    </a:lnTo>
                    <a:lnTo>
                      <a:pt x="33" y="78"/>
                    </a:lnTo>
                    <a:lnTo>
                      <a:pt x="32" y="86"/>
                    </a:lnTo>
                    <a:lnTo>
                      <a:pt x="30" y="90"/>
                    </a:lnTo>
                    <a:lnTo>
                      <a:pt x="26" y="96"/>
                    </a:lnTo>
                    <a:lnTo>
                      <a:pt x="24" y="104"/>
                    </a:lnTo>
                    <a:lnTo>
                      <a:pt x="24" y="111"/>
                    </a:lnTo>
                    <a:lnTo>
                      <a:pt x="27" y="122"/>
                    </a:lnTo>
                    <a:lnTo>
                      <a:pt x="34" y="132"/>
                    </a:lnTo>
                    <a:lnTo>
                      <a:pt x="43" y="140"/>
                    </a:lnTo>
                    <a:lnTo>
                      <a:pt x="55" y="143"/>
                    </a:lnTo>
                    <a:lnTo>
                      <a:pt x="58" y="141"/>
                    </a:lnTo>
                    <a:lnTo>
                      <a:pt x="63" y="141"/>
                    </a:lnTo>
                    <a:lnTo>
                      <a:pt x="69" y="140"/>
                    </a:lnTo>
                    <a:lnTo>
                      <a:pt x="74" y="138"/>
                    </a:lnTo>
                    <a:lnTo>
                      <a:pt x="81" y="138"/>
                    </a:lnTo>
                    <a:lnTo>
                      <a:pt x="85" y="137"/>
                    </a:lnTo>
                    <a:lnTo>
                      <a:pt x="89" y="137"/>
                    </a:lnTo>
                    <a:lnTo>
                      <a:pt x="92" y="137"/>
                    </a:lnTo>
                    <a:lnTo>
                      <a:pt x="98" y="140"/>
                    </a:lnTo>
                    <a:lnTo>
                      <a:pt x="102" y="144"/>
                    </a:lnTo>
                    <a:lnTo>
                      <a:pt x="104" y="150"/>
                    </a:lnTo>
                    <a:lnTo>
                      <a:pt x="102" y="159"/>
                    </a:lnTo>
                    <a:lnTo>
                      <a:pt x="101" y="153"/>
                    </a:lnTo>
                    <a:lnTo>
                      <a:pt x="98" y="150"/>
                    </a:lnTo>
                    <a:lnTo>
                      <a:pt x="92" y="150"/>
                    </a:lnTo>
                    <a:lnTo>
                      <a:pt x="86" y="150"/>
                    </a:lnTo>
                    <a:lnTo>
                      <a:pt x="78" y="153"/>
                    </a:lnTo>
                    <a:lnTo>
                      <a:pt x="71" y="155"/>
                    </a:lnTo>
                    <a:lnTo>
                      <a:pt x="63" y="156"/>
                    </a:lnTo>
                    <a:lnTo>
                      <a:pt x="58" y="158"/>
                    </a:lnTo>
                    <a:lnTo>
                      <a:pt x="45" y="158"/>
                    </a:lnTo>
                    <a:lnTo>
                      <a:pt x="35" y="153"/>
                    </a:lnTo>
                    <a:lnTo>
                      <a:pt x="27" y="147"/>
                    </a:lnTo>
                    <a:lnTo>
                      <a:pt x="21" y="138"/>
                    </a:lnTo>
                    <a:lnTo>
                      <a:pt x="18" y="129"/>
                    </a:lnTo>
                    <a:lnTo>
                      <a:pt x="16" y="119"/>
                    </a:lnTo>
                    <a:lnTo>
                      <a:pt x="14" y="110"/>
                    </a:lnTo>
                    <a:lnTo>
                      <a:pt x="16" y="102"/>
                    </a:lnTo>
                    <a:lnTo>
                      <a:pt x="17" y="92"/>
                    </a:lnTo>
                    <a:lnTo>
                      <a:pt x="14" y="84"/>
                    </a:lnTo>
                    <a:lnTo>
                      <a:pt x="9" y="78"/>
                    </a:lnTo>
                    <a:lnTo>
                      <a:pt x="3" y="69"/>
                    </a:lnTo>
                    <a:lnTo>
                      <a:pt x="0" y="60"/>
                    </a:lnTo>
                    <a:lnTo>
                      <a:pt x="3" y="53"/>
                    </a:lnTo>
                    <a:lnTo>
                      <a:pt x="8" y="47"/>
                    </a:lnTo>
                    <a:lnTo>
                      <a:pt x="12" y="41"/>
                    </a:lnTo>
                    <a:lnTo>
                      <a:pt x="17" y="36"/>
                    </a:lnTo>
                    <a:lnTo>
                      <a:pt x="21" y="32"/>
                    </a:lnTo>
                    <a:lnTo>
                      <a:pt x="23" y="27"/>
                    </a:lnTo>
                    <a:lnTo>
                      <a:pt x="22" y="21"/>
                    </a:lnTo>
                    <a:lnTo>
                      <a:pt x="19" y="17"/>
                    </a:lnTo>
                    <a:lnTo>
                      <a:pt x="16" y="12"/>
                    </a:lnTo>
                    <a:lnTo>
                      <a:pt x="11" y="6"/>
                    </a:lnTo>
                    <a:lnTo>
                      <a:pt x="8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4" name="Freeform 24"/>
              <p:cNvSpPr>
                <a:spLocks/>
              </p:cNvSpPr>
              <p:nvPr/>
            </p:nvSpPr>
            <p:spPr bwMode="auto">
              <a:xfrm>
                <a:off x="5048" y="2065"/>
                <a:ext cx="416" cy="87"/>
              </a:xfrm>
              <a:custGeom>
                <a:avLst/>
                <a:gdLst/>
                <a:ahLst/>
                <a:cxnLst>
                  <a:cxn ang="0">
                    <a:pos x="191" y="174"/>
                  </a:cxn>
                  <a:cxn ang="0">
                    <a:pos x="188" y="163"/>
                  </a:cxn>
                  <a:cxn ang="0">
                    <a:pos x="184" y="142"/>
                  </a:cxn>
                  <a:cxn ang="0">
                    <a:pos x="171" y="115"/>
                  </a:cxn>
                  <a:cxn ang="0">
                    <a:pos x="151" y="91"/>
                  </a:cxn>
                  <a:cxn ang="0">
                    <a:pos x="125" y="67"/>
                  </a:cxn>
                  <a:cxn ang="0">
                    <a:pos x="92" y="78"/>
                  </a:cxn>
                  <a:cxn ang="0">
                    <a:pos x="76" y="114"/>
                  </a:cxn>
                  <a:cxn ang="0">
                    <a:pos x="56" y="118"/>
                  </a:cxn>
                  <a:cxn ang="0">
                    <a:pos x="47" y="108"/>
                  </a:cxn>
                  <a:cxn ang="0">
                    <a:pos x="32" y="130"/>
                  </a:cxn>
                  <a:cxn ang="0">
                    <a:pos x="11" y="145"/>
                  </a:cxn>
                  <a:cxn ang="0">
                    <a:pos x="20" y="157"/>
                  </a:cxn>
                  <a:cxn ang="0">
                    <a:pos x="2" y="153"/>
                  </a:cxn>
                  <a:cxn ang="0">
                    <a:pos x="9" y="118"/>
                  </a:cxn>
                  <a:cxn ang="0">
                    <a:pos x="29" y="120"/>
                  </a:cxn>
                  <a:cxn ang="0">
                    <a:pos x="48" y="93"/>
                  </a:cxn>
                  <a:cxn ang="0">
                    <a:pos x="60" y="108"/>
                  </a:cxn>
                  <a:cxn ang="0">
                    <a:pos x="74" y="93"/>
                  </a:cxn>
                  <a:cxn ang="0">
                    <a:pos x="95" y="63"/>
                  </a:cxn>
                  <a:cxn ang="0">
                    <a:pos x="125" y="55"/>
                  </a:cxn>
                  <a:cxn ang="0">
                    <a:pos x="148" y="78"/>
                  </a:cxn>
                  <a:cxn ang="0">
                    <a:pos x="163" y="91"/>
                  </a:cxn>
                  <a:cxn ang="0">
                    <a:pos x="181" y="124"/>
                  </a:cxn>
                  <a:cxn ang="0">
                    <a:pos x="189" y="85"/>
                  </a:cxn>
                  <a:cxn ang="0">
                    <a:pos x="208" y="39"/>
                  </a:cxn>
                  <a:cxn ang="0">
                    <a:pos x="238" y="22"/>
                  </a:cxn>
                  <a:cxn ang="0">
                    <a:pos x="254" y="27"/>
                  </a:cxn>
                  <a:cxn ang="0">
                    <a:pos x="278" y="9"/>
                  </a:cxn>
                  <a:cxn ang="0">
                    <a:pos x="308" y="1"/>
                  </a:cxn>
                  <a:cxn ang="0">
                    <a:pos x="324" y="15"/>
                  </a:cxn>
                  <a:cxn ang="0">
                    <a:pos x="329" y="37"/>
                  </a:cxn>
                  <a:cxn ang="0">
                    <a:pos x="351" y="42"/>
                  </a:cxn>
                  <a:cxn ang="0">
                    <a:pos x="373" y="28"/>
                  </a:cxn>
                  <a:cxn ang="0">
                    <a:pos x="399" y="34"/>
                  </a:cxn>
                  <a:cxn ang="0">
                    <a:pos x="397" y="64"/>
                  </a:cxn>
                  <a:cxn ang="0">
                    <a:pos x="403" y="87"/>
                  </a:cxn>
                  <a:cxn ang="0">
                    <a:pos x="400" y="121"/>
                  </a:cxn>
                  <a:cxn ang="0">
                    <a:pos x="416" y="153"/>
                  </a:cxn>
                  <a:cxn ang="0">
                    <a:pos x="405" y="160"/>
                  </a:cxn>
                  <a:cxn ang="0">
                    <a:pos x="409" y="148"/>
                  </a:cxn>
                  <a:cxn ang="0">
                    <a:pos x="389" y="112"/>
                  </a:cxn>
                  <a:cxn ang="0">
                    <a:pos x="393" y="94"/>
                  </a:cxn>
                  <a:cxn ang="0">
                    <a:pos x="390" y="76"/>
                  </a:cxn>
                  <a:cxn ang="0">
                    <a:pos x="395" y="51"/>
                  </a:cxn>
                  <a:cxn ang="0">
                    <a:pos x="386" y="30"/>
                  </a:cxn>
                  <a:cxn ang="0">
                    <a:pos x="374" y="48"/>
                  </a:cxn>
                  <a:cxn ang="0">
                    <a:pos x="360" y="43"/>
                  </a:cxn>
                  <a:cxn ang="0">
                    <a:pos x="341" y="57"/>
                  </a:cxn>
                  <a:cxn ang="0">
                    <a:pos x="320" y="30"/>
                  </a:cxn>
                  <a:cxn ang="0">
                    <a:pos x="294" y="13"/>
                  </a:cxn>
                  <a:cxn ang="0">
                    <a:pos x="272" y="30"/>
                  </a:cxn>
                  <a:cxn ang="0">
                    <a:pos x="250" y="39"/>
                  </a:cxn>
                  <a:cxn ang="0">
                    <a:pos x="228" y="39"/>
                  </a:cxn>
                  <a:cxn ang="0">
                    <a:pos x="216" y="46"/>
                  </a:cxn>
                  <a:cxn ang="0">
                    <a:pos x="193" y="126"/>
                  </a:cxn>
                  <a:cxn ang="0">
                    <a:pos x="194" y="160"/>
                  </a:cxn>
                </a:cxnLst>
                <a:rect l="0" t="0" r="r" b="b"/>
                <a:pathLst>
                  <a:path w="416" h="174">
                    <a:moveTo>
                      <a:pt x="194" y="160"/>
                    </a:moveTo>
                    <a:lnTo>
                      <a:pt x="194" y="168"/>
                    </a:lnTo>
                    <a:lnTo>
                      <a:pt x="193" y="172"/>
                    </a:lnTo>
                    <a:lnTo>
                      <a:pt x="191" y="174"/>
                    </a:lnTo>
                    <a:lnTo>
                      <a:pt x="190" y="171"/>
                    </a:lnTo>
                    <a:lnTo>
                      <a:pt x="189" y="168"/>
                    </a:lnTo>
                    <a:lnTo>
                      <a:pt x="189" y="166"/>
                    </a:lnTo>
                    <a:lnTo>
                      <a:pt x="188" y="163"/>
                    </a:lnTo>
                    <a:lnTo>
                      <a:pt x="188" y="160"/>
                    </a:lnTo>
                    <a:lnTo>
                      <a:pt x="187" y="154"/>
                    </a:lnTo>
                    <a:lnTo>
                      <a:pt x="185" y="148"/>
                    </a:lnTo>
                    <a:lnTo>
                      <a:pt x="184" y="142"/>
                    </a:lnTo>
                    <a:lnTo>
                      <a:pt x="181" y="136"/>
                    </a:lnTo>
                    <a:lnTo>
                      <a:pt x="179" y="130"/>
                    </a:lnTo>
                    <a:lnTo>
                      <a:pt x="175" y="123"/>
                    </a:lnTo>
                    <a:lnTo>
                      <a:pt x="171" y="115"/>
                    </a:lnTo>
                    <a:lnTo>
                      <a:pt x="166" y="106"/>
                    </a:lnTo>
                    <a:lnTo>
                      <a:pt x="161" y="100"/>
                    </a:lnTo>
                    <a:lnTo>
                      <a:pt x="155" y="94"/>
                    </a:lnTo>
                    <a:lnTo>
                      <a:pt x="151" y="91"/>
                    </a:lnTo>
                    <a:lnTo>
                      <a:pt x="147" y="91"/>
                    </a:lnTo>
                    <a:lnTo>
                      <a:pt x="144" y="87"/>
                    </a:lnTo>
                    <a:lnTo>
                      <a:pt x="135" y="76"/>
                    </a:lnTo>
                    <a:lnTo>
                      <a:pt x="125" y="67"/>
                    </a:lnTo>
                    <a:lnTo>
                      <a:pt x="115" y="67"/>
                    </a:lnTo>
                    <a:lnTo>
                      <a:pt x="107" y="72"/>
                    </a:lnTo>
                    <a:lnTo>
                      <a:pt x="98" y="75"/>
                    </a:lnTo>
                    <a:lnTo>
                      <a:pt x="92" y="78"/>
                    </a:lnTo>
                    <a:lnTo>
                      <a:pt x="87" y="81"/>
                    </a:lnTo>
                    <a:lnTo>
                      <a:pt x="81" y="93"/>
                    </a:lnTo>
                    <a:lnTo>
                      <a:pt x="79" y="103"/>
                    </a:lnTo>
                    <a:lnTo>
                      <a:pt x="76" y="114"/>
                    </a:lnTo>
                    <a:lnTo>
                      <a:pt x="72" y="118"/>
                    </a:lnTo>
                    <a:lnTo>
                      <a:pt x="66" y="120"/>
                    </a:lnTo>
                    <a:lnTo>
                      <a:pt x="60" y="120"/>
                    </a:lnTo>
                    <a:lnTo>
                      <a:pt x="56" y="118"/>
                    </a:lnTo>
                    <a:lnTo>
                      <a:pt x="55" y="112"/>
                    </a:lnTo>
                    <a:lnTo>
                      <a:pt x="54" y="105"/>
                    </a:lnTo>
                    <a:lnTo>
                      <a:pt x="50" y="105"/>
                    </a:lnTo>
                    <a:lnTo>
                      <a:pt x="47" y="108"/>
                    </a:lnTo>
                    <a:lnTo>
                      <a:pt x="45" y="112"/>
                    </a:lnTo>
                    <a:lnTo>
                      <a:pt x="44" y="118"/>
                    </a:lnTo>
                    <a:lnTo>
                      <a:pt x="40" y="126"/>
                    </a:lnTo>
                    <a:lnTo>
                      <a:pt x="32" y="130"/>
                    </a:lnTo>
                    <a:lnTo>
                      <a:pt x="19" y="132"/>
                    </a:lnTo>
                    <a:lnTo>
                      <a:pt x="13" y="133"/>
                    </a:lnTo>
                    <a:lnTo>
                      <a:pt x="10" y="139"/>
                    </a:lnTo>
                    <a:lnTo>
                      <a:pt x="11" y="145"/>
                    </a:lnTo>
                    <a:lnTo>
                      <a:pt x="15" y="151"/>
                    </a:lnTo>
                    <a:lnTo>
                      <a:pt x="16" y="153"/>
                    </a:lnTo>
                    <a:lnTo>
                      <a:pt x="18" y="154"/>
                    </a:lnTo>
                    <a:lnTo>
                      <a:pt x="20" y="157"/>
                    </a:lnTo>
                    <a:lnTo>
                      <a:pt x="22" y="160"/>
                    </a:lnTo>
                    <a:lnTo>
                      <a:pt x="5" y="160"/>
                    </a:lnTo>
                    <a:lnTo>
                      <a:pt x="3" y="157"/>
                    </a:lnTo>
                    <a:lnTo>
                      <a:pt x="2" y="153"/>
                    </a:lnTo>
                    <a:lnTo>
                      <a:pt x="1" y="147"/>
                    </a:lnTo>
                    <a:lnTo>
                      <a:pt x="0" y="141"/>
                    </a:lnTo>
                    <a:lnTo>
                      <a:pt x="3" y="127"/>
                    </a:lnTo>
                    <a:lnTo>
                      <a:pt x="9" y="118"/>
                    </a:lnTo>
                    <a:lnTo>
                      <a:pt x="17" y="114"/>
                    </a:lnTo>
                    <a:lnTo>
                      <a:pt x="21" y="115"/>
                    </a:lnTo>
                    <a:lnTo>
                      <a:pt x="24" y="118"/>
                    </a:lnTo>
                    <a:lnTo>
                      <a:pt x="29" y="120"/>
                    </a:lnTo>
                    <a:lnTo>
                      <a:pt x="32" y="117"/>
                    </a:lnTo>
                    <a:lnTo>
                      <a:pt x="35" y="109"/>
                    </a:lnTo>
                    <a:lnTo>
                      <a:pt x="41" y="100"/>
                    </a:lnTo>
                    <a:lnTo>
                      <a:pt x="48" y="93"/>
                    </a:lnTo>
                    <a:lnTo>
                      <a:pt x="55" y="91"/>
                    </a:lnTo>
                    <a:lnTo>
                      <a:pt x="58" y="97"/>
                    </a:lnTo>
                    <a:lnTo>
                      <a:pt x="59" y="105"/>
                    </a:lnTo>
                    <a:lnTo>
                      <a:pt x="60" y="108"/>
                    </a:lnTo>
                    <a:lnTo>
                      <a:pt x="63" y="108"/>
                    </a:lnTo>
                    <a:lnTo>
                      <a:pt x="69" y="106"/>
                    </a:lnTo>
                    <a:lnTo>
                      <a:pt x="72" y="102"/>
                    </a:lnTo>
                    <a:lnTo>
                      <a:pt x="74" y="93"/>
                    </a:lnTo>
                    <a:lnTo>
                      <a:pt x="76" y="81"/>
                    </a:lnTo>
                    <a:lnTo>
                      <a:pt x="86" y="69"/>
                    </a:lnTo>
                    <a:lnTo>
                      <a:pt x="89" y="66"/>
                    </a:lnTo>
                    <a:lnTo>
                      <a:pt x="95" y="63"/>
                    </a:lnTo>
                    <a:lnTo>
                      <a:pt x="101" y="58"/>
                    </a:lnTo>
                    <a:lnTo>
                      <a:pt x="112" y="54"/>
                    </a:lnTo>
                    <a:lnTo>
                      <a:pt x="119" y="54"/>
                    </a:lnTo>
                    <a:lnTo>
                      <a:pt x="125" y="55"/>
                    </a:lnTo>
                    <a:lnTo>
                      <a:pt x="132" y="61"/>
                    </a:lnTo>
                    <a:lnTo>
                      <a:pt x="138" y="66"/>
                    </a:lnTo>
                    <a:lnTo>
                      <a:pt x="144" y="73"/>
                    </a:lnTo>
                    <a:lnTo>
                      <a:pt x="148" y="78"/>
                    </a:lnTo>
                    <a:lnTo>
                      <a:pt x="150" y="82"/>
                    </a:lnTo>
                    <a:lnTo>
                      <a:pt x="151" y="84"/>
                    </a:lnTo>
                    <a:lnTo>
                      <a:pt x="157" y="85"/>
                    </a:lnTo>
                    <a:lnTo>
                      <a:pt x="163" y="91"/>
                    </a:lnTo>
                    <a:lnTo>
                      <a:pt x="168" y="99"/>
                    </a:lnTo>
                    <a:lnTo>
                      <a:pt x="174" y="108"/>
                    </a:lnTo>
                    <a:lnTo>
                      <a:pt x="178" y="117"/>
                    </a:lnTo>
                    <a:lnTo>
                      <a:pt x="181" y="124"/>
                    </a:lnTo>
                    <a:lnTo>
                      <a:pt x="184" y="130"/>
                    </a:lnTo>
                    <a:lnTo>
                      <a:pt x="185" y="132"/>
                    </a:lnTo>
                    <a:lnTo>
                      <a:pt x="186" y="106"/>
                    </a:lnTo>
                    <a:lnTo>
                      <a:pt x="189" y="85"/>
                    </a:lnTo>
                    <a:lnTo>
                      <a:pt x="193" y="69"/>
                    </a:lnTo>
                    <a:lnTo>
                      <a:pt x="198" y="55"/>
                    </a:lnTo>
                    <a:lnTo>
                      <a:pt x="203" y="45"/>
                    </a:lnTo>
                    <a:lnTo>
                      <a:pt x="208" y="39"/>
                    </a:lnTo>
                    <a:lnTo>
                      <a:pt x="214" y="33"/>
                    </a:lnTo>
                    <a:lnTo>
                      <a:pt x="219" y="28"/>
                    </a:lnTo>
                    <a:lnTo>
                      <a:pt x="229" y="22"/>
                    </a:lnTo>
                    <a:lnTo>
                      <a:pt x="238" y="22"/>
                    </a:lnTo>
                    <a:lnTo>
                      <a:pt x="244" y="25"/>
                    </a:lnTo>
                    <a:lnTo>
                      <a:pt x="249" y="28"/>
                    </a:lnTo>
                    <a:lnTo>
                      <a:pt x="251" y="28"/>
                    </a:lnTo>
                    <a:lnTo>
                      <a:pt x="254" y="27"/>
                    </a:lnTo>
                    <a:lnTo>
                      <a:pt x="259" y="22"/>
                    </a:lnTo>
                    <a:lnTo>
                      <a:pt x="265" y="18"/>
                    </a:lnTo>
                    <a:lnTo>
                      <a:pt x="271" y="13"/>
                    </a:lnTo>
                    <a:lnTo>
                      <a:pt x="278" y="9"/>
                    </a:lnTo>
                    <a:lnTo>
                      <a:pt x="285" y="4"/>
                    </a:lnTo>
                    <a:lnTo>
                      <a:pt x="294" y="1"/>
                    </a:lnTo>
                    <a:lnTo>
                      <a:pt x="302" y="0"/>
                    </a:lnTo>
                    <a:lnTo>
                      <a:pt x="308" y="1"/>
                    </a:lnTo>
                    <a:lnTo>
                      <a:pt x="313" y="4"/>
                    </a:lnTo>
                    <a:lnTo>
                      <a:pt x="318" y="7"/>
                    </a:lnTo>
                    <a:lnTo>
                      <a:pt x="321" y="10"/>
                    </a:lnTo>
                    <a:lnTo>
                      <a:pt x="324" y="15"/>
                    </a:lnTo>
                    <a:lnTo>
                      <a:pt x="325" y="19"/>
                    </a:lnTo>
                    <a:lnTo>
                      <a:pt x="326" y="22"/>
                    </a:lnTo>
                    <a:lnTo>
                      <a:pt x="328" y="28"/>
                    </a:lnTo>
                    <a:lnTo>
                      <a:pt x="329" y="37"/>
                    </a:lnTo>
                    <a:lnTo>
                      <a:pt x="333" y="45"/>
                    </a:lnTo>
                    <a:lnTo>
                      <a:pt x="341" y="49"/>
                    </a:lnTo>
                    <a:lnTo>
                      <a:pt x="347" y="48"/>
                    </a:lnTo>
                    <a:lnTo>
                      <a:pt x="351" y="42"/>
                    </a:lnTo>
                    <a:lnTo>
                      <a:pt x="355" y="36"/>
                    </a:lnTo>
                    <a:lnTo>
                      <a:pt x="361" y="33"/>
                    </a:lnTo>
                    <a:lnTo>
                      <a:pt x="369" y="31"/>
                    </a:lnTo>
                    <a:lnTo>
                      <a:pt x="373" y="28"/>
                    </a:lnTo>
                    <a:lnTo>
                      <a:pt x="377" y="25"/>
                    </a:lnTo>
                    <a:lnTo>
                      <a:pt x="385" y="24"/>
                    </a:lnTo>
                    <a:lnTo>
                      <a:pt x="394" y="27"/>
                    </a:lnTo>
                    <a:lnTo>
                      <a:pt x="399" y="34"/>
                    </a:lnTo>
                    <a:lnTo>
                      <a:pt x="402" y="45"/>
                    </a:lnTo>
                    <a:lnTo>
                      <a:pt x="401" y="54"/>
                    </a:lnTo>
                    <a:lnTo>
                      <a:pt x="399" y="58"/>
                    </a:lnTo>
                    <a:lnTo>
                      <a:pt x="397" y="64"/>
                    </a:lnTo>
                    <a:lnTo>
                      <a:pt x="396" y="70"/>
                    </a:lnTo>
                    <a:lnTo>
                      <a:pt x="397" y="75"/>
                    </a:lnTo>
                    <a:lnTo>
                      <a:pt x="400" y="79"/>
                    </a:lnTo>
                    <a:lnTo>
                      <a:pt x="403" y="87"/>
                    </a:lnTo>
                    <a:lnTo>
                      <a:pt x="404" y="94"/>
                    </a:lnTo>
                    <a:lnTo>
                      <a:pt x="399" y="100"/>
                    </a:lnTo>
                    <a:lnTo>
                      <a:pt x="396" y="108"/>
                    </a:lnTo>
                    <a:lnTo>
                      <a:pt x="400" y="121"/>
                    </a:lnTo>
                    <a:lnTo>
                      <a:pt x="409" y="136"/>
                    </a:lnTo>
                    <a:lnTo>
                      <a:pt x="415" y="148"/>
                    </a:lnTo>
                    <a:lnTo>
                      <a:pt x="415" y="150"/>
                    </a:lnTo>
                    <a:lnTo>
                      <a:pt x="416" y="153"/>
                    </a:lnTo>
                    <a:lnTo>
                      <a:pt x="414" y="157"/>
                    </a:lnTo>
                    <a:lnTo>
                      <a:pt x="410" y="160"/>
                    </a:lnTo>
                    <a:lnTo>
                      <a:pt x="410" y="160"/>
                    </a:lnTo>
                    <a:lnTo>
                      <a:pt x="405" y="160"/>
                    </a:lnTo>
                    <a:lnTo>
                      <a:pt x="405" y="159"/>
                    </a:lnTo>
                    <a:lnTo>
                      <a:pt x="408" y="156"/>
                    </a:lnTo>
                    <a:lnTo>
                      <a:pt x="409" y="153"/>
                    </a:lnTo>
                    <a:lnTo>
                      <a:pt x="409" y="148"/>
                    </a:lnTo>
                    <a:lnTo>
                      <a:pt x="407" y="141"/>
                    </a:lnTo>
                    <a:lnTo>
                      <a:pt x="401" y="129"/>
                    </a:lnTo>
                    <a:lnTo>
                      <a:pt x="395" y="118"/>
                    </a:lnTo>
                    <a:lnTo>
                      <a:pt x="389" y="112"/>
                    </a:lnTo>
                    <a:lnTo>
                      <a:pt x="386" y="109"/>
                    </a:lnTo>
                    <a:lnTo>
                      <a:pt x="386" y="103"/>
                    </a:lnTo>
                    <a:lnTo>
                      <a:pt x="388" y="97"/>
                    </a:lnTo>
                    <a:lnTo>
                      <a:pt x="393" y="94"/>
                    </a:lnTo>
                    <a:lnTo>
                      <a:pt x="396" y="90"/>
                    </a:lnTo>
                    <a:lnTo>
                      <a:pt x="397" y="85"/>
                    </a:lnTo>
                    <a:lnTo>
                      <a:pt x="396" y="81"/>
                    </a:lnTo>
                    <a:lnTo>
                      <a:pt x="390" y="76"/>
                    </a:lnTo>
                    <a:lnTo>
                      <a:pt x="387" y="72"/>
                    </a:lnTo>
                    <a:lnTo>
                      <a:pt x="388" y="64"/>
                    </a:lnTo>
                    <a:lnTo>
                      <a:pt x="391" y="57"/>
                    </a:lnTo>
                    <a:lnTo>
                      <a:pt x="395" y="51"/>
                    </a:lnTo>
                    <a:lnTo>
                      <a:pt x="396" y="45"/>
                    </a:lnTo>
                    <a:lnTo>
                      <a:pt x="395" y="37"/>
                    </a:lnTo>
                    <a:lnTo>
                      <a:pt x="390" y="31"/>
                    </a:lnTo>
                    <a:lnTo>
                      <a:pt x="386" y="30"/>
                    </a:lnTo>
                    <a:lnTo>
                      <a:pt x="383" y="34"/>
                    </a:lnTo>
                    <a:lnTo>
                      <a:pt x="381" y="40"/>
                    </a:lnTo>
                    <a:lnTo>
                      <a:pt x="378" y="46"/>
                    </a:lnTo>
                    <a:lnTo>
                      <a:pt x="374" y="48"/>
                    </a:lnTo>
                    <a:lnTo>
                      <a:pt x="370" y="46"/>
                    </a:lnTo>
                    <a:lnTo>
                      <a:pt x="367" y="43"/>
                    </a:lnTo>
                    <a:lnTo>
                      <a:pt x="363" y="42"/>
                    </a:lnTo>
                    <a:lnTo>
                      <a:pt x="360" y="43"/>
                    </a:lnTo>
                    <a:lnTo>
                      <a:pt x="356" y="46"/>
                    </a:lnTo>
                    <a:lnTo>
                      <a:pt x="351" y="52"/>
                    </a:lnTo>
                    <a:lnTo>
                      <a:pt x="346" y="55"/>
                    </a:lnTo>
                    <a:lnTo>
                      <a:pt x="341" y="57"/>
                    </a:lnTo>
                    <a:lnTo>
                      <a:pt x="334" y="54"/>
                    </a:lnTo>
                    <a:lnTo>
                      <a:pt x="329" y="49"/>
                    </a:lnTo>
                    <a:lnTo>
                      <a:pt x="323" y="42"/>
                    </a:lnTo>
                    <a:lnTo>
                      <a:pt x="320" y="30"/>
                    </a:lnTo>
                    <a:lnTo>
                      <a:pt x="316" y="19"/>
                    </a:lnTo>
                    <a:lnTo>
                      <a:pt x="308" y="13"/>
                    </a:lnTo>
                    <a:lnTo>
                      <a:pt x="300" y="12"/>
                    </a:lnTo>
                    <a:lnTo>
                      <a:pt x="294" y="13"/>
                    </a:lnTo>
                    <a:lnTo>
                      <a:pt x="289" y="16"/>
                    </a:lnTo>
                    <a:lnTo>
                      <a:pt x="283" y="21"/>
                    </a:lnTo>
                    <a:lnTo>
                      <a:pt x="278" y="25"/>
                    </a:lnTo>
                    <a:lnTo>
                      <a:pt x="272" y="30"/>
                    </a:lnTo>
                    <a:lnTo>
                      <a:pt x="267" y="34"/>
                    </a:lnTo>
                    <a:lnTo>
                      <a:pt x="262" y="37"/>
                    </a:lnTo>
                    <a:lnTo>
                      <a:pt x="255" y="39"/>
                    </a:lnTo>
                    <a:lnTo>
                      <a:pt x="250" y="39"/>
                    </a:lnTo>
                    <a:lnTo>
                      <a:pt x="244" y="37"/>
                    </a:lnTo>
                    <a:lnTo>
                      <a:pt x="238" y="37"/>
                    </a:lnTo>
                    <a:lnTo>
                      <a:pt x="233" y="37"/>
                    </a:lnTo>
                    <a:lnTo>
                      <a:pt x="228" y="39"/>
                    </a:lnTo>
                    <a:lnTo>
                      <a:pt x="225" y="40"/>
                    </a:lnTo>
                    <a:lnTo>
                      <a:pt x="220" y="42"/>
                    </a:lnTo>
                    <a:lnTo>
                      <a:pt x="218" y="43"/>
                    </a:lnTo>
                    <a:lnTo>
                      <a:pt x="216" y="46"/>
                    </a:lnTo>
                    <a:lnTo>
                      <a:pt x="210" y="55"/>
                    </a:lnTo>
                    <a:lnTo>
                      <a:pt x="202" y="72"/>
                    </a:lnTo>
                    <a:lnTo>
                      <a:pt x="194" y="96"/>
                    </a:lnTo>
                    <a:lnTo>
                      <a:pt x="193" y="126"/>
                    </a:lnTo>
                    <a:lnTo>
                      <a:pt x="194" y="136"/>
                    </a:lnTo>
                    <a:lnTo>
                      <a:pt x="194" y="145"/>
                    </a:lnTo>
                    <a:lnTo>
                      <a:pt x="194" y="154"/>
                    </a:lnTo>
                    <a:lnTo>
                      <a:pt x="194" y="1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5" name="Freeform 25"/>
              <p:cNvSpPr>
                <a:spLocks/>
              </p:cNvSpPr>
              <p:nvPr/>
            </p:nvSpPr>
            <p:spPr bwMode="auto">
              <a:xfrm>
                <a:off x="5453" y="2146"/>
                <a:ext cx="5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6" name="Freeform 26"/>
              <p:cNvSpPr>
                <a:spLocks/>
              </p:cNvSpPr>
              <p:nvPr/>
            </p:nvSpPr>
            <p:spPr bwMode="auto">
              <a:xfrm>
                <a:off x="5343" y="2191"/>
                <a:ext cx="121" cy="84"/>
              </a:xfrm>
              <a:custGeom>
                <a:avLst/>
                <a:gdLst/>
                <a:ahLst/>
                <a:cxnLst>
                  <a:cxn ang="0">
                    <a:pos x="86" y="77"/>
                  </a:cxn>
                  <a:cxn ang="0">
                    <a:pos x="96" y="62"/>
                  </a:cxn>
                  <a:cxn ang="0">
                    <a:pos x="113" y="45"/>
                  </a:cxn>
                  <a:cxn ang="0">
                    <a:pos x="117" y="27"/>
                  </a:cxn>
                  <a:cxn ang="0">
                    <a:pos x="115" y="14"/>
                  </a:cxn>
                  <a:cxn ang="0">
                    <a:pos x="107" y="6"/>
                  </a:cxn>
                  <a:cxn ang="0">
                    <a:pos x="96" y="5"/>
                  </a:cxn>
                  <a:cxn ang="0">
                    <a:pos x="82" y="11"/>
                  </a:cxn>
                  <a:cxn ang="0">
                    <a:pos x="69" y="23"/>
                  </a:cxn>
                  <a:cxn ang="0">
                    <a:pos x="56" y="29"/>
                  </a:cxn>
                  <a:cxn ang="0">
                    <a:pos x="46" y="30"/>
                  </a:cxn>
                  <a:cxn ang="0">
                    <a:pos x="38" y="29"/>
                  </a:cxn>
                  <a:cxn ang="0">
                    <a:pos x="30" y="27"/>
                  </a:cxn>
                  <a:cxn ang="0">
                    <a:pos x="14" y="35"/>
                  </a:cxn>
                  <a:cxn ang="0">
                    <a:pos x="5" y="39"/>
                  </a:cxn>
                  <a:cxn ang="0">
                    <a:pos x="0" y="36"/>
                  </a:cxn>
                  <a:cxn ang="0">
                    <a:pos x="4" y="30"/>
                  </a:cxn>
                  <a:cxn ang="0">
                    <a:pos x="13" y="26"/>
                  </a:cxn>
                  <a:cxn ang="0">
                    <a:pos x="23" y="23"/>
                  </a:cxn>
                  <a:cxn ang="0">
                    <a:pos x="33" y="21"/>
                  </a:cxn>
                  <a:cxn ang="0">
                    <a:pos x="39" y="23"/>
                  </a:cxn>
                  <a:cxn ang="0">
                    <a:pos x="44" y="24"/>
                  </a:cxn>
                  <a:cxn ang="0">
                    <a:pos x="53" y="23"/>
                  </a:cxn>
                  <a:cxn ang="0">
                    <a:pos x="67" y="15"/>
                  </a:cxn>
                  <a:cxn ang="0">
                    <a:pos x="88" y="3"/>
                  </a:cxn>
                  <a:cxn ang="0">
                    <a:pos x="103" y="0"/>
                  </a:cxn>
                  <a:cxn ang="0">
                    <a:pos x="113" y="6"/>
                  </a:cxn>
                  <a:cxn ang="0">
                    <a:pos x="118" y="15"/>
                  </a:cxn>
                  <a:cxn ang="0">
                    <a:pos x="121" y="29"/>
                  </a:cxn>
                  <a:cxn ang="0">
                    <a:pos x="114" y="50"/>
                  </a:cxn>
                  <a:cxn ang="0">
                    <a:pos x="103" y="60"/>
                  </a:cxn>
                  <a:cxn ang="0">
                    <a:pos x="89" y="78"/>
                  </a:cxn>
                  <a:cxn ang="0">
                    <a:pos x="88" y="96"/>
                  </a:cxn>
                  <a:cxn ang="0">
                    <a:pos x="86" y="123"/>
                  </a:cxn>
                  <a:cxn ang="0">
                    <a:pos x="78" y="141"/>
                  </a:cxn>
                  <a:cxn ang="0">
                    <a:pos x="68" y="153"/>
                  </a:cxn>
                  <a:cxn ang="0">
                    <a:pos x="59" y="162"/>
                  </a:cxn>
                  <a:cxn ang="0">
                    <a:pos x="50" y="167"/>
                  </a:cxn>
                  <a:cxn ang="0">
                    <a:pos x="42" y="165"/>
                  </a:cxn>
                  <a:cxn ang="0">
                    <a:pos x="35" y="156"/>
                  </a:cxn>
                  <a:cxn ang="0">
                    <a:pos x="26" y="158"/>
                  </a:cxn>
                  <a:cxn ang="0">
                    <a:pos x="22" y="167"/>
                  </a:cxn>
                  <a:cxn ang="0">
                    <a:pos x="18" y="168"/>
                  </a:cxn>
                  <a:cxn ang="0">
                    <a:pos x="18" y="162"/>
                  </a:cxn>
                  <a:cxn ang="0">
                    <a:pos x="24" y="155"/>
                  </a:cxn>
                  <a:cxn ang="0">
                    <a:pos x="27" y="144"/>
                  </a:cxn>
                  <a:cxn ang="0">
                    <a:pos x="34" y="146"/>
                  </a:cxn>
                  <a:cxn ang="0">
                    <a:pos x="43" y="158"/>
                  </a:cxn>
                  <a:cxn ang="0">
                    <a:pos x="54" y="156"/>
                  </a:cxn>
                  <a:cxn ang="0">
                    <a:pos x="68" y="140"/>
                  </a:cxn>
                  <a:cxn ang="0">
                    <a:pos x="79" y="117"/>
                  </a:cxn>
                  <a:cxn ang="0">
                    <a:pos x="85" y="89"/>
                  </a:cxn>
                </a:cxnLst>
                <a:rect l="0" t="0" r="r" b="b"/>
                <a:pathLst>
                  <a:path w="121" h="170">
                    <a:moveTo>
                      <a:pt x="85" y="84"/>
                    </a:moveTo>
                    <a:lnTo>
                      <a:pt x="86" y="77"/>
                    </a:lnTo>
                    <a:lnTo>
                      <a:pt x="90" y="69"/>
                    </a:lnTo>
                    <a:lnTo>
                      <a:pt x="96" y="62"/>
                    </a:lnTo>
                    <a:lnTo>
                      <a:pt x="105" y="53"/>
                    </a:lnTo>
                    <a:lnTo>
                      <a:pt x="113" y="45"/>
                    </a:lnTo>
                    <a:lnTo>
                      <a:pt x="116" y="36"/>
                    </a:lnTo>
                    <a:lnTo>
                      <a:pt x="117" y="27"/>
                    </a:lnTo>
                    <a:lnTo>
                      <a:pt x="116" y="18"/>
                    </a:lnTo>
                    <a:lnTo>
                      <a:pt x="115" y="14"/>
                    </a:lnTo>
                    <a:lnTo>
                      <a:pt x="112" y="9"/>
                    </a:lnTo>
                    <a:lnTo>
                      <a:pt x="107" y="6"/>
                    </a:lnTo>
                    <a:lnTo>
                      <a:pt x="103" y="5"/>
                    </a:lnTo>
                    <a:lnTo>
                      <a:pt x="96" y="5"/>
                    </a:lnTo>
                    <a:lnTo>
                      <a:pt x="90" y="6"/>
                    </a:lnTo>
                    <a:lnTo>
                      <a:pt x="82" y="11"/>
                    </a:lnTo>
                    <a:lnTo>
                      <a:pt x="76" y="17"/>
                    </a:lnTo>
                    <a:lnTo>
                      <a:pt x="69" y="23"/>
                    </a:lnTo>
                    <a:lnTo>
                      <a:pt x="63" y="27"/>
                    </a:lnTo>
                    <a:lnTo>
                      <a:pt x="56" y="29"/>
                    </a:lnTo>
                    <a:lnTo>
                      <a:pt x="51" y="30"/>
                    </a:lnTo>
                    <a:lnTo>
                      <a:pt x="46" y="30"/>
                    </a:lnTo>
                    <a:lnTo>
                      <a:pt x="42" y="30"/>
                    </a:lnTo>
                    <a:lnTo>
                      <a:pt x="38" y="29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3" y="30"/>
                    </a:lnTo>
                    <a:lnTo>
                      <a:pt x="14" y="35"/>
                    </a:lnTo>
                    <a:lnTo>
                      <a:pt x="9" y="38"/>
                    </a:lnTo>
                    <a:lnTo>
                      <a:pt x="5" y="39"/>
                    </a:lnTo>
                    <a:lnTo>
                      <a:pt x="2" y="38"/>
                    </a:lnTo>
                    <a:lnTo>
                      <a:pt x="0" y="36"/>
                    </a:lnTo>
                    <a:lnTo>
                      <a:pt x="2" y="32"/>
                    </a:lnTo>
                    <a:lnTo>
                      <a:pt x="4" y="30"/>
                    </a:lnTo>
                    <a:lnTo>
                      <a:pt x="9" y="27"/>
                    </a:lnTo>
                    <a:lnTo>
                      <a:pt x="13" y="26"/>
                    </a:lnTo>
                    <a:lnTo>
                      <a:pt x="18" y="24"/>
                    </a:lnTo>
                    <a:lnTo>
                      <a:pt x="23" y="23"/>
                    </a:lnTo>
                    <a:lnTo>
                      <a:pt x="28" y="21"/>
                    </a:lnTo>
                    <a:lnTo>
                      <a:pt x="33" y="21"/>
                    </a:lnTo>
                    <a:lnTo>
                      <a:pt x="36" y="21"/>
                    </a:lnTo>
                    <a:lnTo>
                      <a:pt x="39" y="23"/>
                    </a:lnTo>
                    <a:lnTo>
                      <a:pt x="41" y="24"/>
                    </a:lnTo>
                    <a:lnTo>
                      <a:pt x="44" y="24"/>
                    </a:lnTo>
                    <a:lnTo>
                      <a:pt x="49" y="24"/>
                    </a:lnTo>
                    <a:lnTo>
                      <a:pt x="53" y="23"/>
                    </a:lnTo>
                    <a:lnTo>
                      <a:pt x="59" y="20"/>
                    </a:lnTo>
                    <a:lnTo>
                      <a:pt x="67" y="15"/>
                    </a:lnTo>
                    <a:lnTo>
                      <a:pt x="77" y="9"/>
                    </a:lnTo>
                    <a:lnTo>
                      <a:pt x="88" y="3"/>
                    </a:lnTo>
                    <a:lnTo>
                      <a:pt x="96" y="0"/>
                    </a:lnTo>
                    <a:lnTo>
                      <a:pt x="103" y="0"/>
                    </a:lnTo>
                    <a:lnTo>
                      <a:pt x="108" y="3"/>
                    </a:lnTo>
                    <a:lnTo>
                      <a:pt x="113" y="6"/>
                    </a:lnTo>
                    <a:lnTo>
                      <a:pt x="116" y="11"/>
                    </a:lnTo>
                    <a:lnTo>
                      <a:pt x="118" y="15"/>
                    </a:lnTo>
                    <a:lnTo>
                      <a:pt x="120" y="20"/>
                    </a:lnTo>
                    <a:lnTo>
                      <a:pt x="121" y="29"/>
                    </a:lnTo>
                    <a:lnTo>
                      <a:pt x="118" y="39"/>
                    </a:lnTo>
                    <a:lnTo>
                      <a:pt x="114" y="50"/>
                    </a:lnTo>
                    <a:lnTo>
                      <a:pt x="109" y="56"/>
                    </a:lnTo>
                    <a:lnTo>
                      <a:pt x="103" y="60"/>
                    </a:lnTo>
                    <a:lnTo>
                      <a:pt x="95" y="69"/>
                    </a:lnTo>
                    <a:lnTo>
                      <a:pt x="89" y="78"/>
                    </a:lnTo>
                    <a:lnTo>
                      <a:pt x="88" y="87"/>
                    </a:lnTo>
                    <a:lnTo>
                      <a:pt x="88" y="96"/>
                    </a:lnTo>
                    <a:lnTo>
                      <a:pt x="88" y="110"/>
                    </a:lnTo>
                    <a:lnTo>
                      <a:pt x="86" y="123"/>
                    </a:lnTo>
                    <a:lnTo>
                      <a:pt x="82" y="135"/>
                    </a:lnTo>
                    <a:lnTo>
                      <a:pt x="78" y="141"/>
                    </a:lnTo>
                    <a:lnTo>
                      <a:pt x="74" y="147"/>
                    </a:lnTo>
                    <a:lnTo>
                      <a:pt x="68" y="153"/>
                    </a:lnTo>
                    <a:lnTo>
                      <a:pt x="63" y="158"/>
                    </a:lnTo>
                    <a:lnTo>
                      <a:pt x="59" y="162"/>
                    </a:lnTo>
                    <a:lnTo>
                      <a:pt x="53" y="164"/>
                    </a:lnTo>
                    <a:lnTo>
                      <a:pt x="50" y="167"/>
                    </a:lnTo>
                    <a:lnTo>
                      <a:pt x="47" y="167"/>
                    </a:lnTo>
                    <a:lnTo>
                      <a:pt x="42" y="165"/>
                    </a:lnTo>
                    <a:lnTo>
                      <a:pt x="39" y="161"/>
                    </a:lnTo>
                    <a:lnTo>
                      <a:pt x="35" y="156"/>
                    </a:lnTo>
                    <a:lnTo>
                      <a:pt x="29" y="155"/>
                    </a:lnTo>
                    <a:lnTo>
                      <a:pt x="26" y="158"/>
                    </a:lnTo>
                    <a:lnTo>
                      <a:pt x="24" y="162"/>
                    </a:lnTo>
                    <a:lnTo>
                      <a:pt x="22" y="167"/>
                    </a:lnTo>
                    <a:lnTo>
                      <a:pt x="18" y="170"/>
                    </a:lnTo>
                    <a:lnTo>
                      <a:pt x="18" y="168"/>
                    </a:lnTo>
                    <a:lnTo>
                      <a:pt x="18" y="167"/>
                    </a:lnTo>
                    <a:lnTo>
                      <a:pt x="18" y="162"/>
                    </a:lnTo>
                    <a:lnTo>
                      <a:pt x="21" y="159"/>
                    </a:lnTo>
                    <a:lnTo>
                      <a:pt x="24" y="155"/>
                    </a:lnTo>
                    <a:lnTo>
                      <a:pt x="25" y="149"/>
                    </a:lnTo>
                    <a:lnTo>
                      <a:pt x="27" y="144"/>
                    </a:lnTo>
                    <a:lnTo>
                      <a:pt x="29" y="143"/>
                    </a:lnTo>
                    <a:lnTo>
                      <a:pt x="34" y="146"/>
                    </a:lnTo>
                    <a:lnTo>
                      <a:pt x="39" y="152"/>
                    </a:lnTo>
                    <a:lnTo>
                      <a:pt x="43" y="158"/>
                    </a:lnTo>
                    <a:lnTo>
                      <a:pt x="49" y="159"/>
                    </a:lnTo>
                    <a:lnTo>
                      <a:pt x="54" y="156"/>
                    </a:lnTo>
                    <a:lnTo>
                      <a:pt x="62" y="149"/>
                    </a:lnTo>
                    <a:lnTo>
                      <a:pt x="68" y="140"/>
                    </a:lnTo>
                    <a:lnTo>
                      <a:pt x="75" y="129"/>
                    </a:lnTo>
                    <a:lnTo>
                      <a:pt x="79" y="117"/>
                    </a:lnTo>
                    <a:lnTo>
                      <a:pt x="82" y="102"/>
                    </a:lnTo>
                    <a:lnTo>
                      <a:pt x="85" y="89"/>
                    </a:lnTo>
                    <a:lnTo>
                      <a:pt x="85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7" name="Freeform 27"/>
              <p:cNvSpPr>
                <a:spLocks/>
              </p:cNvSpPr>
              <p:nvPr/>
            </p:nvSpPr>
            <p:spPr bwMode="auto">
              <a:xfrm>
                <a:off x="5225" y="2182"/>
                <a:ext cx="41" cy="29"/>
              </a:xfrm>
              <a:custGeom>
                <a:avLst/>
                <a:gdLst/>
                <a:ahLst/>
                <a:cxnLst>
                  <a:cxn ang="0">
                    <a:pos x="41" y="55"/>
                  </a:cxn>
                  <a:cxn ang="0">
                    <a:pos x="41" y="46"/>
                  </a:cxn>
                  <a:cxn ang="0">
                    <a:pos x="40" y="36"/>
                  </a:cxn>
                  <a:cxn ang="0">
                    <a:pos x="37" y="27"/>
                  </a:cxn>
                  <a:cxn ang="0">
                    <a:pos x="34" y="21"/>
                  </a:cxn>
                  <a:cxn ang="0">
                    <a:pos x="35" y="19"/>
                  </a:cxn>
                  <a:cxn ang="0">
                    <a:pos x="36" y="16"/>
                  </a:cxn>
                  <a:cxn ang="0">
                    <a:pos x="37" y="12"/>
                  </a:cxn>
                  <a:cxn ang="0">
                    <a:pos x="37" y="7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1" y="0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6" y="3"/>
                  </a:cxn>
                  <a:cxn ang="0">
                    <a:pos x="28" y="4"/>
                  </a:cxn>
                  <a:cxn ang="0">
                    <a:pos x="30" y="6"/>
                  </a:cxn>
                  <a:cxn ang="0">
                    <a:pos x="31" y="7"/>
                  </a:cxn>
                  <a:cxn ang="0">
                    <a:pos x="33" y="10"/>
                  </a:cxn>
                  <a:cxn ang="0">
                    <a:pos x="31" y="15"/>
                  </a:cxn>
                  <a:cxn ang="0">
                    <a:pos x="26" y="21"/>
                  </a:cxn>
                  <a:cxn ang="0">
                    <a:pos x="19" y="25"/>
                  </a:cxn>
                  <a:cxn ang="0">
                    <a:pos x="11" y="28"/>
                  </a:cxn>
                  <a:cxn ang="0">
                    <a:pos x="6" y="28"/>
                  </a:cxn>
                  <a:cxn ang="0">
                    <a:pos x="3" y="24"/>
                  </a:cxn>
                  <a:cxn ang="0">
                    <a:pos x="3" y="18"/>
                  </a:cxn>
                  <a:cxn ang="0">
                    <a:pos x="2" y="18"/>
                  </a:cxn>
                  <a:cxn ang="0">
                    <a:pos x="1" y="18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3"/>
                  </a:cxn>
                  <a:cxn ang="0">
                    <a:pos x="8" y="36"/>
                  </a:cxn>
                  <a:cxn ang="0">
                    <a:pos x="21" y="31"/>
                  </a:cxn>
                  <a:cxn ang="0">
                    <a:pos x="23" y="31"/>
                  </a:cxn>
                  <a:cxn ang="0">
                    <a:pos x="27" y="30"/>
                  </a:cxn>
                  <a:cxn ang="0">
                    <a:pos x="30" y="30"/>
                  </a:cxn>
                  <a:cxn ang="0">
                    <a:pos x="33" y="33"/>
                  </a:cxn>
                  <a:cxn ang="0">
                    <a:pos x="34" y="39"/>
                  </a:cxn>
                  <a:cxn ang="0">
                    <a:pos x="36" y="45"/>
                  </a:cxn>
                  <a:cxn ang="0">
                    <a:pos x="36" y="51"/>
                  </a:cxn>
                  <a:cxn ang="0">
                    <a:pos x="36" y="57"/>
                  </a:cxn>
                  <a:cxn ang="0">
                    <a:pos x="41" y="55"/>
                  </a:cxn>
                </a:cxnLst>
                <a:rect l="0" t="0" r="r" b="b"/>
                <a:pathLst>
                  <a:path w="41" h="57">
                    <a:moveTo>
                      <a:pt x="41" y="55"/>
                    </a:moveTo>
                    <a:lnTo>
                      <a:pt x="41" y="46"/>
                    </a:lnTo>
                    <a:lnTo>
                      <a:pt x="40" y="36"/>
                    </a:lnTo>
                    <a:lnTo>
                      <a:pt x="37" y="27"/>
                    </a:lnTo>
                    <a:lnTo>
                      <a:pt x="34" y="21"/>
                    </a:lnTo>
                    <a:lnTo>
                      <a:pt x="35" y="19"/>
                    </a:lnTo>
                    <a:lnTo>
                      <a:pt x="36" y="16"/>
                    </a:lnTo>
                    <a:lnTo>
                      <a:pt x="37" y="12"/>
                    </a:lnTo>
                    <a:lnTo>
                      <a:pt x="37" y="7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6" y="3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1" y="7"/>
                    </a:lnTo>
                    <a:lnTo>
                      <a:pt x="33" y="10"/>
                    </a:lnTo>
                    <a:lnTo>
                      <a:pt x="31" y="15"/>
                    </a:lnTo>
                    <a:lnTo>
                      <a:pt x="26" y="21"/>
                    </a:lnTo>
                    <a:lnTo>
                      <a:pt x="19" y="25"/>
                    </a:lnTo>
                    <a:lnTo>
                      <a:pt x="11" y="28"/>
                    </a:lnTo>
                    <a:lnTo>
                      <a:pt x="6" y="28"/>
                    </a:lnTo>
                    <a:lnTo>
                      <a:pt x="3" y="24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1" y="18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3"/>
                    </a:lnTo>
                    <a:lnTo>
                      <a:pt x="8" y="36"/>
                    </a:lnTo>
                    <a:lnTo>
                      <a:pt x="21" y="31"/>
                    </a:lnTo>
                    <a:lnTo>
                      <a:pt x="23" y="31"/>
                    </a:lnTo>
                    <a:lnTo>
                      <a:pt x="27" y="30"/>
                    </a:lnTo>
                    <a:lnTo>
                      <a:pt x="30" y="30"/>
                    </a:lnTo>
                    <a:lnTo>
                      <a:pt x="33" y="33"/>
                    </a:lnTo>
                    <a:lnTo>
                      <a:pt x="34" y="39"/>
                    </a:lnTo>
                    <a:lnTo>
                      <a:pt x="36" y="45"/>
                    </a:lnTo>
                    <a:lnTo>
                      <a:pt x="36" y="51"/>
                    </a:lnTo>
                    <a:lnTo>
                      <a:pt x="36" y="57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8" name="Freeform 28"/>
              <p:cNvSpPr>
                <a:spLocks/>
              </p:cNvSpPr>
              <p:nvPr/>
            </p:nvSpPr>
            <p:spPr bwMode="auto">
              <a:xfrm>
                <a:off x="5244" y="2153"/>
                <a:ext cx="41" cy="56"/>
              </a:xfrm>
              <a:custGeom>
                <a:avLst/>
                <a:gdLst/>
                <a:ahLst/>
                <a:cxnLst>
                  <a:cxn ang="0">
                    <a:pos x="33" y="113"/>
                  </a:cxn>
                  <a:cxn ang="0">
                    <a:pos x="34" y="110"/>
                  </a:cxn>
                  <a:cxn ang="0">
                    <a:pos x="35" y="101"/>
                  </a:cxn>
                  <a:cxn ang="0">
                    <a:pos x="35" y="87"/>
                  </a:cxn>
                  <a:cxn ang="0">
                    <a:pos x="33" y="71"/>
                  </a:cxn>
                  <a:cxn ang="0">
                    <a:pos x="29" y="56"/>
                  </a:cxn>
                  <a:cxn ang="0">
                    <a:pos x="25" y="45"/>
                  </a:cxn>
                  <a:cxn ang="0">
                    <a:pos x="22" y="38"/>
                  </a:cxn>
                  <a:cxn ang="0">
                    <a:pos x="19" y="35"/>
                  </a:cxn>
                  <a:cxn ang="0">
                    <a:pos x="18" y="33"/>
                  </a:cxn>
                  <a:cxn ang="0">
                    <a:pos x="18" y="30"/>
                  </a:cxn>
                  <a:cxn ang="0">
                    <a:pos x="18" y="27"/>
                  </a:cxn>
                  <a:cxn ang="0">
                    <a:pos x="20" y="26"/>
                  </a:cxn>
                  <a:cxn ang="0">
                    <a:pos x="23" y="24"/>
                  </a:cxn>
                  <a:cxn ang="0">
                    <a:pos x="27" y="21"/>
                  </a:cxn>
                  <a:cxn ang="0">
                    <a:pos x="30" y="18"/>
                  </a:cxn>
                  <a:cxn ang="0">
                    <a:pos x="30" y="15"/>
                  </a:cxn>
                  <a:cxn ang="0">
                    <a:pos x="29" y="11"/>
                  </a:cxn>
                  <a:cxn ang="0">
                    <a:pos x="25" y="8"/>
                  </a:cxn>
                  <a:cxn ang="0">
                    <a:pos x="21" y="6"/>
                  </a:cxn>
                  <a:cxn ang="0">
                    <a:pos x="15" y="6"/>
                  </a:cxn>
                  <a:cxn ang="0">
                    <a:pos x="8" y="9"/>
                  </a:cxn>
                  <a:cxn ang="0">
                    <a:pos x="5" y="15"/>
                  </a:cxn>
                  <a:cxn ang="0">
                    <a:pos x="3" y="20"/>
                  </a:cxn>
                  <a:cxn ang="0">
                    <a:pos x="4" y="23"/>
                  </a:cxn>
                  <a:cxn ang="0">
                    <a:pos x="5" y="24"/>
                  </a:cxn>
                  <a:cxn ang="0">
                    <a:pos x="6" y="26"/>
                  </a:cxn>
                  <a:cxn ang="0">
                    <a:pos x="7" y="27"/>
                  </a:cxn>
                  <a:cxn ang="0">
                    <a:pos x="10" y="29"/>
                  </a:cxn>
                  <a:cxn ang="0">
                    <a:pos x="14" y="29"/>
                  </a:cxn>
                  <a:cxn ang="0">
                    <a:pos x="14" y="30"/>
                  </a:cxn>
                  <a:cxn ang="0">
                    <a:pos x="11" y="32"/>
                  </a:cxn>
                  <a:cxn ang="0">
                    <a:pos x="9" y="33"/>
                  </a:cxn>
                  <a:cxn ang="0">
                    <a:pos x="7" y="33"/>
                  </a:cxn>
                  <a:cxn ang="0">
                    <a:pos x="4" y="32"/>
                  </a:cxn>
                  <a:cxn ang="0">
                    <a:pos x="1" y="27"/>
                  </a:cxn>
                  <a:cxn ang="0">
                    <a:pos x="0" y="21"/>
                  </a:cxn>
                  <a:cxn ang="0">
                    <a:pos x="2" y="14"/>
                  </a:cxn>
                  <a:cxn ang="0">
                    <a:pos x="5" y="8"/>
                  </a:cxn>
                  <a:cxn ang="0">
                    <a:pos x="9" y="3"/>
                  </a:cxn>
                  <a:cxn ang="0">
                    <a:pos x="14" y="2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3" y="3"/>
                  </a:cxn>
                  <a:cxn ang="0">
                    <a:pos x="36" y="8"/>
                  </a:cxn>
                  <a:cxn ang="0">
                    <a:pos x="36" y="14"/>
                  </a:cxn>
                  <a:cxn ang="0">
                    <a:pos x="34" y="20"/>
                  </a:cxn>
                  <a:cxn ang="0">
                    <a:pos x="30" y="24"/>
                  </a:cxn>
                  <a:cxn ang="0">
                    <a:pos x="25" y="27"/>
                  </a:cxn>
                  <a:cxn ang="0">
                    <a:pos x="22" y="29"/>
                  </a:cxn>
                  <a:cxn ang="0">
                    <a:pos x="21" y="30"/>
                  </a:cxn>
                  <a:cxn ang="0">
                    <a:pos x="21" y="33"/>
                  </a:cxn>
                  <a:cxn ang="0">
                    <a:pos x="22" y="35"/>
                  </a:cxn>
                  <a:cxn ang="0">
                    <a:pos x="27" y="41"/>
                  </a:cxn>
                  <a:cxn ang="0">
                    <a:pos x="32" y="51"/>
                  </a:cxn>
                  <a:cxn ang="0">
                    <a:pos x="37" y="66"/>
                  </a:cxn>
                  <a:cxn ang="0">
                    <a:pos x="41" y="81"/>
                  </a:cxn>
                  <a:cxn ang="0">
                    <a:pos x="41" y="95"/>
                  </a:cxn>
                  <a:cxn ang="0">
                    <a:pos x="41" y="105"/>
                  </a:cxn>
                  <a:cxn ang="0">
                    <a:pos x="41" y="111"/>
                  </a:cxn>
                  <a:cxn ang="0">
                    <a:pos x="41" y="113"/>
                  </a:cxn>
                  <a:cxn ang="0">
                    <a:pos x="33" y="113"/>
                  </a:cxn>
                </a:cxnLst>
                <a:rect l="0" t="0" r="r" b="b"/>
                <a:pathLst>
                  <a:path w="41" h="113">
                    <a:moveTo>
                      <a:pt x="33" y="113"/>
                    </a:moveTo>
                    <a:lnTo>
                      <a:pt x="34" y="110"/>
                    </a:lnTo>
                    <a:lnTo>
                      <a:pt x="35" y="101"/>
                    </a:lnTo>
                    <a:lnTo>
                      <a:pt x="35" y="87"/>
                    </a:lnTo>
                    <a:lnTo>
                      <a:pt x="33" y="71"/>
                    </a:lnTo>
                    <a:lnTo>
                      <a:pt x="29" y="56"/>
                    </a:lnTo>
                    <a:lnTo>
                      <a:pt x="25" y="45"/>
                    </a:lnTo>
                    <a:lnTo>
                      <a:pt x="22" y="38"/>
                    </a:lnTo>
                    <a:lnTo>
                      <a:pt x="19" y="35"/>
                    </a:lnTo>
                    <a:lnTo>
                      <a:pt x="18" y="33"/>
                    </a:lnTo>
                    <a:lnTo>
                      <a:pt x="18" y="30"/>
                    </a:lnTo>
                    <a:lnTo>
                      <a:pt x="18" y="27"/>
                    </a:lnTo>
                    <a:lnTo>
                      <a:pt x="20" y="26"/>
                    </a:lnTo>
                    <a:lnTo>
                      <a:pt x="23" y="24"/>
                    </a:lnTo>
                    <a:lnTo>
                      <a:pt x="27" y="21"/>
                    </a:lnTo>
                    <a:lnTo>
                      <a:pt x="30" y="18"/>
                    </a:lnTo>
                    <a:lnTo>
                      <a:pt x="30" y="15"/>
                    </a:lnTo>
                    <a:lnTo>
                      <a:pt x="29" y="11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5" y="6"/>
                    </a:lnTo>
                    <a:lnTo>
                      <a:pt x="8" y="9"/>
                    </a:lnTo>
                    <a:lnTo>
                      <a:pt x="5" y="15"/>
                    </a:lnTo>
                    <a:lnTo>
                      <a:pt x="3" y="20"/>
                    </a:lnTo>
                    <a:lnTo>
                      <a:pt x="4" y="23"/>
                    </a:lnTo>
                    <a:lnTo>
                      <a:pt x="5" y="24"/>
                    </a:lnTo>
                    <a:lnTo>
                      <a:pt x="6" y="26"/>
                    </a:lnTo>
                    <a:lnTo>
                      <a:pt x="7" y="27"/>
                    </a:lnTo>
                    <a:lnTo>
                      <a:pt x="10" y="29"/>
                    </a:lnTo>
                    <a:lnTo>
                      <a:pt x="14" y="29"/>
                    </a:lnTo>
                    <a:lnTo>
                      <a:pt x="14" y="30"/>
                    </a:lnTo>
                    <a:lnTo>
                      <a:pt x="11" y="32"/>
                    </a:lnTo>
                    <a:lnTo>
                      <a:pt x="9" y="33"/>
                    </a:lnTo>
                    <a:lnTo>
                      <a:pt x="7" y="33"/>
                    </a:lnTo>
                    <a:lnTo>
                      <a:pt x="4" y="32"/>
                    </a:lnTo>
                    <a:lnTo>
                      <a:pt x="1" y="27"/>
                    </a:lnTo>
                    <a:lnTo>
                      <a:pt x="0" y="21"/>
                    </a:lnTo>
                    <a:lnTo>
                      <a:pt x="2" y="14"/>
                    </a:lnTo>
                    <a:lnTo>
                      <a:pt x="5" y="8"/>
                    </a:lnTo>
                    <a:lnTo>
                      <a:pt x="9" y="3"/>
                    </a:lnTo>
                    <a:lnTo>
                      <a:pt x="14" y="2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3" y="3"/>
                    </a:lnTo>
                    <a:lnTo>
                      <a:pt x="36" y="8"/>
                    </a:lnTo>
                    <a:lnTo>
                      <a:pt x="36" y="14"/>
                    </a:lnTo>
                    <a:lnTo>
                      <a:pt x="34" y="20"/>
                    </a:lnTo>
                    <a:lnTo>
                      <a:pt x="30" y="24"/>
                    </a:lnTo>
                    <a:lnTo>
                      <a:pt x="25" y="27"/>
                    </a:lnTo>
                    <a:lnTo>
                      <a:pt x="22" y="29"/>
                    </a:lnTo>
                    <a:lnTo>
                      <a:pt x="21" y="30"/>
                    </a:lnTo>
                    <a:lnTo>
                      <a:pt x="21" y="33"/>
                    </a:lnTo>
                    <a:lnTo>
                      <a:pt x="22" y="35"/>
                    </a:lnTo>
                    <a:lnTo>
                      <a:pt x="27" y="41"/>
                    </a:lnTo>
                    <a:lnTo>
                      <a:pt x="32" y="51"/>
                    </a:lnTo>
                    <a:lnTo>
                      <a:pt x="37" y="66"/>
                    </a:lnTo>
                    <a:lnTo>
                      <a:pt x="41" y="81"/>
                    </a:lnTo>
                    <a:lnTo>
                      <a:pt x="41" y="95"/>
                    </a:lnTo>
                    <a:lnTo>
                      <a:pt x="41" y="105"/>
                    </a:lnTo>
                    <a:lnTo>
                      <a:pt x="41" y="111"/>
                    </a:lnTo>
                    <a:lnTo>
                      <a:pt x="41" y="113"/>
                    </a:lnTo>
                    <a:lnTo>
                      <a:pt x="33" y="1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9" name="Freeform 29"/>
              <p:cNvSpPr>
                <a:spLocks/>
              </p:cNvSpPr>
              <p:nvPr/>
            </p:nvSpPr>
            <p:spPr bwMode="auto">
              <a:xfrm>
                <a:off x="5284" y="2134"/>
                <a:ext cx="23" cy="1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3" y="5"/>
                  </a:cxn>
                  <a:cxn ang="0">
                    <a:pos x="1" y="9"/>
                  </a:cxn>
                  <a:cxn ang="0">
                    <a:pos x="0" y="12"/>
                  </a:cxn>
                  <a:cxn ang="0">
                    <a:pos x="1" y="15"/>
                  </a:cxn>
                  <a:cxn ang="0">
                    <a:pos x="4" y="17"/>
                  </a:cxn>
                  <a:cxn ang="0">
                    <a:pos x="8" y="15"/>
                  </a:cxn>
                  <a:cxn ang="0">
                    <a:pos x="11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13" y="27"/>
                  </a:cxn>
                  <a:cxn ang="0">
                    <a:pos x="15" y="27"/>
                  </a:cxn>
                  <a:cxn ang="0">
                    <a:pos x="16" y="26"/>
                  </a:cxn>
                  <a:cxn ang="0">
                    <a:pos x="16" y="24"/>
                  </a:cxn>
                  <a:cxn ang="0">
                    <a:pos x="16" y="21"/>
                  </a:cxn>
                  <a:cxn ang="0">
                    <a:pos x="16" y="18"/>
                  </a:cxn>
                  <a:cxn ang="0">
                    <a:pos x="16" y="17"/>
                  </a:cxn>
                  <a:cxn ang="0">
                    <a:pos x="17" y="17"/>
                  </a:cxn>
                  <a:cxn ang="0">
                    <a:pos x="19" y="15"/>
                  </a:cxn>
                  <a:cxn ang="0">
                    <a:pos x="21" y="11"/>
                  </a:cxn>
                  <a:cxn ang="0">
                    <a:pos x="23" y="8"/>
                  </a:cxn>
                  <a:cxn ang="0">
                    <a:pos x="22" y="5"/>
                  </a:cxn>
                  <a:cxn ang="0">
                    <a:pos x="20" y="2"/>
                  </a:cxn>
                  <a:cxn ang="0">
                    <a:pos x="17" y="0"/>
                  </a:cxn>
                  <a:cxn ang="0">
                    <a:pos x="14" y="0"/>
                  </a:cxn>
                  <a:cxn ang="0">
                    <a:pos x="11" y="2"/>
                  </a:cxn>
                  <a:cxn ang="0">
                    <a:pos x="10" y="2"/>
                  </a:cxn>
                  <a:cxn ang="0">
                    <a:pos x="10" y="3"/>
                  </a:cxn>
                  <a:cxn ang="0">
                    <a:pos x="11" y="3"/>
                  </a:cxn>
                  <a:cxn ang="0">
                    <a:pos x="13" y="5"/>
                  </a:cxn>
                  <a:cxn ang="0">
                    <a:pos x="14" y="6"/>
                  </a:cxn>
                  <a:cxn ang="0">
                    <a:pos x="14" y="8"/>
                  </a:cxn>
                  <a:cxn ang="0">
                    <a:pos x="13" y="11"/>
                  </a:cxn>
                  <a:cxn ang="0">
                    <a:pos x="11" y="11"/>
                  </a:cxn>
                  <a:cxn ang="0">
                    <a:pos x="9" y="11"/>
                  </a:cxn>
                  <a:cxn ang="0">
                    <a:pos x="7" y="11"/>
                  </a:cxn>
                  <a:cxn ang="0">
                    <a:pos x="6" y="9"/>
                  </a:cxn>
                  <a:cxn ang="0">
                    <a:pos x="6" y="8"/>
                  </a:cxn>
                  <a:cxn ang="0">
                    <a:pos x="7" y="6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6" y="3"/>
                  </a:cxn>
                </a:cxnLst>
                <a:rect l="0" t="0" r="r" b="b"/>
                <a:pathLst>
                  <a:path w="23" h="27">
                    <a:moveTo>
                      <a:pt x="6" y="3"/>
                    </a:moveTo>
                    <a:lnTo>
                      <a:pt x="3" y="5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4" y="17"/>
                    </a:lnTo>
                    <a:lnTo>
                      <a:pt x="8" y="15"/>
                    </a:lnTo>
                    <a:lnTo>
                      <a:pt x="11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5" y="27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16" y="21"/>
                    </a:lnTo>
                    <a:lnTo>
                      <a:pt x="16" y="18"/>
                    </a:lnTo>
                    <a:lnTo>
                      <a:pt x="16" y="17"/>
                    </a:lnTo>
                    <a:lnTo>
                      <a:pt x="17" y="17"/>
                    </a:lnTo>
                    <a:lnTo>
                      <a:pt x="19" y="15"/>
                    </a:lnTo>
                    <a:lnTo>
                      <a:pt x="21" y="11"/>
                    </a:lnTo>
                    <a:lnTo>
                      <a:pt x="23" y="8"/>
                    </a:lnTo>
                    <a:lnTo>
                      <a:pt x="22" y="5"/>
                    </a:lnTo>
                    <a:lnTo>
                      <a:pt x="20" y="2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3" y="5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7" y="6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10" name="Freeform 30"/>
              <p:cNvSpPr>
                <a:spLocks/>
              </p:cNvSpPr>
              <p:nvPr/>
            </p:nvSpPr>
            <p:spPr bwMode="auto">
              <a:xfrm>
                <a:off x="5292" y="2158"/>
                <a:ext cx="32" cy="51"/>
              </a:xfrm>
              <a:custGeom>
                <a:avLst/>
                <a:gdLst/>
                <a:ahLst/>
                <a:cxnLst>
                  <a:cxn ang="0">
                    <a:pos x="0" y="100"/>
                  </a:cxn>
                  <a:cxn ang="0">
                    <a:pos x="2" y="91"/>
                  </a:cxn>
                  <a:cxn ang="0">
                    <a:pos x="8" y="69"/>
                  </a:cxn>
                  <a:cxn ang="0">
                    <a:pos x="12" y="43"/>
                  </a:cxn>
                  <a:cxn ang="0">
                    <a:pos x="12" y="21"/>
                  </a:cxn>
                  <a:cxn ang="0">
                    <a:pos x="11" y="19"/>
                  </a:cxn>
                  <a:cxn ang="0">
                    <a:pos x="8" y="18"/>
                  </a:cxn>
                  <a:cxn ang="0">
                    <a:pos x="5" y="13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18" y="0"/>
                  </a:cxn>
                  <a:cxn ang="0">
                    <a:pos x="22" y="0"/>
                  </a:cxn>
                  <a:cxn ang="0">
                    <a:pos x="26" y="1"/>
                  </a:cxn>
                  <a:cxn ang="0">
                    <a:pos x="31" y="4"/>
                  </a:cxn>
                  <a:cxn ang="0">
                    <a:pos x="32" y="9"/>
                  </a:cxn>
                  <a:cxn ang="0">
                    <a:pos x="31" y="15"/>
                  </a:cxn>
                  <a:cxn ang="0">
                    <a:pos x="26" y="18"/>
                  </a:cxn>
                  <a:cxn ang="0">
                    <a:pos x="22" y="21"/>
                  </a:cxn>
                  <a:cxn ang="0">
                    <a:pos x="18" y="22"/>
                  </a:cxn>
                  <a:cxn ang="0">
                    <a:pos x="16" y="22"/>
                  </a:cxn>
                  <a:cxn ang="0">
                    <a:pos x="16" y="21"/>
                  </a:cxn>
                  <a:cxn ang="0">
                    <a:pos x="15" y="19"/>
                  </a:cxn>
                  <a:cxn ang="0">
                    <a:pos x="18" y="18"/>
                  </a:cxn>
                  <a:cxn ang="0">
                    <a:pos x="21" y="16"/>
                  </a:cxn>
                  <a:cxn ang="0">
                    <a:pos x="23" y="15"/>
                  </a:cxn>
                  <a:cxn ang="0">
                    <a:pos x="24" y="13"/>
                  </a:cxn>
                  <a:cxn ang="0">
                    <a:pos x="23" y="10"/>
                  </a:cxn>
                  <a:cxn ang="0">
                    <a:pos x="22" y="9"/>
                  </a:cxn>
                  <a:cxn ang="0">
                    <a:pos x="20" y="6"/>
                  </a:cxn>
                  <a:cxn ang="0">
                    <a:pos x="16" y="4"/>
                  </a:cxn>
                  <a:cxn ang="0">
                    <a:pos x="14" y="4"/>
                  </a:cxn>
                  <a:cxn ang="0">
                    <a:pos x="12" y="7"/>
                  </a:cxn>
                  <a:cxn ang="0">
                    <a:pos x="12" y="10"/>
                  </a:cxn>
                  <a:cxn ang="0">
                    <a:pos x="13" y="15"/>
                  </a:cxn>
                  <a:cxn ang="0">
                    <a:pos x="15" y="19"/>
                  </a:cxn>
                  <a:cxn ang="0">
                    <a:pos x="16" y="25"/>
                  </a:cxn>
                  <a:cxn ang="0">
                    <a:pos x="18" y="33"/>
                  </a:cxn>
                  <a:cxn ang="0">
                    <a:pos x="16" y="40"/>
                  </a:cxn>
                  <a:cxn ang="0">
                    <a:pos x="16" y="43"/>
                  </a:cxn>
                  <a:cxn ang="0">
                    <a:pos x="8" y="102"/>
                  </a:cxn>
                  <a:cxn ang="0">
                    <a:pos x="0" y="100"/>
                  </a:cxn>
                </a:cxnLst>
                <a:rect l="0" t="0" r="r" b="b"/>
                <a:pathLst>
                  <a:path w="32" h="102">
                    <a:moveTo>
                      <a:pt x="0" y="100"/>
                    </a:moveTo>
                    <a:lnTo>
                      <a:pt x="2" y="91"/>
                    </a:lnTo>
                    <a:lnTo>
                      <a:pt x="8" y="69"/>
                    </a:lnTo>
                    <a:lnTo>
                      <a:pt x="12" y="43"/>
                    </a:lnTo>
                    <a:lnTo>
                      <a:pt x="12" y="21"/>
                    </a:lnTo>
                    <a:lnTo>
                      <a:pt x="11" y="19"/>
                    </a:lnTo>
                    <a:lnTo>
                      <a:pt x="8" y="18"/>
                    </a:lnTo>
                    <a:lnTo>
                      <a:pt x="5" y="13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1"/>
                    </a:lnTo>
                    <a:lnTo>
                      <a:pt x="31" y="4"/>
                    </a:lnTo>
                    <a:lnTo>
                      <a:pt x="32" y="9"/>
                    </a:lnTo>
                    <a:lnTo>
                      <a:pt x="31" y="15"/>
                    </a:lnTo>
                    <a:lnTo>
                      <a:pt x="26" y="18"/>
                    </a:lnTo>
                    <a:lnTo>
                      <a:pt x="22" y="21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6" y="21"/>
                    </a:lnTo>
                    <a:lnTo>
                      <a:pt x="15" y="19"/>
                    </a:lnTo>
                    <a:lnTo>
                      <a:pt x="18" y="18"/>
                    </a:lnTo>
                    <a:lnTo>
                      <a:pt x="21" y="16"/>
                    </a:lnTo>
                    <a:lnTo>
                      <a:pt x="23" y="15"/>
                    </a:lnTo>
                    <a:lnTo>
                      <a:pt x="24" y="13"/>
                    </a:lnTo>
                    <a:lnTo>
                      <a:pt x="23" y="10"/>
                    </a:lnTo>
                    <a:lnTo>
                      <a:pt x="22" y="9"/>
                    </a:lnTo>
                    <a:lnTo>
                      <a:pt x="20" y="6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2" y="7"/>
                    </a:lnTo>
                    <a:lnTo>
                      <a:pt x="12" y="10"/>
                    </a:lnTo>
                    <a:lnTo>
                      <a:pt x="13" y="15"/>
                    </a:lnTo>
                    <a:lnTo>
                      <a:pt x="15" y="19"/>
                    </a:lnTo>
                    <a:lnTo>
                      <a:pt x="16" y="25"/>
                    </a:lnTo>
                    <a:lnTo>
                      <a:pt x="18" y="33"/>
                    </a:lnTo>
                    <a:lnTo>
                      <a:pt x="16" y="40"/>
                    </a:lnTo>
                    <a:lnTo>
                      <a:pt x="16" y="43"/>
                    </a:lnTo>
                    <a:lnTo>
                      <a:pt x="8" y="102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11" name="Freeform 31"/>
              <p:cNvSpPr>
                <a:spLocks/>
              </p:cNvSpPr>
              <p:nvPr/>
            </p:nvSpPr>
            <p:spPr bwMode="auto">
              <a:xfrm>
                <a:off x="5325" y="2133"/>
                <a:ext cx="33" cy="16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1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2" y="12"/>
                  </a:cxn>
                  <a:cxn ang="0">
                    <a:pos x="6" y="16"/>
                  </a:cxn>
                  <a:cxn ang="0">
                    <a:pos x="11" y="19"/>
                  </a:cxn>
                  <a:cxn ang="0">
                    <a:pos x="14" y="22"/>
                  </a:cxn>
                  <a:cxn ang="0">
                    <a:pos x="15" y="27"/>
                  </a:cxn>
                  <a:cxn ang="0">
                    <a:pos x="15" y="31"/>
                  </a:cxn>
                  <a:cxn ang="0">
                    <a:pos x="16" y="33"/>
                  </a:cxn>
                  <a:cxn ang="0">
                    <a:pos x="16" y="31"/>
                  </a:cxn>
                  <a:cxn ang="0">
                    <a:pos x="17" y="28"/>
                  </a:cxn>
                  <a:cxn ang="0">
                    <a:pos x="19" y="25"/>
                  </a:cxn>
                  <a:cxn ang="0">
                    <a:pos x="21" y="22"/>
                  </a:cxn>
                  <a:cxn ang="0">
                    <a:pos x="22" y="21"/>
                  </a:cxn>
                  <a:cxn ang="0">
                    <a:pos x="25" y="21"/>
                  </a:cxn>
                  <a:cxn ang="0">
                    <a:pos x="28" y="19"/>
                  </a:cxn>
                  <a:cxn ang="0">
                    <a:pos x="32" y="18"/>
                  </a:cxn>
                  <a:cxn ang="0">
                    <a:pos x="33" y="13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8" y="6"/>
                  </a:cxn>
                  <a:cxn ang="0">
                    <a:pos x="28" y="9"/>
                  </a:cxn>
                  <a:cxn ang="0">
                    <a:pos x="29" y="10"/>
                  </a:cxn>
                  <a:cxn ang="0">
                    <a:pos x="29" y="13"/>
                  </a:cxn>
                  <a:cxn ang="0">
                    <a:pos x="27" y="15"/>
                  </a:cxn>
                  <a:cxn ang="0">
                    <a:pos x="25" y="16"/>
                  </a:cxn>
                  <a:cxn ang="0">
                    <a:pos x="20" y="18"/>
                  </a:cxn>
                  <a:cxn ang="0">
                    <a:pos x="16" y="16"/>
                  </a:cxn>
                  <a:cxn ang="0">
                    <a:pos x="12" y="15"/>
                  </a:cxn>
                  <a:cxn ang="0">
                    <a:pos x="7" y="12"/>
                  </a:cxn>
                  <a:cxn ang="0">
                    <a:pos x="5" y="7"/>
                  </a:cxn>
                  <a:cxn ang="0">
                    <a:pos x="6" y="4"/>
                  </a:cxn>
                  <a:cxn ang="0">
                    <a:pos x="8" y="3"/>
                  </a:cxn>
                  <a:cxn ang="0">
                    <a:pos x="8" y="1"/>
                  </a:cxn>
                  <a:cxn ang="0">
                    <a:pos x="7" y="0"/>
                  </a:cxn>
                </a:cxnLst>
                <a:rect l="0" t="0" r="r" b="b"/>
                <a:pathLst>
                  <a:path w="33" h="33">
                    <a:moveTo>
                      <a:pt x="7" y="0"/>
                    </a:moveTo>
                    <a:lnTo>
                      <a:pt x="4" y="1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6" y="16"/>
                    </a:lnTo>
                    <a:lnTo>
                      <a:pt x="11" y="19"/>
                    </a:lnTo>
                    <a:lnTo>
                      <a:pt x="14" y="22"/>
                    </a:lnTo>
                    <a:lnTo>
                      <a:pt x="15" y="27"/>
                    </a:lnTo>
                    <a:lnTo>
                      <a:pt x="15" y="31"/>
                    </a:lnTo>
                    <a:lnTo>
                      <a:pt x="16" y="33"/>
                    </a:lnTo>
                    <a:lnTo>
                      <a:pt x="16" y="31"/>
                    </a:lnTo>
                    <a:lnTo>
                      <a:pt x="17" y="28"/>
                    </a:lnTo>
                    <a:lnTo>
                      <a:pt x="19" y="25"/>
                    </a:lnTo>
                    <a:lnTo>
                      <a:pt x="21" y="22"/>
                    </a:lnTo>
                    <a:lnTo>
                      <a:pt x="22" y="21"/>
                    </a:lnTo>
                    <a:lnTo>
                      <a:pt x="25" y="21"/>
                    </a:lnTo>
                    <a:lnTo>
                      <a:pt x="28" y="19"/>
                    </a:lnTo>
                    <a:lnTo>
                      <a:pt x="32" y="18"/>
                    </a:lnTo>
                    <a:lnTo>
                      <a:pt x="33" y="13"/>
                    </a:lnTo>
                    <a:lnTo>
                      <a:pt x="32" y="9"/>
                    </a:lnTo>
                    <a:lnTo>
                      <a:pt x="29" y="4"/>
                    </a:lnTo>
                    <a:lnTo>
                      <a:pt x="28" y="6"/>
                    </a:lnTo>
                    <a:lnTo>
                      <a:pt x="28" y="9"/>
                    </a:lnTo>
                    <a:lnTo>
                      <a:pt x="29" y="10"/>
                    </a:lnTo>
                    <a:lnTo>
                      <a:pt x="29" y="13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0" y="18"/>
                    </a:lnTo>
                    <a:lnTo>
                      <a:pt x="16" y="16"/>
                    </a:lnTo>
                    <a:lnTo>
                      <a:pt x="12" y="15"/>
                    </a:lnTo>
                    <a:lnTo>
                      <a:pt x="7" y="12"/>
                    </a:lnTo>
                    <a:lnTo>
                      <a:pt x="5" y="7"/>
                    </a:lnTo>
                    <a:lnTo>
                      <a:pt x="6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12" name="Freeform 32"/>
              <p:cNvSpPr>
                <a:spLocks/>
              </p:cNvSpPr>
              <p:nvPr/>
            </p:nvSpPr>
            <p:spPr bwMode="auto">
              <a:xfrm>
                <a:off x="5334" y="2173"/>
                <a:ext cx="37" cy="18"/>
              </a:xfrm>
              <a:custGeom>
                <a:avLst/>
                <a:gdLst/>
                <a:ahLst/>
                <a:cxnLst>
                  <a:cxn ang="0">
                    <a:pos x="10" y="22"/>
                  </a:cxn>
                  <a:cxn ang="0">
                    <a:pos x="18" y="25"/>
                  </a:cxn>
                  <a:cxn ang="0">
                    <a:pos x="24" y="25"/>
                  </a:cxn>
                  <a:cxn ang="0">
                    <a:pos x="30" y="24"/>
                  </a:cxn>
                  <a:cxn ang="0">
                    <a:pos x="32" y="21"/>
                  </a:cxn>
                  <a:cxn ang="0">
                    <a:pos x="33" y="18"/>
                  </a:cxn>
                  <a:cxn ang="0">
                    <a:pos x="32" y="15"/>
                  </a:cxn>
                  <a:cxn ang="0">
                    <a:pos x="30" y="12"/>
                  </a:cxn>
                  <a:cxn ang="0">
                    <a:pos x="27" y="10"/>
                  </a:cxn>
                  <a:cxn ang="0">
                    <a:pos x="24" y="9"/>
                  </a:cxn>
                  <a:cxn ang="0">
                    <a:pos x="22" y="6"/>
                  </a:cxn>
                  <a:cxn ang="0">
                    <a:pos x="23" y="3"/>
                  </a:cxn>
                  <a:cxn ang="0">
                    <a:pos x="29" y="6"/>
                  </a:cxn>
                  <a:cxn ang="0">
                    <a:pos x="35" y="12"/>
                  </a:cxn>
                  <a:cxn ang="0">
                    <a:pos x="37" y="19"/>
                  </a:cxn>
                  <a:cxn ang="0">
                    <a:pos x="36" y="25"/>
                  </a:cxn>
                  <a:cxn ang="0">
                    <a:pos x="33" y="31"/>
                  </a:cxn>
                  <a:cxn ang="0">
                    <a:pos x="27" y="34"/>
                  </a:cxn>
                  <a:cxn ang="0">
                    <a:pos x="21" y="34"/>
                  </a:cxn>
                  <a:cxn ang="0">
                    <a:pos x="13" y="31"/>
                  </a:cxn>
                  <a:cxn ang="0">
                    <a:pos x="6" y="27"/>
                  </a:cxn>
                  <a:cxn ang="0">
                    <a:pos x="3" y="22"/>
                  </a:cxn>
                  <a:cxn ang="0">
                    <a:pos x="0" y="16"/>
                  </a:cxn>
                  <a:cxn ang="0">
                    <a:pos x="0" y="10"/>
                  </a:cxn>
                  <a:cxn ang="0">
                    <a:pos x="3" y="6"/>
                  </a:cxn>
                  <a:cxn ang="0">
                    <a:pos x="6" y="3"/>
                  </a:cxn>
                  <a:cxn ang="0">
                    <a:pos x="9" y="1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19" y="1"/>
                  </a:cxn>
                  <a:cxn ang="0">
                    <a:pos x="20" y="3"/>
                  </a:cxn>
                  <a:cxn ang="0">
                    <a:pos x="19" y="6"/>
                  </a:cxn>
                  <a:cxn ang="0">
                    <a:pos x="16" y="6"/>
                  </a:cxn>
                  <a:cxn ang="0">
                    <a:pos x="11" y="7"/>
                  </a:cxn>
                  <a:cxn ang="0">
                    <a:pos x="7" y="12"/>
                  </a:cxn>
                  <a:cxn ang="0">
                    <a:pos x="6" y="16"/>
                  </a:cxn>
                  <a:cxn ang="0">
                    <a:pos x="10" y="22"/>
                  </a:cxn>
                </a:cxnLst>
                <a:rect l="0" t="0" r="r" b="b"/>
                <a:pathLst>
                  <a:path w="37" h="34">
                    <a:moveTo>
                      <a:pt x="10" y="22"/>
                    </a:moveTo>
                    <a:lnTo>
                      <a:pt x="18" y="25"/>
                    </a:lnTo>
                    <a:lnTo>
                      <a:pt x="24" y="25"/>
                    </a:lnTo>
                    <a:lnTo>
                      <a:pt x="30" y="24"/>
                    </a:lnTo>
                    <a:lnTo>
                      <a:pt x="32" y="21"/>
                    </a:lnTo>
                    <a:lnTo>
                      <a:pt x="33" y="18"/>
                    </a:lnTo>
                    <a:lnTo>
                      <a:pt x="32" y="15"/>
                    </a:lnTo>
                    <a:lnTo>
                      <a:pt x="30" y="12"/>
                    </a:lnTo>
                    <a:lnTo>
                      <a:pt x="27" y="10"/>
                    </a:lnTo>
                    <a:lnTo>
                      <a:pt x="24" y="9"/>
                    </a:lnTo>
                    <a:lnTo>
                      <a:pt x="22" y="6"/>
                    </a:lnTo>
                    <a:lnTo>
                      <a:pt x="23" y="3"/>
                    </a:lnTo>
                    <a:lnTo>
                      <a:pt x="29" y="6"/>
                    </a:lnTo>
                    <a:lnTo>
                      <a:pt x="35" y="12"/>
                    </a:lnTo>
                    <a:lnTo>
                      <a:pt x="37" y="19"/>
                    </a:lnTo>
                    <a:lnTo>
                      <a:pt x="36" y="25"/>
                    </a:lnTo>
                    <a:lnTo>
                      <a:pt x="33" y="31"/>
                    </a:lnTo>
                    <a:lnTo>
                      <a:pt x="27" y="34"/>
                    </a:lnTo>
                    <a:lnTo>
                      <a:pt x="21" y="34"/>
                    </a:lnTo>
                    <a:lnTo>
                      <a:pt x="13" y="31"/>
                    </a:lnTo>
                    <a:lnTo>
                      <a:pt x="6" y="27"/>
                    </a:lnTo>
                    <a:lnTo>
                      <a:pt x="3" y="22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0" y="3"/>
                    </a:lnTo>
                    <a:lnTo>
                      <a:pt x="19" y="6"/>
                    </a:lnTo>
                    <a:lnTo>
                      <a:pt x="16" y="6"/>
                    </a:lnTo>
                    <a:lnTo>
                      <a:pt x="11" y="7"/>
                    </a:lnTo>
                    <a:lnTo>
                      <a:pt x="7" y="12"/>
                    </a:lnTo>
                    <a:lnTo>
                      <a:pt x="6" y="16"/>
                    </a:lnTo>
                    <a:lnTo>
                      <a:pt x="1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13" name="Freeform 33"/>
              <p:cNvSpPr>
                <a:spLocks/>
              </p:cNvSpPr>
              <p:nvPr/>
            </p:nvSpPr>
            <p:spPr bwMode="auto">
              <a:xfrm>
                <a:off x="5157" y="2423"/>
                <a:ext cx="93" cy="118"/>
              </a:xfrm>
              <a:custGeom>
                <a:avLst/>
                <a:gdLst/>
                <a:ahLst/>
                <a:cxnLst>
                  <a:cxn ang="0">
                    <a:pos x="63" y="217"/>
                  </a:cxn>
                  <a:cxn ang="0">
                    <a:pos x="55" y="195"/>
                  </a:cxn>
                  <a:cxn ang="0">
                    <a:pos x="42" y="180"/>
                  </a:cxn>
                  <a:cxn ang="0">
                    <a:pos x="28" y="168"/>
                  </a:cxn>
                  <a:cxn ang="0">
                    <a:pos x="16" y="148"/>
                  </a:cxn>
                  <a:cxn ang="0">
                    <a:pos x="14" y="123"/>
                  </a:cxn>
                  <a:cxn ang="0">
                    <a:pos x="13" y="106"/>
                  </a:cxn>
                  <a:cxn ang="0">
                    <a:pos x="2" y="85"/>
                  </a:cxn>
                  <a:cxn ang="0">
                    <a:pos x="1" y="58"/>
                  </a:cxn>
                  <a:cxn ang="0">
                    <a:pos x="10" y="39"/>
                  </a:cxn>
                  <a:cxn ang="0">
                    <a:pos x="22" y="32"/>
                  </a:cxn>
                  <a:cxn ang="0">
                    <a:pos x="32" y="29"/>
                  </a:cxn>
                  <a:cxn ang="0">
                    <a:pos x="41" y="21"/>
                  </a:cxn>
                  <a:cxn ang="0">
                    <a:pos x="53" y="3"/>
                  </a:cxn>
                  <a:cxn ang="0">
                    <a:pos x="74" y="2"/>
                  </a:cxn>
                  <a:cxn ang="0">
                    <a:pos x="87" y="12"/>
                  </a:cxn>
                  <a:cxn ang="0">
                    <a:pos x="93" y="24"/>
                  </a:cxn>
                  <a:cxn ang="0">
                    <a:pos x="90" y="30"/>
                  </a:cxn>
                  <a:cxn ang="0">
                    <a:pos x="82" y="21"/>
                  </a:cxn>
                  <a:cxn ang="0">
                    <a:pos x="70" y="12"/>
                  </a:cxn>
                  <a:cxn ang="0">
                    <a:pos x="58" y="12"/>
                  </a:cxn>
                  <a:cxn ang="0">
                    <a:pos x="49" y="21"/>
                  </a:cxn>
                  <a:cxn ang="0">
                    <a:pos x="40" y="38"/>
                  </a:cxn>
                  <a:cxn ang="0">
                    <a:pos x="32" y="41"/>
                  </a:cxn>
                  <a:cxn ang="0">
                    <a:pos x="26" y="42"/>
                  </a:cxn>
                  <a:cxn ang="0">
                    <a:pos x="14" y="54"/>
                  </a:cxn>
                  <a:cxn ang="0">
                    <a:pos x="14" y="87"/>
                  </a:cxn>
                  <a:cxn ang="0">
                    <a:pos x="24" y="103"/>
                  </a:cxn>
                  <a:cxn ang="0">
                    <a:pos x="24" y="118"/>
                  </a:cxn>
                  <a:cxn ang="0">
                    <a:pos x="20" y="132"/>
                  </a:cxn>
                  <a:cxn ang="0">
                    <a:pos x="25" y="147"/>
                  </a:cxn>
                  <a:cxn ang="0">
                    <a:pos x="40" y="168"/>
                  </a:cxn>
                  <a:cxn ang="0">
                    <a:pos x="64" y="195"/>
                  </a:cxn>
                  <a:cxn ang="0">
                    <a:pos x="68" y="229"/>
                  </a:cxn>
                  <a:cxn ang="0">
                    <a:pos x="64" y="231"/>
                  </a:cxn>
                </a:cxnLst>
                <a:rect l="0" t="0" r="r" b="b"/>
                <a:pathLst>
                  <a:path w="93" h="237">
                    <a:moveTo>
                      <a:pt x="64" y="231"/>
                    </a:moveTo>
                    <a:lnTo>
                      <a:pt x="63" y="217"/>
                    </a:lnTo>
                    <a:lnTo>
                      <a:pt x="59" y="205"/>
                    </a:lnTo>
                    <a:lnTo>
                      <a:pt x="55" y="195"/>
                    </a:lnTo>
                    <a:lnTo>
                      <a:pt x="49" y="187"/>
                    </a:lnTo>
                    <a:lnTo>
                      <a:pt x="42" y="180"/>
                    </a:lnTo>
                    <a:lnTo>
                      <a:pt x="36" y="174"/>
                    </a:lnTo>
                    <a:lnTo>
                      <a:pt x="28" y="168"/>
                    </a:lnTo>
                    <a:lnTo>
                      <a:pt x="23" y="162"/>
                    </a:lnTo>
                    <a:lnTo>
                      <a:pt x="16" y="148"/>
                    </a:lnTo>
                    <a:lnTo>
                      <a:pt x="14" y="135"/>
                    </a:lnTo>
                    <a:lnTo>
                      <a:pt x="14" y="123"/>
                    </a:lnTo>
                    <a:lnTo>
                      <a:pt x="15" y="114"/>
                    </a:lnTo>
                    <a:lnTo>
                      <a:pt x="13" y="106"/>
                    </a:lnTo>
                    <a:lnTo>
                      <a:pt x="7" y="97"/>
                    </a:lnTo>
                    <a:lnTo>
                      <a:pt x="2" y="85"/>
                    </a:lnTo>
                    <a:lnTo>
                      <a:pt x="0" y="73"/>
                    </a:lnTo>
                    <a:lnTo>
                      <a:pt x="1" y="58"/>
                    </a:lnTo>
                    <a:lnTo>
                      <a:pt x="4" y="46"/>
                    </a:lnTo>
                    <a:lnTo>
                      <a:pt x="10" y="39"/>
                    </a:lnTo>
                    <a:lnTo>
                      <a:pt x="15" y="35"/>
                    </a:lnTo>
                    <a:lnTo>
                      <a:pt x="22" y="32"/>
                    </a:lnTo>
                    <a:lnTo>
                      <a:pt x="27" y="30"/>
                    </a:lnTo>
                    <a:lnTo>
                      <a:pt x="32" y="29"/>
                    </a:lnTo>
                    <a:lnTo>
                      <a:pt x="37" y="27"/>
                    </a:lnTo>
                    <a:lnTo>
                      <a:pt x="41" y="21"/>
                    </a:lnTo>
                    <a:lnTo>
                      <a:pt x="46" y="12"/>
                    </a:lnTo>
                    <a:lnTo>
                      <a:pt x="53" y="3"/>
                    </a:lnTo>
                    <a:lnTo>
                      <a:pt x="65" y="0"/>
                    </a:lnTo>
                    <a:lnTo>
                      <a:pt x="74" y="2"/>
                    </a:lnTo>
                    <a:lnTo>
                      <a:pt x="80" y="6"/>
                    </a:lnTo>
                    <a:lnTo>
                      <a:pt x="87" y="12"/>
                    </a:lnTo>
                    <a:lnTo>
                      <a:pt x="92" y="20"/>
                    </a:lnTo>
                    <a:lnTo>
                      <a:pt x="93" y="24"/>
                    </a:lnTo>
                    <a:lnTo>
                      <a:pt x="92" y="29"/>
                    </a:lnTo>
                    <a:lnTo>
                      <a:pt x="90" y="30"/>
                    </a:lnTo>
                    <a:lnTo>
                      <a:pt x="87" y="27"/>
                    </a:lnTo>
                    <a:lnTo>
                      <a:pt x="82" y="21"/>
                    </a:lnTo>
                    <a:lnTo>
                      <a:pt x="77" y="15"/>
                    </a:lnTo>
                    <a:lnTo>
                      <a:pt x="70" y="12"/>
                    </a:lnTo>
                    <a:lnTo>
                      <a:pt x="64" y="11"/>
                    </a:lnTo>
                    <a:lnTo>
                      <a:pt x="58" y="12"/>
                    </a:lnTo>
                    <a:lnTo>
                      <a:pt x="53" y="15"/>
                    </a:lnTo>
                    <a:lnTo>
                      <a:pt x="49" y="21"/>
                    </a:lnTo>
                    <a:lnTo>
                      <a:pt x="44" y="30"/>
                    </a:lnTo>
                    <a:lnTo>
                      <a:pt x="40" y="38"/>
                    </a:lnTo>
                    <a:lnTo>
                      <a:pt x="36" y="41"/>
                    </a:lnTo>
                    <a:lnTo>
                      <a:pt x="32" y="41"/>
                    </a:lnTo>
                    <a:lnTo>
                      <a:pt x="30" y="41"/>
                    </a:lnTo>
                    <a:lnTo>
                      <a:pt x="26" y="42"/>
                    </a:lnTo>
                    <a:lnTo>
                      <a:pt x="19" y="46"/>
                    </a:lnTo>
                    <a:lnTo>
                      <a:pt x="14" y="54"/>
                    </a:lnTo>
                    <a:lnTo>
                      <a:pt x="12" y="70"/>
                    </a:lnTo>
                    <a:lnTo>
                      <a:pt x="14" y="87"/>
                    </a:lnTo>
                    <a:lnTo>
                      <a:pt x="18" y="97"/>
                    </a:lnTo>
                    <a:lnTo>
                      <a:pt x="24" y="103"/>
                    </a:lnTo>
                    <a:lnTo>
                      <a:pt x="25" y="111"/>
                    </a:lnTo>
                    <a:lnTo>
                      <a:pt x="24" y="118"/>
                    </a:lnTo>
                    <a:lnTo>
                      <a:pt x="22" y="126"/>
                    </a:lnTo>
                    <a:lnTo>
                      <a:pt x="20" y="132"/>
                    </a:lnTo>
                    <a:lnTo>
                      <a:pt x="22" y="139"/>
                    </a:lnTo>
                    <a:lnTo>
                      <a:pt x="25" y="147"/>
                    </a:lnTo>
                    <a:lnTo>
                      <a:pt x="31" y="157"/>
                    </a:lnTo>
                    <a:lnTo>
                      <a:pt x="40" y="168"/>
                    </a:lnTo>
                    <a:lnTo>
                      <a:pt x="53" y="180"/>
                    </a:lnTo>
                    <a:lnTo>
                      <a:pt x="64" y="195"/>
                    </a:lnTo>
                    <a:lnTo>
                      <a:pt x="68" y="214"/>
                    </a:lnTo>
                    <a:lnTo>
                      <a:pt x="68" y="229"/>
                    </a:lnTo>
                    <a:lnTo>
                      <a:pt x="67" y="237"/>
                    </a:lnTo>
                    <a:lnTo>
                      <a:pt x="64" y="2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14" name="Freeform 34"/>
              <p:cNvSpPr>
                <a:spLocks/>
              </p:cNvSpPr>
              <p:nvPr/>
            </p:nvSpPr>
            <p:spPr bwMode="auto">
              <a:xfrm>
                <a:off x="5219" y="2434"/>
                <a:ext cx="139" cy="107"/>
              </a:xfrm>
              <a:custGeom>
                <a:avLst/>
                <a:gdLst/>
                <a:ahLst/>
                <a:cxnLst>
                  <a:cxn ang="0">
                    <a:pos x="43" y="9"/>
                  </a:cxn>
                  <a:cxn ang="0">
                    <a:pos x="54" y="2"/>
                  </a:cxn>
                  <a:cxn ang="0">
                    <a:pos x="63" y="0"/>
                  </a:cxn>
                  <a:cxn ang="0">
                    <a:pos x="71" y="2"/>
                  </a:cxn>
                  <a:cxn ang="0">
                    <a:pos x="80" y="9"/>
                  </a:cxn>
                  <a:cxn ang="0">
                    <a:pos x="94" y="27"/>
                  </a:cxn>
                  <a:cxn ang="0">
                    <a:pos x="112" y="36"/>
                  </a:cxn>
                  <a:cxn ang="0">
                    <a:pos x="126" y="46"/>
                  </a:cxn>
                  <a:cxn ang="0">
                    <a:pos x="134" y="58"/>
                  </a:cxn>
                  <a:cxn ang="0">
                    <a:pos x="137" y="69"/>
                  </a:cxn>
                  <a:cxn ang="0">
                    <a:pos x="139" y="85"/>
                  </a:cxn>
                  <a:cxn ang="0">
                    <a:pos x="134" y="99"/>
                  </a:cxn>
                  <a:cxn ang="0">
                    <a:pos x="129" y="103"/>
                  </a:cxn>
                  <a:cxn ang="0">
                    <a:pos x="128" y="114"/>
                  </a:cxn>
                  <a:cxn ang="0">
                    <a:pos x="135" y="132"/>
                  </a:cxn>
                  <a:cxn ang="0">
                    <a:pos x="127" y="159"/>
                  </a:cxn>
                  <a:cxn ang="0">
                    <a:pos x="115" y="175"/>
                  </a:cxn>
                  <a:cxn ang="0">
                    <a:pos x="101" y="189"/>
                  </a:cxn>
                  <a:cxn ang="0">
                    <a:pos x="81" y="195"/>
                  </a:cxn>
                  <a:cxn ang="0">
                    <a:pos x="68" y="207"/>
                  </a:cxn>
                  <a:cxn ang="0">
                    <a:pos x="61" y="213"/>
                  </a:cxn>
                  <a:cxn ang="0">
                    <a:pos x="54" y="214"/>
                  </a:cxn>
                  <a:cxn ang="0">
                    <a:pos x="54" y="210"/>
                  </a:cxn>
                  <a:cxn ang="0">
                    <a:pos x="62" y="207"/>
                  </a:cxn>
                  <a:cxn ang="0">
                    <a:pos x="72" y="193"/>
                  </a:cxn>
                  <a:cxn ang="0">
                    <a:pos x="85" y="187"/>
                  </a:cxn>
                  <a:cxn ang="0">
                    <a:pos x="94" y="184"/>
                  </a:cxn>
                  <a:cxn ang="0">
                    <a:pos x="109" y="174"/>
                  </a:cxn>
                  <a:cxn ang="0">
                    <a:pos x="123" y="148"/>
                  </a:cxn>
                  <a:cxn ang="0">
                    <a:pos x="129" y="130"/>
                  </a:cxn>
                  <a:cxn ang="0">
                    <a:pos x="124" y="112"/>
                  </a:cxn>
                  <a:cxn ang="0">
                    <a:pos x="124" y="99"/>
                  </a:cxn>
                  <a:cxn ang="0">
                    <a:pos x="131" y="88"/>
                  </a:cxn>
                  <a:cxn ang="0">
                    <a:pos x="134" y="76"/>
                  </a:cxn>
                  <a:cxn ang="0">
                    <a:pos x="129" y="61"/>
                  </a:cxn>
                  <a:cxn ang="0">
                    <a:pos x="113" y="46"/>
                  </a:cxn>
                  <a:cxn ang="0">
                    <a:pos x="89" y="37"/>
                  </a:cxn>
                  <a:cxn ang="0">
                    <a:pos x="78" y="22"/>
                  </a:cxn>
                  <a:cxn ang="0">
                    <a:pos x="71" y="15"/>
                  </a:cxn>
                  <a:cxn ang="0">
                    <a:pos x="56" y="12"/>
                  </a:cxn>
                  <a:cxn ang="0">
                    <a:pos x="36" y="31"/>
                  </a:cxn>
                  <a:cxn ang="0">
                    <a:pos x="25" y="58"/>
                  </a:cxn>
                  <a:cxn ang="0">
                    <a:pos x="27" y="90"/>
                  </a:cxn>
                  <a:cxn ang="0">
                    <a:pos x="18" y="108"/>
                  </a:cxn>
                  <a:cxn ang="0">
                    <a:pos x="8" y="118"/>
                  </a:cxn>
                  <a:cxn ang="0">
                    <a:pos x="7" y="135"/>
                  </a:cxn>
                  <a:cxn ang="0">
                    <a:pos x="13" y="156"/>
                  </a:cxn>
                  <a:cxn ang="0">
                    <a:pos x="15" y="189"/>
                  </a:cxn>
                  <a:cxn ang="0">
                    <a:pos x="9" y="193"/>
                  </a:cxn>
                  <a:cxn ang="0">
                    <a:pos x="10" y="180"/>
                  </a:cxn>
                  <a:cxn ang="0">
                    <a:pos x="8" y="163"/>
                  </a:cxn>
                  <a:cxn ang="0">
                    <a:pos x="1" y="136"/>
                  </a:cxn>
                  <a:cxn ang="0">
                    <a:pos x="4" y="115"/>
                  </a:cxn>
                  <a:cxn ang="0">
                    <a:pos x="17" y="93"/>
                  </a:cxn>
                  <a:cxn ang="0">
                    <a:pos x="16" y="76"/>
                  </a:cxn>
                  <a:cxn ang="0">
                    <a:pos x="14" y="60"/>
                  </a:cxn>
                  <a:cxn ang="0">
                    <a:pos x="20" y="43"/>
                  </a:cxn>
                  <a:cxn ang="0">
                    <a:pos x="32" y="22"/>
                  </a:cxn>
                </a:cxnLst>
                <a:rect l="0" t="0" r="r" b="b"/>
                <a:pathLst>
                  <a:path w="139" h="214">
                    <a:moveTo>
                      <a:pt x="37" y="15"/>
                    </a:moveTo>
                    <a:lnTo>
                      <a:pt x="43" y="9"/>
                    </a:lnTo>
                    <a:lnTo>
                      <a:pt x="48" y="3"/>
                    </a:lnTo>
                    <a:lnTo>
                      <a:pt x="54" y="2"/>
                    </a:lnTo>
                    <a:lnTo>
                      <a:pt x="58" y="0"/>
                    </a:lnTo>
                    <a:lnTo>
                      <a:pt x="63" y="0"/>
                    </a:lnTo>
                    <a:lnTo>
                      <a:pt x="68" y="0"/>
                    </a:lnTo>
                    <a:lnTo>
                      <a:pt x="71" y="2"/>
                    </a:lnTo>
                    <a:lnTo>
                      <a:pt x="74" y="3"/>
                    </a:lnTo>
                    <a:lnTo>
                      <a:pt x="80" y="9"/>
                    </a:lnTo>
                    <a:lnTo>
                      <a:pt x="86" y="18"/>
                    </a:lnTo>
                    <a:lnTo>
                      <a:pt x="94" y="27"/>
                    </a:lnTo>
                    <a:lnTo>
                      <a:pt x="101" y="31"/>
                    </a:lnTo>
                    <a:lnTo>
                      <a:pt x="112" y="36"/>
                    </a:lnTo>
                    <a:lnTo>
                      <a:pt x="121" y="40"/>
                    </a:lnTo>
                    <a:lnTo>
                      <a:pt x="126" y="46"/>
                    </a:lnTo>
                    <a:lnTo>
                      <a:pt x="131" y="52"/>
                    </a:lnTo>
                    <a:lnTo>
                      <a:pt x="134" y="58"/>
                    </a:lnTo>
                    <a:lnTo>
                      <a:pt x="135" y="64"/>
                    </a:lnTo>
                    <a:lnTo>
                      <a:pt x="137" y="69"/>
                    </a:lnTo>
                    <a:lnTo>
                      <a:pt x="138" y="75"/>
                    </a:lnTo>
                    <a:lnTo>
                      <a:pt x="139" y="85"/>
                    </a:lnTo>
                    <a:lnTo>
                      <a:pt x="137" y="93"/>
                    </a:lnTo>
                    <a:lnTo>
                      <a:pt x="134" y="99"/>
                    </a:lnTo>
                    <a:lnTo>
                      <a:pt x="132" y="102"/>
                    </a:lnTo>
                    <a:lnTo>
                      <a:pt x="129" y="103"/>
                    </a:lnTo>
                    <a:lnTo>
                      <a:pt x="128" y="108"/>
                    </a:lnTo>
                    <a:lnTo>
                      <a:pt x="128" y="114"/>
                    </a:lnTo>
                    <a:lnTo>
                      <a:pt x="133" y="121"/>
                    </a:lnTo>
                    <a:lnTo>
                      <a:pt x="135" y="132"/>
                    </a:lnTo>
                    <a:lnTo>
                      <a:pt x="133" y="145"/>
                    </a:lnTo>
                    <a:lnTo>
                      <a:pt x="127" y="159"/>
                    </a:lnTo>
                    <a:lnTo>
                      <a:pt x="121" y="168"/>
                    </a:lnTo>
                    <a:lnTo>
                      <a:pt x="115" y="175"/>
                    </a:lnTo>
                    <a:lnTo>
                      <a:pt x="109" y="183"/>
                    </a:lnTo>
                    <a:lnTo>
                      <a:pt x="101" y="189"/>
                    </a:lnTo>
                    <a:lnTo>
                      <a:pt x="92" y="192"/>
                    </a:lnTo>
                    <a:lnTo>
                      <a:pt x="81" y="195"/>
                    </a:lnTo>
                    <a:lnTo>
                      <a:pt x="73" y="201"/>
                    </a:lnTo>
                    <a:lnTo>
                      <a:pt x="68" y="207"/>
                    </a:lnTo>
                    <a:lnTo>
                      <a:pt x="65" y="211"/>
                    </a:lnTo>
                    <a:lnTo>
                      <a:pt x="61" y="213"/>
                    </a:lnTo>
                    <a:lnTo>
                      <a:pt x="57" y="214"/>
                    </a:lnTo>
                    <a:lnTo>
                      <a:pt x="54" y="214"/>
                    </a:lnTo>
                    <a:lnTo>
                      <a:pt x="53" y="211"/>
                    </a:lnTo>
                    <a:lnTo>
                      <a:pt x="54" y="210"/>
                    </a:lnTo>
                    <a:lnTo>
                      <a:pt x="58" y="208"/>
                    </a:lnTo>
                    <a:lnTo>
                      <a:pt x="62" y="207"/>
                    </a:lnTo>
                    <a:lnTo>
                      <a:pt x="67" y="201"/>
                    </a:lnTo>
                    <a:lnTo>
                      <a:pt x="72" y="193"/>
                    </a:lnTo>
                    <a:lnTo>
                      <a:pt x="79" y="189"/>
                    </a:lnTo>
                    <a:lnTo>
                      <a:pt x="85" y="187"/>
                    </a:lnTo>
                    <a:lnTo>
                      <a:pt x="89" y="186"/>
                    </a:lnTo>
                    <a:lnTo>
                      <a:pt x="94" y="184"/>
                    </a:lnTo>
                    <a:lnTo>
                      <a:pt x="101" y="181"/>
                    </a:lnTo>
                    <a:lnTo>
                      <a:pt x="109" y="174"/>
                    </a:lnTo>
                    <a:lnTo>
                      <a:pt x="117" y="162"/>
                    </a:lnTo>
                    <a:lnTo>
                      <a:pt x="123" y="148"/>
                    </a:lnTo>
                    <a:lnTo>
                      <a:pt x="127" y="139"/>
                    </a:lnTo>
                    <a:lnTo>
                      <a:pt x="129" y="130"/>
                    </a:lnTo>
                    <a:lnTo>
                      <a:pt x="127" y="121"/>
                    </a:lnTo>
                    <a:lnTo>
                      <a:pt x="124" y="112"/>
                    </a:lnTo>
                    <a:lnTo>
                      <a:pt x="123" y="105"/>
                    </a:lnTo>
                    <a:lnTo>
                      <a:pt x="124" y="99"/>
                    </a:lnTo>
                    <a:lnTo>
                      <a:pt x="127" y="94"/>
                    </a:lnTo>
                    <a:lnTo>
                      <a:pt x="131" y="88"/>
                    </a:lnTo>
                    <a:lnTo>
                      <a:pt x="134" y="82"/>
                    </a:lnTo>
                    <a:lnTo>
                      <a:pt x="134" y="76"/>
                    </a:lnTo>
                    <a:lnTo>
                      <a:pt x="133" y="69"/>
                    </a:lnTo>
                    <a:lnTo>
                      <a:pt x="129" y="61"/>
                    </a:lnTo>
                    <a:lnTo>
                      <a:pt x="123" y="52"/>
                    </a:lnTo>
                    <a:lnTo>
                      <a:pt x="113" y="46"/>
                    </a:lnTo>
                    <a:lnTo>
                      <a:pt x="101" y="42"/>
                    </a:lnTo>
                    <a:lnTo>
                      <a:pt x="89" y="37"/>
                    </a:lnTo>
                    <a:lnTo>
                      <a:pt x="82" y="30"/>
                    </a:lnTo>
                    <a:lnTo>
                      <a:pt x="78" y="22"/>
                    </a:lnTo>
                    <a:lnTo>
                      <a:pt x="74" y="18"/>
                    </a:lnTo>
                    <a:lnTo>
                      <a:pt x="71" y="15"/>
                    </a:lnTo>
                    <a:lnTo>
                      <a:pt x="65" y="12"/>
                    </a:lnTo>
                    <a:lnTo>
                      <a:pt x="56" y="12"/>
                    </a:lnTo>
                    <a:lnTo>
                      <a:pt x="46" y="20"/>
                    </a:lnTo>
                    <a:lnTo>
                      <a:pt x="36" y="31"/>
                    </a:lnTo>
                    <a:lnTo>
                      <a:pt x="29" y="43"/>
                    </a:lnTo>
                    <a:lnTo>
                      <a:pt x="25" y="58"/>
                    </a:lnTo>
                    <a:lnTo>
                      <a:pt x="27" y="78"/>
                    </a:lnTo>
                    <a:lnTo>
                      <a:pt x="27" y="90"/>
                    </a:lnTo>
                    <a:lnTo>
                      <a:pt x="23" y="100"/>
                    </a:lnTo>
                    <a:lnTo>
                      <a:pt x="18" y="108"/>
                    </a:lnTo>
                    <a:lnTo>
                      <a:pt x="12" y="114"/>
                    </a:lnTo>
                    <a:lnTo>
                      <a:pt x="8" y="118"/>
                    </a:lnTo>
                    <a:lnTo>
                      <a:pt x="6" y="126"/>
                    </a:lnTo>
                    <a:lnTo>
                      <a:pt x="7" y="135"/>
                    </a:lnTo>
                    <a:lnTo>
                      <a:pt x="9" y="144"/>
                    </a:lnTo>
                    <a:lnTo>
                      <a:pt x="13" y="156"/>
                    </a:lnTo>
                    <a:lnTo>
                      <a:pt x="15" y="174"/>
                    </a:lnTo>
                    <a:lnTo>
                      <a:pt x="15" y="189"/>
                    </a:lnTo>
                    <a:lnTo>
                      <a:pt x="13" y="196"/>
                    </a:lnTo>
                    <a:lnTo>
                      <a:pt x="9" y="193"/>
                    </a:lnTo>
                    <a:lnTo>
                      <a:pt x="10" y="189"/>
                    </a:lnTo>
                    <a:lnTo>
                      <a:pt x="10" y="180"/>
                    </a:lnTo>
                    <a:lnTo>
                      <a:pt x="10" y="172"/>
                    </a:lnTo>
                    <a:lnTo>
                      <a:pt x="8" y="163"/>
                    </a:lnTo>
                    <a:lnTo>
                      <a:pt x="4" y="150"/>
                    </a:lnTo>
                    <a:lnTo>
                      <a:pt x="1" y="136"/>
                    </a:lnTo>
                    <a:lnTo>
                      <a:pt x="0" y="124"/>
                    </a:lnTo>
                    <a:lnTo>
                      <a:pt x="4" y="115"/>
                    </a:lnTo>
                    <a:lnTo>
                      <a:pt x="10" y="103"/>
                    </a:lnTo>
                    <a:lnTo>
                      <a:pt x="17" y="93"/>
                    </a:lnTo>
                    <a:lnTo>
                      <a:pt x="18" y="84"/>
                    </a:lnTo>
                    <a:lnTo>
                      <a:pt x="16" y="76"/>
                    </a:lnTo>
                    <a:lnTo>
                      <a:pt x="15" y="69"/>
                    </a:lnTo>
                    <a:lnTo>
                      <a:pt x="14" y="60"/>
                    </a:lnTo>
                    <a:lnTo>
                      <a:pt x="16" y="52"/>
                    </a:lnTo>
                    <a:lnTo>
                      <a:pt x="20" y="43"/>
                    </a:lnTo>
                    <a:lnTo>
                      <a:pt x="26" y="33"/>
                    </a:lnTo>
                    <a:lnTo>
                      <a:pt x="32" y="22"/>
                    </a:lnTo>
                    <a:lnTo>
                      <a:pt x="37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15" name="Freeform 35"/>
              <p:cNvSpPr>
                <a:spLocks/>
              </p:cNvSpPr>
              <p:nvPr/>
            </p:nvSpPr>
            <p:spPr bwMode="auto">
              <a:xfrm>
                <a:off x="5272" y="2489"/>
                <a:ext cx="123" cy="69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" y="136"/>
                  </a:cxn>
                  <a:cxn ang="0">
                    <a:pos x="6" y="135"/>
                  </a:cxn>
                  <a:cxn ang="0">
                    <a:pos x="21" y="124"/>
                  </a:cxn>
                  <a:cxn ang="0">
                    <a:pos x="31" y="126"/>
                  </a:cxn>
                  <a:cxn ang="0">
                    <a:pos x="39" y="127"/>
                  </a:cxn>
                  <a:cxn ang="0">
                    <a:pos x="49" y="127"/>
                  </a:cxn>
                  <a:cxn ang="0">
                    <a:pos x="59" y="124"/>
                  </a:cxn>
                  <a:cxn ang="0">
                    <a:pos x="69" y="115"/>
                  </a:cxn>
                  <a:cxn ang="0">
                    <a:pos x="80" y="115"/>
                  </a:cxn>
                  <a:cxn ang="0">
                    <a:pos x="87" y="112"/>
                  </a:cxn>
                  <a:cxn ang="0">
                    <a:pos x="96" y="103"/>
                  </a:cxn>
                  <a:cxn ang="0">
                    <a:pos x="108" y="100"/>
                  </a:cxn>
                  <a:cxn ang="0">
                    <a:pos x="119" y="81"/>
                  </a:cxn>
                  <a:cxn ang="0">
                    <a:pos x="117" y="61"/>
                  </a:cxn>
                  <a:cxn ang="0">
                    <a:pos x="119" y="45"/>
                  </a:cxn>
                  <a:cxn ang="0">
                    <a:pos x="123" y="28"/>
                  </a:cxn>
                  <a:cxn ang="0">
                    <a:pos x="110" y="3"/>
                  </a:cxn>
                  <a:cxn ang="0">
                    <a:pos x="94" y="1"/>
                  </a:cxn>
                  <a:cxn ang="0">
                    <a:pos x="99" y="6"/>
                  </a:cxn>
                  <a:cxn ang="0">
                    <a:pos x="108" y="10"/>
                  </a:cxn>
                  <a:cxn ang="0">
                    <a:pos x="118" y="22"/>
                  </a:cxn>
                  <a:cxn ang="0">
                    <a:pos x="117" y="36"/>
                  </a:cxn>
                  <a:cxn ang="0">
                    <a:pos x="111" y="55"/>
                  </a:cxn>
                  <a:cxn ang="0">
                    <a:pos x="112" y="73"/>
                  </a:cxn>
                  <a:cxn ang="0">
                    <a:pos x="109" y="87"/>
                  </a:cxn>
                  <a:cxn ang="0">
                    <a:pos x="100" y="93"/>
                  </a:cxn>
                  <a:cxn ang="0">
                    <a:pos x="91" y="97"/>
                  </a:cxn>
                  <a:cxn ang="0">
                    <a:pos x="81" y="108"/>
                  </a:cxn>
                  <a:cxn ang="0">
                    <a:pos x="72" y="111"/>
                  </a:cxn>
                  <a:cxn ang="0">
                    <a:pos x="66" y="112"/>
                  </a:cxn>
                  <a:cxn ang="0">
                    <a:pos x="55" y="120"/>
                  </a:cxn>
                  <a:cxn ang="0">
                    <a:pos x="40" y="118"/>
                  </a:cxn>
                  <a:cxn ang="0">
                    <a:pos x="28" y="115"/>
                  </a:cxn>
                  <a:cxn ang="0">
                    <a:pos x="20" y="118"/>
                  </a:cxn>
                  <a:cxn ang="0">
                    <a:pos x="7" y="127"/>
                  </a:cxn>
                </a:cxnLst>
                <a:rect l="0" t="0" r="r" b="b"/>
                <a:pathLst>
                  <a:path w="123" h="138">
                    <a:moveTo>
                      <a:pt x="0" y="135"/>
                    </a:moveTo>
                    <a:lnTo>
                      <a:pt x="0" y="136"/>
                    </a:lnTo>
                    <a:lnTo>
                      <a:pt x="1" y="136"/>
                    </a:lnTo>
                    <a:lnTo>
                      <a:pt x="2" y="136"/>
                    </a:lnTo>
                    <a:lnTo>
                      <a:pt x="3" y="138"/>
                    </a:lnTo>
                    <a:lnTo>
                      <a:pt x="6" y="135"/>
                    </a:lnTo>
                    <a:lnTo>
                      <a:pt x="13" y="129"/>
                    </a:lnTo>
                    <a:lnTo>
                      <a:pt x="21" y="124"/>
                    </a:lnTo>
                    <a:lnTo>
                      <a:pt x="28" y="124"/>
                    </a:lnTo>
                    <a:lnTo>
                      <a:pt x="31" y="126"/>
                    </a:lnTo>
                    <a:lnTo>
                      <a:pt x="34" y="127"/>
                    </a:lnTo>
                    <a:lnTo>
                      <a:pt x="39" y="127"/>
                    </a:lnTo>
                    <a:lnTo>
                      <a:pt x="44" y="127"/>
                    </a:lnTo>
                    <a:lnTo>
                      <a:pt x="49" y="127"/>
                    </a:lnTo>
                    <a:lnTo>
                      <a:pt x="55" y="127"/>
                    </a:lnTo>
                    <a:lnTo>
                      <a:pt x="59" y="124"/>
                    </a:lnTo>
                    <a:lnTo>
                      <a:pt x="62" y="121"/>
                    </a:lnTo>
                    <a:lnTo>
                      <a:pt x="69" y="115"/>
                    </a:lnTo>
                    <a:lnTo>
                      <a:pt x="74" y="114"/>
                    </a:lnTo>
                    <a:lnTo>
                      <a:pt x="80" y="115"/>
                    </a:lnTo>
                    <a:lnTo>
                      <a:pt x="83" y="115"/>
                    </a:lnTo>
                    <a:lnTo>
                      <a:pt x="87" y="112"/>
                    </a:lnTo>
                    <a:lnTo>
                      <a:pt x="91" y="106"/>
                    </a:lnTo>
                    <a:lnTo>
                      <a:pt x="96" y="103"/>
                    </a:lnTo>
                    <a:lnTo>
                      <a:pt x="101" y="102"/>
                    </a:lnTo>
                    <a:lnTo>
                      <a:pt x="108" y="100"/>
                    </a:lnTo>
                    <a:lnTo>
                      <a:pt x="114" y="93"/>
                    </a:lnTo>
                    <a:lnTo>
                      <a:pt x="119" y="81"/>
                    </a:lnTo>
                    <a:lnTo>
                      <a:pt x="118" y="67"/>
                    </a:lnTo>
                    <a:lnTo>
                      <a:pt x="117" y="61"/>
                    </a:lnTo>
                    <a:lnTo>
                      <a:pt x="118" y="52"/>
                    </a:lnTo>
                    <a:lnTo>
                      <a:pt x="119" y="45"/>
                    </a:lnTo>
                    <a:lnTo>
                      <a:pt x="121" y="39"/>
                    </a:lnTo>
                    <a:lnTo>
                      <a:pt x="123" y="28"/>
                    </a:lnTo>
                    <a:lnTo>
                      <a:pt x="120" y="13"/>
                    </a:lnTo>
                    <a:lnTo>
                      <a:pt x="110" y="3"/>
                    </a:lnTo>
                    <a:lnTo>
                      <a:pt x="95" y="0"/>
                    </a:lnTo>
                    <a:lnTo>
                      <a:pt x="94" y="1"/>
                    </a:lnTo>
                    <a:lnTo>
                      <a:pt x="96" y="3"/>
                    </a:lnTo>
                    <a:lnTo>
                      <a:pt x="99" y="6"/>
                    </a:lnTo>
                    <a:lnTo>
                      <a:pt x="104" y="7"/>
                    </a:lnTo>
                    <a:lnTo>
                      <a:pt x="108" y="10"/>
                    </a:lnTo>
                    <a:lnTo>
                      <a:pt x="113" y="15"/>
                    </a:lnTo>
                    <a:lnTo>
                      <a:pt x="118" y="22"/>
                    </a:lnTo>
                    <a:lnTo>
                      <a:pt x="119" y="28"/>
                    </a:lnTo>
                    <a:lnTo>
                      <a:pt x="117" y="36"/>
                    </a:lnTo>
                    <a:lnTo>
                      <a:pt x="113" y="45"/>
                    </a:lnTo>
                    <a:lnTo>
                      <a:pt x="111" y="55"/>
                    </a:lnTo>
                    <a:lnTo>
                      <a:pt x="111" y="64"/>
                    </a:lnTo>
                    <a:lnTo>
                      <a:pt x="112" y="73"/>
                    </a:lnTo>
                    <a:lnTo>
                      <a:pt x="111" y="81"/>
                    </a:lnTo>
                    <a:lnTo>
                      <a:pt x="109" y="87"/>
                    </a:lnTo>
                    <a:lnTo>
                      <a:pt x="105" y="91"/>
                    </a:lnTo>
                    <a:lnTo>
                      <a:pt x="100" y="93"/>
                    </a:lnTo>
                    <a:lnTo>
                      <a:pt x="95" y="94"/>
                    </a:lnTo>
                    <a:lnTo>
                      <a:pt x="91" y="97"/>
                    </a:lnTo>
                    <a:lnTo>
                      <a:pt x="85" y="103"/>
                    </a:lnTo>
                    <a:lnTo>
                      <a:pt x="81" y="108"/>
                    </a:lnTo>
                    <a:lnTo>
                      <a:pt x="76" y="111"/>
                    </a:lnTo>
                    <a:lnTo>
                      <a:pt x="72" y="111"/>
                    </a:lnTo>
                    <a:lnTo>
                      <a:pt x="69" y="111"/>
                    </a:lnTo>
                    <a:lnTo>
                      <a:pt x="66" y="112"/>
                    </a:lnTo>
                    <a:lnTo>
                      <a:pt x="60" y="117"/>
                    </a:lnTo>
                    <a:lnTo>
                      <a:pt x="55" y="120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3" y="117"/>
                    </a:lnTo>
                    <a:lnTo>
                      <a:pt x="28" y="115"/>
                    </a:lnTo>
                    <a:lnTo>
                      <a:pt x="22" y="117"/>
                    </a:lnTo>
                    <a:lnTo>
                      <a:pt x="20" y="118"/>
                    </a:lnTo>
                    <a:lnTo>
                      <a:pt x="15" y="121"/>
                    </a:lnTo>
                    <a:lnTo>
                      <a:pt x="7" y="127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16" name="Freeform 36"/>
              <p:cNvSpPr>
                <a:spLocks/>
              </p:cNvSpPr>
              <p:nvPr/>
            </p:nvSpPr>
            <p:spPr bwMode="auto">
              <a:xfrm>
                <a:off x="5228" y="2182"/>
                <a:ext cx="30" cy="15"/>
              </a:xfrm>
              <a:custGeom>
                <a:avLst/>
                <a:gdLst/>
                <a:ahLst/>
                <a:cxnLst>
                  <a:cxn ang="0">
                    <a:pos x="23" y="1"/>
                  </a:cxn>
                  <a:cxn ang="0">
                    <a:pos x="23" y="3"/>
                  </a:cxn>
                  <a:cxn ang="0">
                    <a:pos x="25" y="3"/>
                  </a:cxn>
                  <a:cxn ang="0">
                    <a:pos x="26" y="4"/>
                  </a:cxn>
                  <a:cxn ang="0">
                    <a:pos x="27" y="6"/>
                  </a:cxn>
                  <a:cxn ang="0">
                    <a:pos x="28" y="7"/>
                  </a:cxn>
                  <a:cxn ang="0">
                    <a:pos x="30" y="10"/>
                  </a:cxn>
                  <a:cxn ang="0">
                    <a:pos x="28" y="15"/>
                  </a:cxn>
                  <a:cxn ang="0">
                    <a:pos x="23" y="21"/>
                  </a:cxn>
                  <a:cxn ang="0">
                    <a:pos x="16" y="25"/>
                  </a:cxn>
                  <a:cxn ang="0">
                    <a:pos x="8" y="28"/>
                  </a:cxn>
                  <a:cxn ang="0">
                    <a:pos x="3" y="28"/>
                  </a:cxn>
                  <a:cxn ang="0">
                    <a:pos x="0" y="24"/>
                  </a:cxn>
                  <a:cxn ang="0">
                    <a:pos x="0" y="22"/>
                  </a:cxn>
                  <a:cxn ang="0">
                    <a:pos x="0" y="21"/>
                  </a:cxn>
                  <a:cxn ang="0">
                    <a:pos x="0" y="19"/>
                  </a:cxn>
                  <a:cxn ang="0">
                    <a:pos x="0" y="18"/>
                  </a:cxn>
                  <a:cxn ang="0">
                    <a:pos x="4" y="10"/>
                  </a:cxn>
                  <a:cxn ang="0">
                    <a:pos x="11" y="4"/>
                  </a:cxn>
                  <a:cxn ang="0">
                    <a:pos x="19" y="0"/>
                  </a:cxn>
                  <a:cxn ang="0">
                    <a:pos x="23" y="1"/>
                  </a:cxn>
                </a:cxnLst>
                <a:rect l="0" t="0" r="r" b="b"/>
                <a:pathLst>
                  <a:path w="30" h="28">
                    <a:moveTo>
                      <a:pt x="23" y="1"/>
                    </a:moveTo>
                    <a:lnTo>
                      <a:pt x="23" y="3"/>
                    </a:lnTo>
                    <a:lnTo>
                      <a:pt x="25" y="3"/>
                    </a:lnTo>
                    <a:lnTo>
                      <a:pt x="26" y="4"/>
                    </a:lnTo>
                    <a:lnTo>
                      <a:pt x="27" y="6"/>
                    </a:lnTo>
                    <a:lnTo>
                      <a:pt x="28" y="7"/>
                    </a:lnTo>
                    <a:lnTo>
                      <a:pt x="30" y="10"/>
                    </a:lnTo>
                    <a:lnTo>
                      <a:pt x="28" y="15"/>
                    </a:lnTo>
                    <a:lnTo>
                      <a:pt x="23" y="21"/>
                    </a:lnTo>
                    <a:lnTo>
                      <a:pt x="16" y="25"/>
                    </a:lnTo>
                    <a:lnTo>
                      <a:pt x="8" y="28"/>
                    </a:lnTo>
                    <a:lnTo>
                      <a:pt x="3" y="28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4" y="10"/>
                    </a:lnTo>
                    <a:lnTo>
                      <a:pt x="11" y="4"/>
                    </a:lnTo>
                    <a:lnTo>
                      <a:pt x="19" y="0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17" name="Freeform 37"/>
              <p:cNvSpPr>
                <a:spLocks/>
              </p:cNvSpPr>
              <p:nvPr/>
            </p:nvSpPr>
            <p:spPr bwMode="auto">
              <a:xfrm>
                <a:off x="5247" y="2156"/>
                <a:ext cx="27" cy="11"/>
              </a:xfrm>
              <a:custGeom>
                <a:avLst/>
                <a:gdLst/>
                <a:ahLst/>
                <a:cxnLst>
                  <a:cxn ang="0">
                    <a:pos x="7" y="23"/>
                  </a:cxn>
                  <a:cxn ang="0">
                    <a:pos x="4" y="21"/>
                  </a:cxn>
                  <a:cxn ang="0">
                    <a:pos x="3" y="20"/>
                  </a:cxn>
                  <a:cxn ang="0">
                    <a:pos x="2" y="18"/>
                  </a:cxn>
                  <a:cxn ang="0">
                    <a:pos x="1" y="17"/>
                  </a:cxn>
                  <a:cxn ang="0">
                    <a:pos x="0" y="14"/>
                  </a:cxn>
                  <a:cxn ang="0">
                    <a:pos x="2" y="9"/>
                  </a:cxn>
                  <a:cxn ang="0">
                    <a:pos x="5" y="3"/>
                  </a:cxn>
                  <a:cxn ang="0">
                    <a:pos x="12" y="0"/>
                  </a:cxn>
                  <a:cxn ang="0">
                    <a:pos x="18" y="0"/>
                  </a:cxn>
                  <a:cxn ang="0">
                    <a:pos x="22" y="2"/>
                  </a:cxn>
                  <a:cxn ang="0">
                    <a:pos x="26" y="5"/>
                  </a:cxn>
                  <a:cxn ang="0">
                    <a:pos x="27" y="9"/>
                  </a:cxn>
                  <a:cxn ang="0">
                    <a:pos x="27" y="12"/>
                  </a:cxn>
                  <a:cxn ang="0">
                    <a:pos x="24" y="15"/>
                  </a:cxn>
                  <a:cxn ang="0">
                    <a:pos x="20" y="18"/>
                  </a:cxn>
                  <a:cxn ang="0">
                    <a:pos x="17" y="20"/>
                  </a:cxn>
                  <a:cxn ang="0">
                    <a:pos x="16" y="20"/>
                  </a:cxn>
                  <a:cxn ang="0">
                    <a:pos x="14" y="21"/>
                  </a:cxn>
                  <a:cxn ang="0">
                    <a:pos x="12" y="23"/>
                  </a:cxn>
                  <a:cxn ang="0">
                    <a:pos x="7" y="23"/>
                  </a:cxn>
                </a:cxnLst>
                <a:rect l="0" t="0" r="r" b="b"/>
                <a:pathLst>
                  <a:path w="27" h="23">
                    <a:moveTo>
                      <a:pt x="7" y="23"/>
                    </a:moveTo>
                    <a:lnTo>
                      <a:pt x="4" y="21"/>
                    </a:lnTo>
                    <a:lnTo>
                      <a:pt x="3" y="20"/>
                    </a:lnTo>
                    <a:lnTo>
                      <a:pt x="2" y="18"/>
                    </a:lnTo>
                    <a:lnTo>
                      <a:pt x="1" y="17"/>
                    </a:lnTo>
                    <a:lnTo>
                      <a:pt x="0" y="14"/>
                    </a:lnTo>
                    <a:lnTo>
                      <a:pt x="2" y="9"/>
                    </a:lnTo>
                    <a:lnTo>
                      <a:pt x="5" y="3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27" y="9"/>
                    </a:lnTo>
                    <a:lnTo>
                      <a:pt x="27" y="12"/>
                    </a:lnTo>
                    <a:lnTo>
                      <a:pt x="24" y="15"/>
                    </a:lnTo>
                    <a:lnTo>
                      <a:pt x="20" y="18"/>
                    </a:lnTo>
                    <a:lnTo>
                      <a:pt x="17" y="20"/>
                    </a:lnTo>
                    <a:lnTo>
                      <a:pt x="16" y="20"/>
                    </a:lnTo>
                    <a:lnTo>
                      <a:pt x="14" y="21"/>
                    </a:lnTo>
                    <a:lnTo>
                      <a:pt x="12" y="23"/>
                    </a:lnTo>
                    <a:lnTo>
                      <a:pt x="7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18" name="Freeform 38"/>
              <p:cNvSpPr>
                <a:spLocks/>
              </p:cNvSpPr>
              <p:nvPr/>
            </p:nvSpPr>
            <p:spPr bwMode="auto">
              <a:xfrm>
                <a:off x="5290" y="2134"/>
                <a:ext cx="8" cy="5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1" y="9"/>
                  </a:cxn>
                  <a:cxn ang="0">
                    <a:pos x="3" y="9"/>
                  </a:cxn>
                  <a:cxn ang="0">
                    <a:pos x="5" y="9"/>
                  </a:cxn>
                  <a:cxn ang="0">
                    <a:pos x="7" y="9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7" y="3"/>
                  </a:cxn>
                  <a:cxn ang="0">
                    <a:pos x="5" y="3"/>
                  </a:cxn>
                  <a:cxn ang="0">
                    <a:pos x="5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0" t="0" r="r" b="b"/>
                <a:pathLst>
                  <a:path w="8" h="9">
                    <a:moveTo>
                      <a:pt x="1" y="1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19" name="Freeform 39"/>
              <p:cNvSpPr>
                <a:spLocks/>
              </p:cNvSpPr>
              <p:nvPr/>
            </p:nvSpPr>
            <p:spPr bwMode="auto">
              <a:xfrm>
                <a:off x="5304" y="2161"/>
                <a:ext cx="12" cy="7"/>
              </a:xfrm>
              <a:custGeom>
                <a:avLst/>
                <a:gdLst/>
                <a:ahLst/>
                <a:cxnLst>
                  <a:cxn ang="0">
                    <a:pos x="3" y="15"/>
                  </a:cxn>
                  <a:cxn ang="0">
                    <a:pos x="1" y="11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8" y="2"/>
                  </a:cxn>
                  <a:cxn ang="0">
                    <a:pos x="10" y="5"/>
                  </a:cxn>
                  <a:cxn ang="0">
                    <a:pos x="11" y="6"/>
                  </a:cxn>
                  <a:cxn ang="0">
                    <a:pos x="12" y="9"/>
                  </a:cxn>
                  <a:cxn ang="0">
                    <a:pos x="11" y="11"/>
                  </a:cxn>
                  <a:cxn ang="0">
                    <a:pos x="9" y="12"/>
                  </a:cxn>
                  <a:cxn ang="0">
                    <a:pos x="6" y="14"/>
                  </a:cxn>
                  <a:cxn ang="0">
                    <a:pos x="6" y="15"/>
                  </a:cxn>
                  <a:cxn ang="0">
                    <a:pos x="4" y="15"/>
                  </a:cxn>
                  <a:cxn ang="0">
                    <a:pos x="4" y="15"/>
                  </a:cxn>
                  <a:cxn ang="0">
                    <a:pos x="3" y="15"/>
                  </a:cxn>
                </a:cxnLst>
                <a:rect l="0" t="0" r="r" b="b"/>
                <a:pathLst>
                  <a:path w="12" h="15">
                    <a:moveTo>
                      <a:pt x="3" y="15"/>
                    </a:moveTo>
                    <a:lnTo>
                      <a:pt x="1" y="11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0" y="5"/>
                    </a:lnTo>
                    <a:lnTo>
                      <a:pt x="11" y="6"/>
                    </a:lnTo>
                    <a:lnTo>
                      <a:pt x="12" y="9"/>
                    </a:lnTo>
                    <a:lnTo>
                      <a:pt x="11" y="11"/>
                    </a:lnTo>
                    <a:lnTo>
                      <a:pt x="9" y="12"/>
                    </a:lnTo>
                    <a:lnTo>
                      <a:pt x="6" y="14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20" name="Freeform 40"/>
              <p:cNvSpPr>
                <a:spLocks/>
              </p:cNvSpPr>
              <p:nvPr/>
            </p:nvSpPr>
            <p:spPr bwMode="auto">
              <a:xfrm>
                <a:off x="5330" y="2133"/>
                <a:ext cx="24" cy="9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24" y="7"/>
                  </a:cxn>
                  <a:cxn ang="0">
                    <a:pos x="24" y="9"/>
                  </a:cxn>
                  <a:cxn ang="0">
                    <a:pos x="24" y="10"/>
                  </a:cxn>
                  <a:cxn ang="0">
                    <a:pos x="24" y="10"/>
                  </a:cxn>
                  <a:cxn ang="0">
                    <a:pos x="24" y="13"/>
                  </a:cxn>
                  <a:cxn ang="0">
                    <a:pos x="22" y="15"/>
                  </a:cxn>
                  <a:cxn ang="0">
                    <a:pos x="20" y="16"/>
                  </a:cxn>
                  <a:cxn ang="0">
                    <a:pos x="15" y="18"/>
                  </a:cxn>
                  <a:cxn ang="0">
                    <a:pos x="11" y="16"/>
                  </a:cxn>
                  <a:cxn ang="0">
                    <a:pos x="7" y="15"/>
                  </a:cxn>
                  <a:cxn ang="0">
                    <a:pos x="2" y="12"/>
                  </a:cxn>
                  <a:cxn ang="0">
                    <a:pos x="0" y="7"/>
                  </a:cxn>
                  <a:cxn ang="0">
                    <a:pos x="1" y="4"/>
                  </a:cxn>
                  <a:cxn ang="0">
                    <a:pos x="2" y="3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8" y="0"/>
                  </a:cxn>
                  <a:cxn ang="0">
                    <a:pos x="14" y="0"/>
                  </a:cxn>
                  <a:cxn ang="0">
                    <a:pos x="21" y="1"/>
                  </a:cxn>
                  <a:cxn ang="0">
                    <a:pos x="24" y="6"/>
                  </a:cxn>
                </a:cxnLst>
                <a:rect l="0" t="0" r="r" b="b"/>
                <a:pathLst>
                  <a:path w="24" h="18">
                    <a:moveTo>
                      <a:pt x="24" y="6"/>
                    </a:moveTo>
                    <a:lnTo>
                      <a:pt x="24" y="7"/>
                    </a:lnTo>
                    <a:lnTo>
                      <a:pt x="24" y="9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13"/>
                    </a:lnTo>
                    <a:lnTo>
                      <a:pt x="22" y="15"/>
                    </a:lnTo>
                    <a:lnTo>
                      <a:pt x="20" y="16"/>
                    </a:lnTo>
                    <a:lnTo>
                      <a:pt x="15" y="18"/>
                    </a:lnTo>
                    <a:lnTo>
                      <a:pt x="11" y="16"/>
                    </a:lnTo>
                    <a:lnTo>
                      <a:pt x="7" y="15"/>
                    </a:lnTo>
                    <a:lnTo>
                      <a:pt x="2" y="12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21" y="1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21" name="Freeform 41"/>
              <p:cNvSpPr>
                <a:spLocks/>
              </p:cNvSpPr>
              <p:nvPr/>
            </p:nvSpPr>
            <p:spPr bwMode="auto">
              <a:xfrm>
                <a:off x="5340" y="2176"/>
                <a:ext cx="27" cy="10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4" y="6"/>
                  </a:cxn>
                  <a:cxn ang="0">
                    <a:pos x="26" y="9"/>
                  </a:cxn>
                  <a:cxn ang="0">
                    <a:pos x="27" y="12"/>
                  </a:cxn>
                  <a:cxn ang="0">
                    <a:pos x="26" y="15"/>
                  </a:cxn>
                  <a:cxn ang="0">
                    <a:pos x="24" y="18"/>
                  </a:cxn>
                  <a:cxn ang="0">
                    <a:pos x="18" y="19"/>
                  </a:cxn>
                  <a:cxn ang="0">
                    <a:pos x="12" y="19"/>
                  </a:cxn>
                  <a:cxn ang="0">
                    <a:pos x="4" y="16"/>
                  </a:cxn>
                  <a:cxn ang="0">
                    <a:pos x="0" y="10"/>
                  </a:cxn>
                  <a:cxn ang="0">
                    <a:pos x="1" y="6"/>
                  </a:cxn>
                  <a:cxn ang="0">
                    <a:pos x="5" y="1"/>
                  </a:cxn>
                  <a:cxn ang="0">
                    <a:pos x="10" y="0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7" y="1"/>
                  </a:cxn>
                  <a:cxn ang="0">
                    <a:pos x="21" y="4"/>
                  </a:cxn>
                </a:cxnLst>
                <a:rect l="0" t="0" r="r" b="b"/>
                <a:pathLst>
                  <a:path w="27" h="19">
                    <a:moveTo>
                      <a:pt x="21" y="4"/>
                    </a:moveTo>
                    <a:lnTo>
                      <a:pt x="24" y="6"/>
                    </a:lnTo>
                    <a:lnTo>
                      <a:pt x="26" y="9"/>
                    </a:lnTo>
                    <a:lnTo>
                      <a:pt x="27" y="12"/>
                    </a:lnTo>
                    <a:lnTo>
                      <a:pt x="26" y="15"/>
                    </a:lnTo>
                    <a:lnTo>
                      <a:pt x="24" y="18"/>
                    </a:lnTo>
                    <a:lnTo>
                      <a:pt x="18" y="19"/>
                    </a:lnTo>
                    <a:lnTo>
                      <a:pt x="12" y="19"/>
                    </a:lnTo>
                    <a:lnTo>
                      <a:pt x="4" y="16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1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22" name="Freeform 42"/>
              <p:cNvSpPr>
                <a:spLocks/>
              </p:cNvSpPr>
              <p:nvPr/>
            </p:nvSpPr>
            <p:spPr bwMode="auto">
              <a:xfrm>
                <a:off x="5213" y="3974"/>
                <a:ext cx="99" cy="370"/>
              </a:xfrm>
              <a:custGeom>
                <a:avLst/>
                <a:gdLst/>
                <a:ahLst/>
                <a:cxnLst>
                  <a:cxn ang="0">
                    <a:pos x="22" y="741"/>
                  </a:cxn>
                  <a:cxn ang="0">
                    <a:pos x="25" y="738"/>
                  </a:cxn>
                  <a:cxn ang="0">
                    <a:pos x="34" y="729"/>
                  </a:cxn>
                  <a:cxn ang="0">
                    <a:pos x="46" y="714"/>
                  </a:cxn>
                  <a:cxn ang="0">
                    <a:pos x="61" y="693"/>
                  </a:cxn>
                  <a:cxn ang="0">
                    <a:pos x="75" y="668"/>
                  </a:cxn>
                  <a:cxn ang="0">
                    <a:pos x="87" y="636"/>
                  </a:cxn>
                  <a:cxn ang="0">
                    <a:pos x="95" y="602"/>
                  </a:cxn>
                  <a:cxn ang="0">
                    <a:pos x="99" y="561"/>
                  </a:cxn>
                  <a:cxn ang="0">
                    <a:pos x="98" y="515"/>
                  </a:cxn>
                  <a:cxn ang="0">
                    <a:pos x="93" y="474"/>
                  </a:cxn>
                  <a:cxn ang="0">
                    <a:pos x="88" y="438"/>
                  </a:cxn>
                  <a:cxn ang="0">
                    <a:pos x="80" y="410"/>
                  </a:cxn>
                  <a:cxn ang="0">
                    <a:pos x="71" y="384"/>
                  </a:cxn>
                  <a:cxn ang="0">
                    <a:pos x="61" y="362"/>
                  </a:cxn>
                  <a:cxn ang="0">
                    <a:pos x="51" y="342"/>
                  </a:cxn>
                  <a:cxn ang="0">
                    <a:pos x="41" y="326"/>
                  </a:cxn>
                  <a:cxn ang="0">
                    <a:pos x="27" y="288"/>
                  </a:cxn>
                  <a:cxn ang="0">
                    <a:pos x="20" y="245"/>
                  </a:cxn>
                  <a:cxn ang="0">
                    <a:pos x="16" y="197"/>
                  </a:cxn>
                  <a:cxn ang="0">
                    <a:pos x="16" y="147"/>
                  </a:cxn>
                  <a:cxn ang="0">
                    <a:pos x="19" y="125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39" y="63"/>
                  </a:cxn>
                  <a:cxn ang="0">
                    <a:pos x="47" y="48"/>
                  </a:cxn>
                  <a:cxn ang="0">
                    <a:pos x="54" y="38"/>
                  </a:cxn>
                  <a:cxn ang="0">
                    <a:pos x="59" y="30"/>
                  </a:cxn>
                  <a:cxn ang="0">
                    <a:pos x="61" y="27"/>
                  </a:cxn>
                  <a:cxn ang="0">
                    <a:pos x="56" y="0"/>
                  </a:cxn>
                  <a:cxn ang="0">
                    <a:pos x="46" y="14"/>
                  </a:cxn>
                  <a:cxn ang="0">
                    <a:pos x="35" y="30"/>
                  </a:cxn>
                  <a:cxn ang="0">
                    <a:pos x="25" y="50"/>
                  </a:cxn>
                  <a:cxn ang="0">
                    <a:pos x="18" y="71"/>
                  </a:cxn>
                  <a:cxn ang="0">
                    <a:pos x="10" y="92"/>
                  </a:cxn>
                  <a:cxn ang="0">
                    <a:pos x="5" y="114"/>
                  </a:cxn>
                  <a:cxn ang="0">
                    <a:pos x="1" y="134"/>
                  </a:cxn>
                  <a:cxn ang="0">
                    <a:pos x="0" y="152"/>
                  </a:cxn>
                  <a:cxn ang="0">
                    <a:pos x="0" y="179"/>
                  </a:cxn>
                  <a:cxn ang="0">
                    <a:pos x="0" y="203"/>
                  </a:cxn>
                  <a:cxn ang="0">
                    <a:pos x="0" y="228"/>
                  </a:cxn>
                  <a:cxn ang="0">
                    <a:pos x="2" y="254"/>
                  </a:cxn>
                  <a:cxn ang="0">
                    <a:pos x="7" y="279"/>
                  </a:cxn>
                  <a:cxn ang="0">
                    <a:pos x="13" y="306"/>
                  </a:cxn>
                  <a:cxn ang="0">
                    <a:pos x="24" y="336"/>
                  </a:cxn>
                  <a:cxn ang="0">
                    <a:pos x="38" y="368"/>
                  </a:cxn>
                  <a:cxn ang="0">
                    <a:pos x="48" y="389"/>
                  </a:cxn>
                  <a:cxn ang="0">
                    <a:pos x="56" y="411"/>
                  </a:cxn>
                  <a:cxn ang="0">
                    <a:pos x="64" y="434"/>
                  </a:cxn>
                  <a:cxn ang="0">
                    <a:pos x="69" y="456"/>
                  </a:cxn>
                  <a:cxn ang="0">
                    <a:pos x="74" y="480"/>
                  </a:cxn>
                  <a:cxn ang="0">
                    <a:pos x="77" y="506"/>
                  </a:cxn>
                  <a:cxn ang="0">
                    <a:pos x="78" y="534"/>
                  </a:cxn>
                  <a:cxn ang="0">
                    <a:pos x="79" y="564"/>
                  </a:cxn>
                  <a:cxn ang="0">
                    <a:pos x="77" y="596"/>
                  </a:cxn>
                  <a:cxn ang="0">
                    <a:pos x="72" y="624"/>
                  </a:cxn>
                  <a:cxn ang="0">
                    <a:pos x="63" y="651"/>
                  </a:cxn>
                  <a:cxn ang="0">
                    <a:pos x="53" y="675"/>
                  </a:cxn>
                  <a:cxn ang="0">
                    <a:pos x="42" y="695"/>
                  </a:cxn>
                  <a:cxn ang="0">
                    <a:pos x="33" y="708"/>
                  </a:cxn>
                  <a:cxn ang="0">
                    <a:pos x="25" y="717"/>
                  </a:cxn>
                  <a:cxn ang="0">
                    <a:pos x="20" y="720"/>
                  </a:cxn>
                  <a:cxn ang="0">
                    <a:pos x="22" y="741"/>
                  </a:cxn>
                </a:cxnLst>
                <a:rect l="0" t="0" r="r" b="b"/>
                <a:pathLst>
                  <a:path w="99" h="741">
                    <a:moveTo>
                      <a:pt x="22" y="741"/>
                    </a:moveTo>
                    <a:lnTo>
                      <a:pt x="25" y="738"/>
                    </a:lnTo>
                    <a:lnTo>
                      <a:pt x="34" y="729"/>
                    </a:lnTo>
                    <a:lnTo>
                      <a:pt x="46" y="714"/>
                    </a:lnTo>
                    <a:lnTo>
                      <a:pt x="61" y="693"/>
                    </a:lnTo>
                    <a:lnTo>
                      <a:pt x="75" y="668"/>
                    </a:lnTo>
                    <a:lnTo>
                      <a:pt x="87" y="636"/>
                    </a:lnTo>
                    <a:lnTo>
                      <a:pt x="95" y="602"/>
                    </a:lnTo>
                    <a:lnTo>
                      <a:pt x="99" y="561"/>
                    </a:lnTo>
                    <a:lnTo>
                      <a:pt x="98" y="515"/>
                    </a:lnTo>
                    <a:lnTo>
                      <a:pt x="93" y="474"/>
                    </a:lnTo>
                    <a:lnTo>
                      <a:pt x="88" y="438"/>
                    </a:lnTo>
                    <a:lnTo>
                      <a:pt x="80" y="410"/>
                    </a:lnTo>
                    <a:lnTo>
                      <a:pt x="71" y="384"/>
                    </a:lnTo>
                    <a:lnTo>
                      <a:pt x="61" y="362"/>
                    </a:lnTo>
                    <a:lnTo>
                      <a:pt x="51" y="342"/>
                    </a:lnTo>
                    <a:lnTo>
                      <a:pt x="41" y="326"/>
                    </a:lnTo>
                    <a:lnTo>
                      <a:pt x="27" y="288"/>
                    </a:lnTo>
                    <a:lnTo>
                      <a:pt x="20" y="245"/>
                    </a:lnTo>
                    <a:lnTo>
                      <a:pt x="16" y="197"/>
                    </a:lnTo>
                    <a:lnTo>
                      <a:pt x="16" y="147"/>
                    </a:lnTo>
                    <a:lnTo>
                      <a:pt x="19" y="125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39" y="63"/>
                    </a:lnTo>
                    <a:lnTo>
                      <a:pt x="47" y="48"/>
                    </a:lnTo>
                    <a:lnTo>
                      <a:pt x="54" y="38"/>
                    </a:lnTo>
                    <a:lnTo>
                      <a:pt x="59" y="30"/>
                    </a:lnTo>
                    <a:lnTo>
                      <a:pt x="61" y="27"/>
                    </a:lnTo>
                    <a:lnTo>
                      <a:pt x="56" y="0"/>
                    </a:lnTo>
                    <a:lnTo>
                      <a:pt x="46" y="14"/>
                    </a:lnTo>
                    <a:lnTo>
                      <a:pt x="35" y="30"/>
                    </a:lnTo>
                    <a:lnTo>
                      <a:pt x="25" y="50"/>
                    </a:lnTo>
                    <a:lnTo>
                      <a:pt x="18" y="71"/>
                    </a:lnTo>
                    <a:lnTo>
                      <a:pt x="10" y="92"/>
                    </a:lnTo>
                    <a:lnTo>
                      <a:pt x="5" y="114"/>
                    </a:lnTo>
                    <a:lnTo>
                      <a:pt x="1" y="134"/>
                    </a:lnTo>
                    <a:lnTo>
                      <a:pt x="0" y="152"/>
                    </a:lnTo>
                    <a:lnTo>
                      <a:pt x="0" y="179"/>
                    </a:lnTo>
                    <a:lnTo>
                      <a:pt x="0" y="203"/>
                    </a:lnTo>
                    <a:lnTo>
                      <a:pt x="0" y="228"/>
                    </a:lnTo>
                    <a:lnTo>
                      <a:pt x="2" y="254"/>
                    </a:lnTo>
                    <a:lnTo>
                      <a:pt x="7" y="279"/>
                    </a:lnTo>
                    <a:lnTo>
                      <a:pt x="13" y="306"/>
                    </a:lnTo>
                    <a:lnTo>
                      <a:pt x="24" y="336"/>
                    </a:lnTo>
                    <a:lnTo>
                      <a:pt x="38" y="368"/>
                    </a:lnTo>
                    <a:lnTo>
                      <a:pt x="48" y="389"/>
                    </a:lnTo>
                    <a:lnTo>
                      <a:pt x="56" y="411"/>
                    </a:lnTo>
                    <a:lnTo>
                      <a:pt x="64" y="434"/>
                    </a:lnTo>
                    <a:lnTo>
                      <a:pt x="69" y="456"/>
                    </a:lnTo>
                    <a:lnTo>
                      <a:pt x="74" y="480"/>
                    </a:lnTo>
                    <a:lnTo>
                      <a:pt x="77" y="506"/>
                    </a:lnTo>
                    <a:lnTo>
                      <a:pt x="78" y="534"/>
                    </a:lnTo>
                    <a:lnTo>
                      <a:pt x="79" y="564"/>
                    </a:lnTo>
                    <a:lnTo>
                      <a:pt x="77" y="596"/>
                    </a:lnTo>
                    <a:lnTo>
                      <a:pt x="72" y="624"/>
                    </a:lnTo>
                    <a:lnTo>
                      <a:pt x="63" y="651"/>
                    </a:lnTo>
                    <a:lnTo>
                      <a:pt x="53" y="675"/>
                    </a:lnTo>
                    <a:lnTo>
                      <a:pt x="42" y="695"/>
                    </a:lnTo>
                    <a:lnTo>
                      <a:pt x="33" y="708"/>
                    </a:lnTo>
                    <a:lnTo>
                      <a:pt x="25" y="717"/>
                    </a:lnTo>
                    <a:lnTo>
                      <a:pt x="20" y="720"/>
                    </a:lnTo>
                    <a:lnTo>
                      <a:pt x="22" y="7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23" name="Freeform 43"/>
              <p:cNvSpPr>
                <a:spLocks/>
              </p:cNvSpPr>
              <p:nvPr/>
            </p:nvSpPr>
            <p:spPr bwMode="auto">
              <a:xfrm>
                <a:off x="5153" y="3467"/>
                <a:ext cx="155" cy="657"/>
              </a:xfrm>
              <a:custGeom>
                <a:avLst/>
                <a:gdLst/>
                <a:ahLst/>
                <a:cxnLst>
                  <a:cxn ang="0">
                    <a:pos x="92" y="1292"/>
                  </a:cxn>
                  <a:cxn ang="0">
                    <a:pos x="98" y="1315"/>
                  </a:cxn>
                  <a:cxn ang="0">
                    <a:pos x="108" y="1297"/>
                  </a:cxn>
                  <a:cxn ang="0">
                    <a:pos x="119" y="1273"/>
                  </a:cxn>
                  <a:cxn ang="0">
                    <a:pos x="128" y="1246"/>
                  </a:cxn>
                  <a:cxn ang="0">
                    <a:pos x="137" y="1219"/>
                  </a:cxn>
                  <a:cxn ang="0">
                    <a:pos x="145" y="1192"/>
                  </a:cxn>
                  <a:cxn ang="0">
                    <a:pos x="150" y="1166"/>
                  </a:cxn>
                  <a:cxn ang="0">
                    <a:pos x="154" y="1144"/>
                  </a:cxn>
                  <a:cxn ang="0">
                    <a:pos x="155" y="1127"/>
                  </a:cxn>
                  <a:cxn ang="0">
                    <a:pos x="150" y="1028"/>
                  </a:cxn>
                  <a:cxn ang="0">
                    <a:pos x="135" y="937"/>
                  </a:cxn>
                  <a:cxn ang="0">
                    <a:pos x="112" y="849"/>
                  </a:cxn>
                  <a:cxn ang="0">
                    <a:pos x="86" y="762"/>
                  </a:cxn>
                  <a:cxn ang="0">
                    <a:pos x="60" y="670"/>
                  </a:cxn>
                  <a:cxn ang="0">
                    <a:pos x="37" y="571"/>
                  </a:cxn>
                  <a:cxn ang="0">
                    <a:pos x="21" y="459"/>
                  </a:cxn>
                  <a:cxn ang="0">
                    <a:pos x="15" y="330"/>
                  </a:cxn>
                  <a:cxn ang="0">
                    <a:pos x="17" y="285"/>
                  </a:cxn>
                  <a:cxn ang="0">
                    <a:pos x="23" y="235"/>
                  </a:cxn>
                  <a:cxn ang="0">
                    <a:pos x="33" y="188"/>
                  </a:cxn>
                  <a:cxn ang="0">
                    <a:pos x="44" y="141"/>
                  </a:cxn>
                  <a:cxn ang="0">
                    <a:pos x="54" y="101"/>
                  </a:cxn>
                  <a:cxn ang="0">
                    <a:pos x="63" y="68"/>
                  </a:cxn>
                  <a:cxn ang="0">
                    <a:pos x="70" y="47"/>
                  </a:cxn>
                  <a:cxn ang="0">
                    <a:pos x="72" y="39"/>
                  </a:cxn>
                  <a:cxn ang="0">
                    <a:pos x="69" y="0"/>
                  </a:cxn>
                  <a:cxn ang="0">
                    <a:pos x="66" y="8"/>
                  </a:cxn>
                  <a:cxn ang="0">
                    <a:pos x="58" y="32"/>
                  </a:cxn>
                  <a:cxn ang="0">
                    <a:pos x="47" y="66"/>
                  </a:cxn>
                  <a:cxn ang="0">
                    <a:pos x="34" y="111"/>
                  </a:cxn>
                  <a:cxn ang="0">
                    <a:pos x="21" y="162"/>
                  </a:cxn>
                  <a:cxn ang="0">
                    <a:pos x="10" y="218"/>
                  </a:cxn>
                  <a:cxn ang="0">
                    <a:pos x="3" y="274"/>
                  </a:cxn>
                  <a:cxn ang="0">
                    <a:pos x="0" y="330"/>
                  </a:cxn>
                  <a:cxn ang="0">
                    <a:pos x="5" y="454"/>
                  </a:cxn>
                  <a:cxn ang="0">
                    <a:pos x="21" y="570"/>
                  </a:cxn>
                  <a:cxn ang="0">
                    <a:pos x="43" y="678"/>
                  </a:cxn>
                  <a:cxn ang="0">
                    <a:pos x="68" y="777"/>
                  </a:cxn>
                  <a:cxn ang="0">
                    <a:pos x="92" y="871"/>
                  </a:cxn>
                  <a:cxn ang="0">
                    <a:pos x="113" y="958"/>
                  </a:cxn>
                  <a:cxn ang="0">
                    <a:pos x="129" y="1042"/>
                  </a:cxn>
                  <a:cxn ang="0">
                    <a:pos x="135" y="1121"/>
                  </a:cxn>
                  <a:cxn ang="0">
                    <a:pos x="134" y="1132"/>
                  </a:cxn>
                  <a:cxn ang="0">
                    <a:pos x="132" y="1148"/>
                  </a:cxn>
                  <a:cxn ang="0">
                    <a:pos x="128" y="1168"/>
                  </a:cxn>
                  <a:cxn ang="0">
                    <a:pos x="123" y="1190"/>
                  </a:cxn>
                  <a:cxn ang="0">
                    <a:pos x="118" y="1216"/>
                  </a:cxn>
                  <a:cxn ang="0">
                    <a:pos x="110" y="1243"/>
                  </a:cxn>
                  <a:cxn ang="0">
                    <a:pos x="101" y="1268"/>
                  </a:cxn>
                  <a:cxn ang="0">
                    <a:pos x="92" y="1292"/>
                  </a:cxn>
                </a:cxnLst>
                <a:rect l="0" t="0" r="r" b="b"/>
                <a:pathLst>
                  <a:path w="155" h="1315">
                    <a:moveTo>
                      <a:pt x="92" y="1292"/>
                    </a:moveTo>
                    <a:lnTo>
                      <a:pt x="98" y="1315"/>
                    </a:lnTo>
                    <a:lnTo>
                      <a:pt x="108" y="1297"/>
                    </a:lnTo>
                    <a:lnTo>
                      <a:pt x="119" y="1273"/>
                    </a:lnTo>
                    <a:lnTo>
                      <a:pt x="128" y="1246"/>
                    </a:lnTo>
                    <a:lnTo>
                      <a:pt x="137" y="1219"/>
                    </a:lnTo>
                    <a:lnTo>
                      <a:pt x="145" y="1192"/>
                    </a:lnTo>
                    <a:lnTo>
                      <a:pt x="150" y="1166"/>
                    </a:lnTo>
                    <a:lnTo>
                      <a:pt x="154" y="1144"/>
                    </a:lnTo>
                    <a:lnTo>
                      <a:pt x="155" y="1127"/>
                    </a:lnTo>
                    <a:lnTo>
                      <a:pt x="150" y="1028"/>
                    </a:lnTo>
                    <a:lnTo>
                      <a:pt x="135" y="937"/>
                    </a:lnTo>
                    <a:lnTo>
                      <a:pt x="112" y="849"/>
                    </a:lnTo>
                    <a:lnTo>
                      <a:pt x="86" y="762"/>
                    </a:lnTo>
                    <a:lnTo>
                      <a:pt x="60" y="670"/>
                    </a:lnTo>
                    <a:lnTo>
                      <a:pt x="37" y="571"/>
                    </a:lnTo>
                    <a:lnTo>
                      <a:pt x="21" y="459"/>
                    </a:lnTo>
                    <a:lnTo>
                      <a:pt x="15" y="330"/>
                    </a:lnTo>
                    <a:lnTo>
                      <a:pt x="17" y="285"/>
                    </a:lnTo>
                    <a:lnTo>
                      <a:pt x="23" y="235"/>
                    </a:lnTo>
                    <a:lnTo>
                      <a:pt x="33" y="188"/>
                    </a:lnTo>
                    <a:lnTo>
                      <a:pt x="44" y="141"/>
                    </a:lnTo>
                    <a:lnTo>
                      <a:pt x="54" y="101"/>
                    </a:lnTo>
                    <a:lnTo>
                      <a:pt x="63" y="68"/>
                    </a:lnTo>
                    <a:lnTo>
                      <a:pt x="70" y="47"/>
                    </a:lnTo>
                    <a:lnTo>
                      <a:pt x="72" y="39"/>
                    </a:lnTo>
                    <a:lnTo>
                      <a:pt x="69" y="0"/>
                    </a:lnTo>
                    <a:lnTo>
                      <a:pt x="66" y="8"/>
                    </a:lnTo>
                    <a:lnTo>
                      <a:pt x="58" y="32"/>
                    </a:lnTo>
                    <a:lnTo>
                      <a:pt x="47" y="66"/>
                    </a:lnTo>
                    <a:lnTo>
                      <a:pt x="34" y="111"/>
                    </a:lnTo>
                    <a:lnTo>
                      <a:pt x="21" y="162"/>
                    </a:lnTo>
                    <a:lnTo>
                      <a:pt x="10" y="218"/>
                    </a:lnTo>
                    <a:lnTo>
                      <a:pt x="3" y="274"/>
                    </a:lnTo>
                    <a:lnTo>
                      <a:pt x="0" y="330"/>
                    </a:lnTo>
                    <a:lnTo>
                      <a:pt x="5" y="454"/>
                    </a:lnTo>
                    <a:lnTo>
                      <a:pt x="21" y="570"/>
                    </a:lnTo>
                    <a:lnTo>
                      <a:pt x="43" y="678"/>
                    </a:lnTo>
                    <a:lnTo>
                      <a:pt x="68" y="777"/>
                    </a:lnTo>
                    <a:lnTo>
                      <a:pt x="92" y="871"/>
                    </a:lnTo>
                    <a:lnTo>
                      <a:pt x="113" y="958"/>
                    </a:lnTo>
                    <a:lnTo>
                      <a:pt x="129" y="1042"/>
                    </a:lnTo>
                    <a:lnTo>
                      <a:pt x="135" y="1121"/>
                    </a:lnTo>
                    <a:lnTo>
                      <a:pt x="134" y="1132"/>
                    </a:lnTo>
                    <a:lnTo>
                      <a:pt x="132" y="1148"/>
                    </a:lnTo>
                    <a:lnTo>
                      <a:pt x="128" y="1168"/>
                    </a:lnTo>
                    <a:lnTo>
                      <a:pt x="123" y="1190"/>
                    </a:lnTo>
                    <a:lnTo>
                      <a:pt x="118" y="1216"/>
                    </a:lnTo>
                    <a:lnTo>
                      <a:pt x="110" y="1243"/>
                    </a:lnTo>
                    <a:lnTo>
                      <a:pt x="101" y="1268"/>
                    </a:lnTo>
                    <a:lnTo>
                      <a:pt x="92" y="12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24" name="Freeform 44"/>
              <p:cNvSpPr>
                <a:spLocks/>
              </p:cNvSpPr>
              <p:nvPr/>
            </p:nvSpPr>
            <p:spPr bwMode="auto">
              <a:xfrm>
                <a:off x="5226" y="3310"/>
                <a:ext cx="132" cy="660"/>
              </a:xfrm>
              <a:custGeom>
                <a:avLst/>
                <a:gdLst/>
                <a:ahLst/>
                <a:cxnLst>
                  <a:cxn ang="0">
                    <a:pos x="76" y="1286"/>
                  </a:cxn>
                  <a:cxn ang="0">
                    <a:pos x="80" y="1319"/>
                  </a:cxn>
                  <a:cxn ang="0">
                    <a:pos x="82" y="1314"/>
                  </a:cxn>
                  <a:cxn ang="0">
                    <a:pos x="89" y="1303"/>
                  </a:cxn>
                  <a:cxn ang="0">
                    <a:pos x="97" y="1280"/>
                  </a:cxn>
                  <a:cxn ang="0">
                    <a:pos x="106" y="1250"/>
                  </a:cxn>
                  <a:cxn ang="0">
                    <a:pos x="116" y="1210"/>
                  </a:cxn>
                  <a:cxn ang="0">
                    <a:pos x="125" y="1162"/>
                  </a:cxn>
                  <a:cxn ang="0">
                    <a:pos x="130" y="1102"/>
                  </a:cxn>
                  <a:cxn ang="0">
                    <a:pos x="132" y="1033"/>
                  </a:cxn>
                  <a:cxn ang="0">
                    <a:pos x="127" y="935"/>
                  </a:cxn>
                  <a:cxn ang="0">
                    <a:pos x="114" y="835"/>
                  </a:cxn>
                  <a:cxn ang="0">
                    <a:pos x="95" y="734"/>
                  </a:cxn>
                  <a:cxn ang="0">
                    <a:pos x="75" y="634"/>
                  </a:cxn>
                  <a:cxn ang="0">
                    <a:pos x="54" y="537"/>
                  </a:cxn>
                  <a:cxn ang="0">
                    <a:pos x="36" y="441"/>
                  </a:cxn>
                  <a:cxn ang="0">
                    <a:pos x="23" y="349"/>
                  </a:cxn>
                  <a:cxn ang="0">
                    <a:pos x="18" y="264"/>
                  </a:cxn>
                  <a:cxn ang="0">
                    <a:pos x="20" y="223"/>
                  </a:cxn>
                  <a:cxn ang="0">
                    <a:pos x="25" y="184"/>
                  </a:cxn>
                  <a:cxn ang="0">
                    <a:pos x="33" y="147"/>
                  </a:cxn>
                  <a:cxn ang="0">
                    <a:pos x="42" y="112"/>
                  </a:cxn>
                  <a:cxn ang="0">
                    <a:pos x="53" y="84"/>
                  </a:cxn>
                  <a:cxn ang="0">
                    <a:pos x="63" y="60"/>
                  </a:cxn>
                  <a:cxn ang="0">
                    <a:pos x="73" y="40"/>
                  </a:cxn>
                  <a:cxn ang="0">
                    <a:pos x="80" y="30"/>
                  </a:cxn>
                  <a:cxn ang="0">
                    <a:pos x="75" y="0"/>
                  </a:cxn>
                  <a:cxn ang="0">
                    <a:pos x="61" y="21"/>
                  </a:cxn>
                  <a:cxn ang="0">
                    <a:pos x="48" y="51"/>
                  </a:cxn>
                  <a:cxn ang="0">
                    <a:pos x="35" y="85"/>
                  </a:cxn>
                  <a:cxn ang="0">
                    <a:pos x="24" y="123"/>
                  </a:cxn>
                  <a:cxn ang="0">
                    <a:pos x="14" y="162"/>
                  </a:cxn>
                  <a:cxn ang="0">
                    <a:pos x="7" y="201"/>
                  </a:cxn>
                  <a:cxn ang="0">
                    <a:pos x="2" y="237"/>
                  </a:cxn>
                  <a:cxn ang="0">
                    <a:pos x="0" y="267"/>
                  </a:cxn>
                  <a:cxn ang="0">
                    <a:pos x="6" y="361"/>
                  </a:cxn>
                  <a:cxn ang="0">
                    <a:pos x="19" y="459"/>
                  </a:cxn>
                  <a:cxn ang="0">
                    <a:pos x="37" y="557"/>
                  </a:cxn>
                  <a:cxn ang="0">
                    <a:pos x="58" y="656"/>
                  </a:cxn>
                  <a:cxn ang="0">
                    <a:pos x="78" y="755"/>
                  </a:cxn>
                  <a:cxn ang="0">
                    <a:pos x="97" y="851"/>
                  </a:cxn>
                  <a:cxn ang="0">
                    <a:pos x="110" y="943"/>
                  </a:cxn>
                  <a:cxn ang="0">
                    <a:pos x="115" y="1031"/>
                  </a:cxn>
                  <a:cxn ang="0">
                    <a:pos x="114" y="1070"/>
                  </a:cxn>
                  <a:cxn ang="0">
                    <a:pos x="113" y="1108"/>
                  </a:cxn>
                  <a:cxn ang="0">
                    <a:pos x="110" y="1144"/>
                  </a:cxn>
                  <a:cxn ang="0">
                    <a:pos x="105" y="1178"/>
                  </a:cxn>
                  <a:cxn ang="0">
                    <a:pos x="99" y="1211"/>
                  </a:cxn>
                  <a:cxn ang="0">
                    <a:pos x="92" y="1240"/>
                  </a:cxn>
                  <a:cxn ang="0">
                    <a:pos x="85" y="1265"/>
                  </a:cxn>
                  <a:cxn ang="0">
                    <a:pos x="76" y="1286"/>
                  </a:cxn>
                </a:cxnLst>
                <a:rect l="0" t="0" r="r" b="b"/>
                <a:pathLst>
                  <a:path w="132" h="1319">
                    <a:moveTo>
                      <a:pt x="76" y="1286"/>
                    </a:moveTo>
                    <a:lnTo>
                      <a:pt x="80" y="1319"/>
                    </a:lnTo>
                    <a:lnTo>
                      <a:pt x="82" y="1314"/>
                    </a:lnTo>
                    <a:lnTo>
                      <a:pt x="89" y="1303"/>
                    </a:lnTo>
                    <a:lnTo>
                      <a:pt x="97" y="1280"/>
                    </a:lnTo>
                    <a:lnTo>
                      <a:pt x="106" y="1250"/>
                    </a:lnTo>
                    <a:lnTo>
                      <a:pt x="116" y="1210"/>
                    </a:lnTo>
                    <a:lnTo>
                      <a:pt x="125" y="1162"/>
                    </a:lnTo>
                    <a:lnTo>
                      <a:pt x="130" y="1102"/>
                    </a:lnTo>
                    <a:lnTo>
                      <a:pt x="132" y="1033"/>
                    </a:lnTo>
                    <a:lnTo>
                      <a:pt x="127" y="935"/>
                    </a:lnTo>
                    <a:lnTo>
                      <a:pt x="114" y="835"/>
                    </a:lnTo>
                    <a:lnTo>
                      <a:pt x="95" y="734"/>
                    </a:lnTo>
                    <a:lnTo>
                      <a:pt x="75" y="634"/>
                    </a:lnTo>
                    <a:lnTo>
                      <a:pt x="54" y="537"/>
                    </a:lnTo>
                    <a:lnTo>
                      <a:pt x="36" y="441"/>
                    </a:lnTo>
                    <a:lnTo>
                      <a:pt x="23" y="349"/>
                    </a:lnTo>
                    <a:lnTo>
                      <a:pt x="18" y="264"/>
                    </a:lnTo>
                    <a:lnTo>
                      <a:pt x="20" y="223"/>
                    </a:lnTo>
                    <a:lnTo>
                      <a:pt x="25" y="184"/>
                    </a:lnTo>
                    <a:lnTo>
                      <a:pt x="33" y="147"/>
                    </a:lnTo>
                    <a:lnTo>
                      <a:pt x="42" y="112"/>
                    </a:lnTo>
                    <a:lnTo>
                      <a:pt x="53" y="84"/>
                    </a:lnTo>
                    <a:lnTo>
                      <a:pt x="63" y="60"/>
                    </a:lnTo>
                    <a:lnTo>
                      <a:pt x="73" y="40"/>
                    </a:lnTo>
                    <a:lnTo>
                      <a:pt x="80" y="30"/>
                    </a:lnTo>
                    <a:lnTo>
                      <a:pt x="75" y="0"/>
                    </a:lnTo>
                    <a:lnTo>
                      <a:pt x="61" y="21"/>
                    </a:lnTo>
                    <a:lnTo>
                      <a:pt x="48" y="51"/>
                    </a:lnTo>
                    <a:lnTo>
                      <a:pt x="35" y="85"/>
                    </a:lnTo>
                    <a:lnTo>
                      <a:pt x="24" y="123"/>
                    </a:lnTo>
                    <a:lnTo>
                      <a:pt x="14" y="162"/>
                    </a:lnTo>
                    <a:lnTo>
                      <a:pt x="7" y="201"/>
                    </a:lnTo>
                    <a:lnTo>
                      <a:pt x="2" y="237"/>
                    </a:lnTo>
                    <a:lnTo>
                      <a:pt x="0" y="267"/>
                    </a:lnTo>
                    <a:lnTo>
                      <a:pt x="6" y="361"/>
                    </a:lnTo>
                    <a:lnTo>
                      <a:pt x="19" y="459"/>
                    </a:lnTo>
                    <a:lnTo>
                      <a:pt x="37" y="557"/>
                    </a:lnTo>
                    <a:lnTo>
                      <a:pt x="58" y="656"/>
                    </a:lnTo>
                    <a:lnTo>
                      <a:pt x="78" y="755"/>
                    </a:lnTo>
                    <a:lnTo>
                      <a:pt x="97" y="851"/>
                    </a:lnTo>
                    <a:lnTo>
                      <a:pt x="110" y="943"/>
                    </a:lnTo>
                    <a:lnTo>
                      <a:pt x="115" y="1031"/>
                    </a:lnTo>
                    <a:lnTo>
                      <a:pt x="114" y="1070"/>
                    </a:lnTo>
                    <a:lnTo>
                      <a:pt x="113" y="1108"/>
                    </a:lnTo>
                    <a:lnTo>
                      <a:pt x="110" y="1144"/>
                    </a:lnTo>
                    <a:lnTo>
                      <a:pt x="105" y="1178"/>
                    </a:lnTo>
                    <a:lnTo>
                      <a:pt x="99" y="1211"/>
                    </a:lnTo>
                    <a:lnTo>
                      <a:pt x="92" y="1240"/>
                    </a:lnTo>
                    <a:lnTo>
                      <a:pt x="85" y="1265"/>
                    </a:lnTo>
                    <a:lnTo>
                      <a:pt x="76" y="12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25" name="Freeform 45"/>
              <p:cNvSpPr>
                <a:spLocks/>
              </p:cNvSpPr>
              <p:nvPr/>
            </p:nvSpPr>
            <p:spPr bwMode="auto">
              <a:xfrm>
                <a:off x="5154" y="4132"/>
                <a:ext cx="75" cy="110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6" y="3"/>
                  </a:cxn>
                  <a:cxn ang="0">
                    <a:pos x="58" y="10"/>
                  </a:cxn>
                  <a:cxn ang="0">
                    <a:pos x="48" y="27"/>
                  </a:cxn>
                  <a:cxn ang="0">
                    <a:pos x="35" y="48"/>
                  </a:cxn>
                  <a:cxn ang="0">
                    <a:pos x="23" y="78"/>
                  </a:cxn>
                  <a:cxn ang="0">
                    <a:pos x="12" y="117"/>
                  </a:cxn>
                  <a:cxn ang="0">
                    <a:pos x="4" y="163"/>
                  </a:cxn>
                  <a:cxn ang="0">
                    <a:pos x="0" y="220"/>
                  </a:cxn>
                  <a:cxn ang="0">
                    <a:pos x="12" y="211"/>
                  </a:cxn>
                  <a:cxn ang="0">
                    <a:pos x="12" y="174"/>
                  </a:cxn>
                  <a:cxn ang="0">
                    <a:pos x="18" y="138"/>
                  </a:cxn>
                  <a:cxn ang="0">
                    <a:pos x="27" y="105"/>
                  </a:cxn>
                  <a:cxn ang="0">
                    <a:pos x="38" y="75"/>
                  </a:cxn>
                  <a:cxn ang="0">
                    <a:pos x="49" y="51"/>
                  </a:cxn>
                  <a:cxn ang="0">
                    <a:pos x="61" y="33"/>
                  </a:cxn>
                  <a:cxn ang="0">
                    <a:pos x="70" y="21"/>
                  </a:cxn>
                  <a:cxn ang="0">
                    <a:pos x="75" y="18"/>
                  </a:cxn>
                  <a:cxn ang="0">
                    <a:pos x="69" y="0"/>
                  </a:cxn>
                </a:cxnLst>
                <a:rect l="0" t="0" r="r" b="b"/>
                <a:pathLst>
                  <a:path w="75" h="220">
                    <a:moveTo>
                      <a:pt x="69" y="0"/>
                    </a:moveTo>
                    <a:lnTo>
                      <a:pt x="66" y="3"/>
                    </a:lnTo>
                    <a:lnTo>
                      <a:pt x="58" y="10"/>
                    </a:lnTo>
                    <a:lnTo>
                      <a:pt x="48" y="27"/>
                    </a:lnTo>
                    <a:lnTo>
                      <a:pt x="35" y="48"/>
                    </a:lnTo>
                    <a:lnTo>
                      <a:pt x="23" y="78"/>
                    </a:lnTo>
                    <a:lnTo>
                      <a:pt x="12" y="117"/>
                    </a:lnTo>
                    <a:lnTo>
                      <a:pt x="4" y="163"/>
                    </a:lnTo>
                    <a:lnTo>
                      <a:pt x="0" y="220"/>
                    </a:lnTo>
                    <a:lnTo>
                      <a:pt x="12" y="211"/>
                    </a:lnTo>
                    <a:lnTo>
                      <a:pt x="12" y="174"/>
                    </a:lnTo>
                    <a:lnTo>
                      <a:pt x="18" y="138"/>
                    </a:lnTo>
                    <a:lnTo>
                      <a:pt x="27" y="105"/>
                    </a:lnTo>
                    <a:lnTo>
                      <a:pt x="38" y="75"/>
                    </a:lnTo>
                    <a:lnTo>
                      <a:pt x="49" y="51"/>
                    </a:lnTo>
                    <a:lnTo>
                      <a:pt x="61" y="33"/>
                    </a:lnTo>
                    <a:lnTo>
                      <a:pt x="70" y="21"/>
                    </a:lnTo>
                    <a:lnTo>
                      <a:pt x="75" y="18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530" name="Group 50"/>
            <p:cNvGrpSpPr>
              <a:grpSpLocks/>
            </p:cNvGrpSpPr>
            <p:nvPr/>
          </p:nvGrpSpPr>
          <p:grpSpPr bwMode="auto">
            <a:xfrm>
              <a:off x="4224" y="2041"/>
              <a:ext cx="499" cy="2279"/>
              <a:chOff x="5045" y="2065"/>
              <a:chExt cx="499" cy="2279"/>
            </a:xfrm>
          </p:grpSpPr>
          <p:sp>
            <p:nvSpPr>
              <p:cNvPr id="20531" name="Freeform 51"/>
              <p:cNvSpPr>
                <a:spLocks/>
              </p:cNvSpPr>
              <p:nvPr/>
            </p:nvSpPr>
            <p:spPr bwMode="auto">
              <a:xfrm>
                <a:off x="5188" y="3107"/>
                <a:ext cx="143" cy="363"/>
              </a:xfrm>
              <a:custGeom>
                <a:avLst/>
                <a:gdLst/>
                <a:ahLst/>
                <a:cxnLst>
                  <a:cxn ang="0">
                    <a:pos x="67" y="721"/>
                  </a:cxn>
                  <a:cxn ang="0">
                    <a:pos x="89" y="675"/>
                  </a:cxn>
                  <a:cxn ang="0">
                    <a:pos x="118" y="600"/>
                  </a:cxn>
                  <a:cxn ang="0">
                    <a:pos x="140" y="513"/>
                  </a:cxn>
                  <a:cxn ang="0">
                    <a:pos x="139" y="423"/>
                  </a:cxn>
                  <a:cxn ang="0">
                    <a:pos x="116" y="339"/>
                  </a:cxn>
                  <a:cxn ang="0">
                    <a:pos x="84" y="270"/>
                  </a:cxn>
                  <a:cxn ang="0">
                    <a:pos x="56" y="222"/>
                  </a:cxn>
                  <a:cxn ang="0">
                    <a:pos x="40" y="195"/>
                  </a:cxn>
                  <a:cxn ang="0">
                    <a:pos x="28" y="170"/>
                  </a:cxn>
                  <a:cxn ang="0">
                    <a:pos x="18" y="143"/>
                  </a:cxn>
                  <a:cxn ang="0">
                    <a:pos x="12" y="113"/>
                  </a:cxn>
                  <a:cxn ang="0">
                    <a:pos x="15" y="65"/>
                  </a:cxn>
                  <a:cxn ang="0">
                    <a:pos x="37" y="21"/>
                  </a:cxn>
                  <a:cxn ang="0">
                    <a:pos x="40" y="11"/>
                  </a:cxn>
                  <a:cxn ang="0">
                    <a:pos x="38" y="2"/>
                  </a:cxn>
                  <a:cxn ang="0">
                    <a:pos x="31" y="9"/>
                  </a:cxn>
                  <a:cxn ang="0">
                    <a:pos x="18" y="32"/>
                  </a:cxn>
                  <a:cxn ang="0">
                    <a:pos x="7" y="59"/>
                  </a:cxn>
                  <a:cxn ang="0">
                    <a:pos x="1" y="86"/>
                  </a:cxn>
                  <a:cxn ang="0">
                    <a:pos x="1" y="116"/>
                  </a:cxn>
                  <a:cxn ang="0">
                    <a:pos x="7" y="150"/>
                  </a:cxn>
                  <a:cxn ang="0">
                    <a:pos x="18" y="185"/>
                  </a:cxn>
                  <a:cxn ang="0">
                    <a:pos x="37" y="222"/>
                  </a:cxn>
                  <a:cxn ang="0">
                    <a:pos x="72" y="280"/>
                  </a:cxn>
                  <a:cxn ang="0">
                    <a:pos x="103" y="348"/>
                  </a:cxn>
                  <a:cxn ang="0">
                    <a:pos x="119" y="403"/>
                  </a:cxn>
                  <a:cxn ang="0">
                    <a:pos x="127" y="450"/>
                  </a:cxn>
                  <a:cxn ang="0">
                    <a:pos x="127" y="504"/>
                  </a:cxn>
                  <a:cxn ang="0">
                    <a:pos x="111" y="576"/>
                  </a:cxn>
                  <a:cxn ang="0">
                    <a:pos x="86" y="640"/>
                  </a:cxn>
                  <a:cxn ang="0">
                    <a:pos x="66" y="682"/>
                  </a:cxn>
                  <a:cxn ang="0">
                    <a:pos x="64" y="727"/>
                  </a:cxn>
                </a:cxnLst>
                <a:rect l="0" t="0" r="r" b="b"/>
                <a:pathLst>
                  <a:path w="143" h="727">
                    <a:moveTo>
                      <a:pt x="64" y="727"/>
                    </a:moveTo>
                    <a:lnTo>
                      <a:pt x="67" y="721"/>
                    </a:lnTo>
                    <a:lnTo>
                      <a:pt x="77" y="702"/>
                    </a:lnTo>
                    <a:lnTo>
                      <a:pt x="89" y="675"/>
                    </a:lnTo>
                    <a:lnTo>
                      <a:pt x="104" y="639"/>
                    </a:lnTo>
                    <a:lnTo>
                      <a:pt x="118" y="600"/>
                    </a:lnTo>
                    <a:lnTo>
                      <a:pt x="131" y="556"/>
                    </a:lnTo>
                    <a:lnTo>
                      <a:pt x="140" y="513"/>
                    </a:lnTo>
                    <a:lnTo>
                      <a:pt x="143" y="471"/>
                    </a:lnTo>
                    <a:lnTo>
                      <a:pt x="139" y="423"/>
                    </a:lnTo>
                    <a:lnTo>
                      <a:pt x="129" y="379"/>
                    </a:lnTo>
                    <a:lnTo>
                      <a:pt x="116" y="339"/>
                    </a:lnTo>
                    <a:lnTo>
                      <a:pt x="100" y="301"/>
                    </a:lnTo>
                    <a:lnTo>
                      <a:pt x="84" y="270"/>
                    </a:lnTo>
                    <a:lnTo>
                      <a:pt x="68" y="243"/>
                    </a:lnTo>
                    <a:lnTo>
                      <a:pt x="56" y="222"/>
                    </a:lnTo>
                    <a:lnTo>
                      <a:pt x="47" y="207"/>
                    </a:lnTo>
                    <a:lnTo>
                      <a:pt x="40" y="195"/>
                    </a:lnTo>
                    <a:lnTo>
                      <a:pt x="34" y="183"/>
                    </a:lnTo>
                    <a:lnTo>
                      <a:pt x="28" y="170"/>
                    </a:lnTo>
                    <a:lnTo>
                      <a:pt x="23" y="156"/>
                    </a:lnTo>
                    <a:lnTo>
                      <a:pt x="18" y="143"/>
                    </a:lnTo>
                    <a:lnTo>
                      <a:pt x="14" y="128"/>
                    </a:lnTo>
                    <a:lnTo>
                      <a:pt x="12" y="113"/>
                    </a:lnTo>
                    <a:lnTo>
                      <a:pt x="11" y="96"/>
                    </a:lnTo>
                    <a:lnTo>
                      <a:pt x="15" y="65"/>
                    </a:lnTo>
                    <a:lnTo>
                      <a:pt x="26" y="39"/>
                    </a:lnTo>
                    <a:lnTo>
                      <a:pt x="37" y="21"/>
                    </a:lnTo>
                    <a:lnTo>
                      <a:pt x="41" y="15"/>
                    </a:lnTo>
                    <a:lnTo>
                      <a:pt x="40" y="11"/>
                    </a:lnTo>
                    <a:lnTo>
                      <a:pt x="39" y="5"/>
                    </a:lnTo>
                    <a:lnTo>
                      <a:pt x="38" y="2"/>
                    </a:lnTo>
                    <a:lnTo>
                      <a:pt x="38" y="0"/>
                    </a:lnTo>
                    <a:lnTo>
                      <a:pt x="31" y="9"/>
                    </a:lnTo>
                    <a:lnTo>
                      <a:pt x="24" y="20"/>
                    </a:lnTo>
                    <a:lnTo>
                      <a:pt x="18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4" y="72"/>
                    </a:lnTo>
                    <a:lnTo>
                      <a:pt x="1" y="86"/>
                    </a:lnTo>
                    <a:lnTo>
                      <a:pt x="0" y="98"/>
                    </a:lnTo>
                    <a:lnTo>
                      <a:pt x="1" y="116"/>
                    </a:lnTo>
                    <a:lnTo>
                      <a:pt x="2" y="134"/>
                    </a:lnTo>
                    <a:lnTo>
                      <a:pt x="7" y="150"/>
                    </a:lnTo>
                    <a:lnTo>
                      <a:pt x="11" y="167"/>
                    </a:lnTo>
                    <a:lnTo>
                      <a:pt x="18" y="185"/>
                    </a:lnTo>
                    <a:lnTo>
                      <a:pt x="26" y="202"/>
                    </a:lnTo>
                    <a:lnTo>
                      <a:pt x="37" y="222"/>
                    </a:lnTo>
                    <a:lnTo>
                      <a:pt x="49" y="241"/>
                    </a:lnTo>
                    <a:lnTo>
                      <a:pt x="72" y="280"/>
                    </a:lnTo>
                    <a:lnTo>
                      <a:pt x="90" y="315"/>
                    </a:lnTo>
                    <a:lnTo>
                      <a:pt x="103" y="348"/>
                    </a:lnTo>
                    <a:lnTo>
                      <a:pt x="113" y="376"/>
                    </a:lnTo>
                    <a:lnTo>
                      <a:pt x="119" y="403"/>
                    </a:lnTo>
                    <a:lnTo>
                      <a:pt x="124" y="427"/>
                    </a:lnTo>
                    <a:lnTo>
                      <a:pt x="127" y="450"/>
                    </a:lnTo>
                    <a:lnTo>
                      <a:pt x="128" y="471"/>
                    </a:lnTo>
                    <a:lnTo>
                      <a:pt x="127" y="504"/>
                    </a:lnTo>
                    <a:lnTo>
                      <a:pt x="120" y="538"/>
                    </a:lnTo>
                    <a:lnTo>
                      <a:pt x="111" y="576"/>
                    </a:lnTo>
                    <a:lnTo>
                      <a:pt x="99" y="610"/>
                    </a:lnTo>
                    <a:lnTo>
                      <a:pt x="86" y="640"/>
                    </a:lnTo>
                    <a:lnTo>
                      <a:pt x="75" y="666"/>
                    </a:lnTo>
                    <a:lnTo>
                      <a:pt x="66" y="682"/>
                    </a:lnTo>
                    <a:lnTo>
                      <a:pt x="61" y="688"/>
                    </a:lnTo>
                    <a:lnTo>
                      <a:pt x="64" y="7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32" name="Freeform 52"/>
              <p:cNvSpPr>
                <a:spLocks/>
              </p:cNvSpPr>
              <p:nvPr/>
            </p:nvSpPr>
            <p:spPr bwMode="auto">
              <a:xfrm>
                <a:off x="5205" y="2888"/>
                <a:ext cx="133" cy="420"/>
              </a:xfrm>
              <a:custGeom>
                <a:avLst/>
                <a:gdLst/>
                <a:ahLst/>
                <a:cxnLst>
                  <a:cxn ang="0">
                    <a:pos x="116" y="802"/>
                  </a:cxn>
                  <a:cxn ang="0">
                    <a:pos x="118" y="806"/>
                  </a:cxn>
                  <a:cxn ang="0">
                    <a:pos x="121" y="818"/>
                  </a:cxn>
                  <a:cxn ang="0">
                    <a:pos x="124" y="832"/>
                  </a:cxn>
                  <a:cxn ang="0">
                    <a:pos x="125" y="839"/>
                  </a:cxn>
                  <a:cxn ang="0">
                    <a:pos x="126" y="832"/>
                  </a:cxn>
                  <a:cxn ang="0">
                    <a:pos x="129" y="812"/>
                  </a:cxn>
                  <a:cxn ang="0">
                    <a:pos x="132" y="788"/>
                  </a:cxn>
                  <a:cxn ang="0">
                    <a:pos x="133" y="763"/>
                  </a:cxn>
                  <a:cxn ang="0">
                    <a:pos x="127" y="694"/>
                  </a:cxn>
                  <a:cxn ang="0">
                    <a:pos x="113" y="634"/>
                  </a:cxn>
                  <a:cxn ang="0">
                    <a:pos x="94" y="576"/>
                  </a:cxn>
                  <a:cxn ang="0">
                    <a:pos x="72" y="519"/>
                  </a:cxn>
                  <a:cxn ang="0">
                    <a:pos x="49" y="460"/>
                  </a:cxn>
                  <a:cxn ang="0">
                    <a:pos x="30" y="394"/>
                  </a:cxn>
                  <a:cxn ang="0">
                    <a:pos x="16" y="319"/>
                  </a:cxn>
                  <a:cxn ang="0">
                    <a:pos x="10" y="231"/>
                  </a:cxn>
                  <a:cxn ang="0">
                    <a:pos x="15" y="166"/>
                  </a:cxn>
                  <a:cxn ang="0">
                    <a:pos x="26" y="103"/>
                  </a:cxn>
                  <a:cxn ang="0">
                    <a:pos x="36" y="54"/>
                  </a:cxn>
                  <a:cxn ang="0">
                    <a:pos x="41" y="34"/>
                  </a:cxn>
                  <a:cxn ang="0">
                    <a:pos x="41" y="28"/>
                  </a:cxn>
                  <a:cxn ang="0">
                    <a:pos x="42" y="16"/>
                  </a:cxn>
                  <a:cxn ang="0">
                    <a:pos x="41" y="6"/>
                  </a:cxn>
                  <a:cxn ang="0">
                    <a:pos x="36" y="0"/>
                  </a:cxn>
                  <a:cxn ang="0">
                    <a:pos x="35" y="6"/>
                  </a:cxn>
                  <a:cxn ang="0">
                    <a:pos x="31" y="22"/>
                  </a:cxn>
                  <a:cxn ang="0">
                    <a:pos x="24" y="46"/>
                  </a:cxn>
                  <a:cxn ang="0">
                    <a:pos x="18" y="78"/>
                  </a:cxn>
                  <a:cxn ang="0">
                    <a:pos x="11" y="114"/>
                  </a:cxn>
                  <a:cxn ang="0">
                    <a:pos x="5" y="153"/>
                  </a:cxn>
                  <a:cxn ang="0">
                    <a:pos x="1" y="192"/>
                  </a:cxn>
                  <a:cxn ang="0">
                    <a:pos x="0" y="231"/>
                  </a:cxn>
                  <a:cxn ang="0">
                    <a:pos x="5" y="316"/>
                  </a:cxn>
                  <a:cxn ang="0">
                    <a:pos x="18" y="391"/>
                  </a:cxn>
                  <a:cxn ang="0">
                    <a:pos x="36" y="460"/>
                  </a:cxn>
                  <a:cxn ang="0">
                    <a:pos x="58" y="523"/>
                  </a:cxn>
                  <a:cxn ang="0">
                    <a:pos x="80" y="582"/>
                  </a:cxn>
                  <a:cxn ang="0">
                    <a:pos x="98" y="637"/>
                  </a:cxn>
                  <a:cxn ang="0">
                    <a:pos x="111" y="691"/>
                  </a:cxn>
                  <a:cxn ang="0">
                    <a:pos x="116" y="745"/>
                  </a:cxn>
                  <a:cxn ang="0">
                    <a:pos x="116" y="760"/>
                  </a:cxn>
                  <a:cxn ang="0">
                    <a:pos x="116" y="778"/>
                  </a:cxn>
                  <a:cxn ang="0">
                    <a:pos x="116" y="794"/>
                  </a:cxn>
                  <a:cxn ang="0">
                    <a:pos x="116" y="802"/>
                  </a:cxn>
                </a:cxnLst>
                <a:rect l="0" t="0" r="r" b="b"/>
                <a:pathLst>
                  <a:path w="133" h="839">
                    <a:moveTo>
                      <a:pt x="116" y="802"/>
                    </a:moveTo>
                    <a:lnTo>
                      <a:pt x="118" y="806"/>
                    </a:lnTo>
                    <a:lnTo>
                      <a:pt x="121" y="818"/>
                    </a:lnTo>
                    <a:lnTo>
                      <a:pt x="124" y="832"/>
                    </a:lnTo>
                    <a:lnTo>
                      <a:pt x="125" y="839"/>
                    </a:lnTo>
                    <a:lnTo>
                      <a:pt x="126" y="832"/>
                    </a:lnTo>
                    <a:lnTo>
                      <a:pt x="129" y="812"/>
                    </a:lnTo>
                    <a:lnTo>
                      <a:pt x="132" y="788"/>
                    </a:lnTo>
                    <a:lnTo>
                      <a:pt x="133" y="763"/>
                    </a:lnTo>
                    <a:lnTo>
                      <a:pt x="127" y="694"/>
                    </a:lnTo>
                    <a:lnTo>
                      <a:pt x="113" y="634"/>
                    </a:lnTo>
                    <a:lnTo>
                      <a:pt x="94" y="576"/>
                    </a:lnTo>
                    <a:lnTo>
                      <a:pt x="72" y="519"/>
                    </a:lnTo>
                    <a:lnTo>
                      <a:pt x="49" y="460"/>
                    </a:lnTo>
                    <a:lnTo>
                      <a:pt x="30" y="394"/>
                    </a:lnTo>
                    <a:lnTo>
                      <a:pt x="16" y="319"/>
                    </a:lnTo>
                    <a:lnTo>
                      <a:pt x="10" y="231"/>
                    </a:lnTo>
                    <a:lnTo>
                      <a:pt x="15" y="166"/>
                    </a:lnTo>
                    <a:lnTo>
                      <a:pt x="26" y="103"/>
                    </a:lnTo>
                    <a:lnTo>
                      <a:pt x="36" y="54"/>
                    </a:lnTo>
                    <a:lnTo>
                      <a:pt x="41" y="34"/>
                    </a:lnTo>
                    <a:lnTo>
                      <a:pt x="41" y="28"/>
                    </a:lnTo>
                    <a:lnTo>
                      <a:pt x="42" y="16"/>
                    </a:lnTo>
                    <a:lnTo>
                      <a:pt x="41" y="6"/>
                    </a:lnTo>
                    <a:lnTo>
                      <a:pt x="36" y="0"/>
                    </a:lnTo>
                    <a:lnTo>
                      <a:pt x="35" y="6"/>
                    </a:lnTo>
                    <a:lnTo>
                      <a:pt x="31" y="22"/>
                    </a:lnTo>
                    <a:lnTo>
                      <a:pt x="24" y="46"/>
                    </a:lnTo>
                    <a:lnTo>
                      <a:pt x="18" y="78"/>
                    </a:lnTo>
                    <a:lnTo>
                      <a:pt x="11" y="114"/>
                    </a:lnTo>
                    <a:lnTo>
                      <a:pt x="5" y="153"/>
                    </a:lnTo>
                    <a:lnTo>
                      <a:pt x="1" y="192"/>
                    </a:lnTo>
                    <a:lnTo>
                      <a:pt x="0" y="231"/>
                    </a:lnTo>
                    <a:lnTo>
                      <a:pt x="5" y="316"/>
                    </a:lnTo>
                    <a:lnTo>
                      <a:pt x="18" y="391"/>
                    </a:lnTo>
                    <a:lnTo>
                      <a:pt x="36" y="460"/>
                    </a:lnTo>
                    <a:lnTo>
                      <a:pt x="58" y="523"/>
                    </a:lnTo>
                    <a:lnTo>
                      <a:pt x="80" y="582"/>
                    </a:lnTo>
                    <a:lnTo>
                      <a:pt x="98" y="637"/>
                    </a:lnTo>
                    <a:lnTo>
                      <a:pt x="111" y="691"/>
                    </a:lnTo>
                    <a:lnTo>
                      <a:pt x="116" y="745"/>
                    </a:lnTo>
                    <a:lnTo>
                      <a:pt x="116" y="760"/>
                    </a:lnTo>
                    <a:lnTo>
                      <a:pt x="116" y="778"/>
                    </a:lnTo>
                    <a:lnTo>
                      <a:pt x="116" y="794"/>
                    </a:lnTo>
                    <a:lnTo>
                      <a:pt x="116" y="8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33" name="Freeform 53"/>
              <p:cNvSpPr>
                <a:spLocks/>
              </p:cNvSpPr>
              <p:nvPr/>
            </p:nvSpPr>
            <p:spPr bwMode="auto">
              <a:xfrm>
                <a:off x="5159" y="2528"/>
                <a:ext cx="128" cy="573"/>
              </a:xfrm>
              <a:custGeom>
                <a:avLst/>
                <a:gdLst/>
                <a:ahLst/>
                <a:cxnLst>
                  <a:cxn ang="0">
                    <a:pos x="91" y="1145"/>
                  </a:cxn>
                  <a:cxn ang="0">
                    <a:pos x="96" y="1133"/>
                  </a:cxn>
                  <a:cxn ang="0">
                    <a:pos x="109" y="1096"/>
                  </a:cxn>
                  <a:cxn ang="0">
                    <a:pos x="122" y="1034"/>
                  </a:cxn>
                  <a:cxn ang="0">
                    <a:pos x="128" y="944"/>
                  </a:cxn>
                  <a:cxn ang="0">
                    <a:pos x="115" y="791"/>
                  </a:cxn>
                  <a:cxn ang="0">
                    <a:pos x="85" y="616"/>
                  </a:cxn>
                  <a:cxn ang="0">
                    <a:pos x="55" y="447"/>
                  </a:cxn>
                  <a:cxn ang="0">
                    <a:pos x="41" y="306"/>
                  </a:cxn>
                  <a:cxn ang="0">
                    <a:pos x="51" y="199"/>
                  </a:cxn>
                  <a:cxn ang="0">
                    <a:pos x="61" y="150"/>
                  </a:cxn>
                  <a:cxn ang="0">
                    <a:pos x="76" y="136"/>
                  </a:cxn>
                  <a:cxn ang="0">
                    <a:pos x="90" y="97"/>
                  </a:cxn>
                  <a:cxn ang="0">
                    <a:pos x="92" y="82"/>
                  </a:cxn>
                  <a:cxn ang="0">
                    <a:pos x="100" y="76"/>
                  </a:cxn>
                  <a:cxn ang="0">
                    <a:pos x="112" y="87"/>
                  </a:cxn>
                  <a:cxn ang="0">
                    <a:pos x="113" y="115"/>
                  </a:cxn>
                  <a:cxn ang="0">
                    <a:pos x="120" y="111"/>
                  </a:cxn>
                  <a:cxn ang="0">
                    <a:pos x="127" y="90"/>
                  </a:cxn>
                  <a:cxn ang="0">
                    <a:pos x="117" y="61"/>
                  </a:cxn>
                  <a:cxn ang="0">
                    <a:pos x="101" y="51"/>
                  </a:cxn>
                  <a:cxn ang="0">
                    <a:pos x="94" y="42"/>
                  </a:cxn>
                  <a:cxn ang="0">
                    <a:pos x="97" y="31"/>
                  </a:cxn>
                  <a:cxn ang="0">
                    <a:pos x="101" y="15"/>
                  </a:cxn>
                  <a:cxn ang="0">
                    <a:pos x="100" y="0"/>
                  </a:cxn>
                  <a:cxn ang="0">
                    <a:pos x="93" y="3"/>
                  </a:cxn>
                  <a:cxn ang="0">
                    <a:pos x="81" y="16"/>
                  </a:cxn>
                  <a:cxn ang="0">
                    <a:pos x="72" y="30"/>
                  </a:cxn>
                  <a:cxn ang="0">
                    <a:pos x="62" y="21"/>
                  </a:cxn>
                  <a:cxn ang="0">
                    <a:pos x="54" y="10"/>
                  </a:cxn>
                  <a:cxn ang="0">
                    <a:pos x="44" y="4"/>
                  </a:cxn>
                  <a:cxn ang="0">
                    <a:pos x="35" y="1"/>
                  </a:cxn>
                  <a:cxn ang="0">
                    <a:pos x="28" y="0"/>
                  </a:cxn>
                  <a:cxn ang="0">
                    <a:pos x="11" y="7"/>
                  </a:cxn>
                  <a:cxn ang="0">
                    <a:pos x="0" y="33"/>
                  </a:cxn>
                  <a:cxn ang="0">
                    <a:pos x="8" y="46"/>
                  </a:cxn>
                  <a:cxn ang="0">
                    <a:pos x="15" y="45"/>
                  </a:cxn>
                  <a:cxn ang="0">
                    <a:pos x="16" y="42"/>
                  </a:cxn>
                  <a:cxn ang="0">
                    <a:pos x="16" y="36"/>
                  </a:cxn>
                  <a:cxn ang="0">
                    <a:pos x="13" y="24"/>
                  </a:cxn>
                  <a:cxn ang="0">
                    <a:pos x="18" y="16"/>
                  </a:cxn>
                  <a:cxn ang="0">
                    <a:pos x="29" y="19"/>
                  </a:cxn>
                  <a:cxn ang="0">
                    <a:pos x="40" y="28"/>
                  </a:cxn>
                  <a:cxn ang="0">
                    <a:pos x="50" y="40"/>
                  </a:cxn>
                  <a:cxn ang="0">
                    <a:pos x="53" y="54"/>
                  </a:cxn>
                  <a:cxn ang="0">
                    <a:pos x="49" y="73"/>
                  </a:cxn>
                  <a:cxn ang="0">
                    <a:pos x="44" y="103"/>
                  </a:cxn>
                  <a:cxn ang="0">
                    <a:pos x="47" y="133"/>
                  </a:cxn>
                  <a:cxn ang="0">
                    <a:pos x="47" y="156"/>
                  </a:cxn>
                  <a:cxn ang="0">
                    <a:pos x="39" y="219"/>
                  </a:cxn>
                  <a:cxn ang="0">
                    <a:pos x="34" y="306"/>
                  </a:cxn>
                  <a:cxn ang="0">
                    <a:pos x="47" y="456"/>
                  </a:cxn>
                  <a:cxn ang="0">
                    <a:pos x="77" y="629"/>
                  </a:cxn>
                  <a:cxn ang="0">
                    <a:pos x="106" y="802"/>
                  </a:cxn>
                  <a:cxn ang="0">
                    <a:pos x="119" y="944"/>
                  </a:cxn>
                  <a:cxn ang="0">
                    <a:pos x="110" y="1052"/>
                  </a:cxn>
                  <a:cxn ang="0">
                    <a:pos x="88" y="1129"/>
                  </a:cxn>
                </a:cxnLst>
                <a:rect l="0" t="0" r="r" b="b"/>
                <a:pathLst>
                  <a:path w="128" h="1145">
                    <a:moveTo>
                      <a:pt x="88" y="1129"/>
                    </a:moveTo>
                    <a:lnTo>
                      <a:pt x="91" y="1145"/>
                    </a:lnTo>
                    <a:lnTo>
                      <a:pt x="92" y="1142"/>
                    </a:lnTo>
                    <a:lnTo>
                      <a:pt x="96" y="1133"/>
                    </a:lnTo>
                    <a:lnTo>
                      <a:pt x="103" y="1118"/>
                    </a:lnTo>
                    <a:lnTo>
                      <a:pt x="109" y="1096"/>
                    </a:lnTo>
                    <a:lnTo>
                      <a:pt x="116" y="1069"/>
                    </a:lnTo>
                    <a:lnTo>
                      <a:pt x="122" y="1034"/>
                    </a:lnTo>
                    <a:lnTo>
                      <a:pt x="127" y="992"/>
                    </a:lnTo>
                    <a:lnTo>
                      <a:pt x="128" y="944"/>
                    </a:lnTo>
                    <a:lnTo>
                      <a:pt x="125" y="872"/>
                    </a:lnTo>
                    <a:lnTo>
                      <a:pt x="115" y="791"/>
                    </a:lnTo>
                    <a:lnTo>
                      <a:pt x="101" y="704"/>
                    </a:lnTo>
                    <a:lnTo>
                      <a:pt x="85" y="616"/>
                    </a:lnTo>
                    <a:lnTo>
                      <a:pt x="68" y="529"/>
                    </a:lnTo>
                    <a:lnTo>
                      <a:pt x="55" y="447"/>
                    </a:lnTo>
                    <a:lnTo>
                      <a:pt x="44" y="370"/>
                    </a:lnTo>
                    <a:lnTo>
                      <a:pt x="41" y="306"/>
                    </a:lnTo>
                    <a:lnTo>
                      <a:pt x="44" y="250"/>
                    </a:lnTo>
                    <a:lnTo>
                      <a:pt x="51" y="199"/>
                    </a:lnTo>
                    <a:lnTo>
                      <a:pt x="57" y="163"/>
                    </a:lnTo>
                    <a:lnTo>
                      <a:pt x="61" y="150"/>
                    </a:lnTo>
                    <a:lnTo>
                      <a:pt x="65" y="147"/>
                    </a:lnTo>
                    <a:lnTo>
                      <a:pt x="76" y="136"/>
                    </a:lnTo>
                    <a:lnTo>
                      <a:pt x="86" y="120"/>
                    </a:lnTo>
                    <a:lnTo>
                      <a:pt x="90" y="97"/>
                    </a:lnTo>
                    <a:lnTo>
                      <a:pt x="91" y="88"/>
                    </a:lnTo>
                    <a:lnTo>
                      <a:pt x="92" y="82"/>
                    </a:lnTo>
                    <a:lnTo>
                      <a:pt x="95" y="78"/>
                    </a:lnTo>
                    <a:lnTo>
                      <a:pt x="100" y="76"/>
                    </a:lnTo>
                    <a:lnTo>
                      <a:pt x="106" y="79"/>
                    </a:lnTo>
                    <a:lnTo>
                      <a:pt x="112" y="87"/>
                    </a:lnTo>
                    <a:lnTo>
                      <a:pt x="114" y="99"/>
                    </a:lnTo>
                    <a:lnTo>
                      <a:pt x="113" y="115"/>
                    </a:lnTo>
                    <a:lnTo>
                      <a:pt x="115" y="115"/>
                    </a:lnTo>
                    <a:lnTo>
                      <a:pt x="120" y="111"/>
                    </a:lnTo>
                    <a:lnTo>
                      <a:pt x="125" y="103"/>
                    </a:lnTo>
                    <a:lnTo>
                      <a:pt x="127" y="90"/>
                    </a:lnTo>
                    <a:lnTo>
                      <a:pt x="125" y="73"/>
                    </a:lnTo>
                    <a:lnTo>
                      <a:pt x="117" y="61"/>
                    </a:lnTo>
                    <a:lnTo>
                      <a:pt x="109" y="54"/>
                    </a:lnTo>
                    <a:lnTo>
                      <a:pt x="101" y="51"/>
                    </a:lnTo>
                    <a:lnTo>
                      <a:pt x="96" y="48"/>
                    </a:lnTo>
                    <a:lnTo>
                      <a:pt x="94" y="42"/>
                    </a:lnTo>
                    <a:lnTo>
                      <a:pt x="95" y="36"/>
                    </a:lnTo>
                    <a:lnTo>
                      <a:pt x="97" y="31"/>
                    </a:lnTo>
                    <a:lnTo>
                      <a:pt x="100" y="25"/>
                    </a:lnTo>
                    <a:lnTo>
                      <a:pt x="101" y="15"/>
                    </a:lnTo>
                    <a:lnTo>
                      <a:pt x="100" y="4"/>
                    </a:lnTo>
                    <a:lnTo>
                      <a:pt x="100" y="0"/>
                    </a:lnTo>
                    <a:lnTo>
                      <a:pt x="97" y="0"/>
                    </a:lnTo>
                    <a:lnTo>
                      <a:pt x="93" y="3"/>
                    </a:lnTo>
                    <a:lnTo>
                      <a:pt x="87" y="7"/>
                    </a:lnTo>
                    <a:lnTo>
                      <a:pt x="81" y="16"/>
                    </a:lnTo>
                    <a:lnTo>
                      <a:pt x="76" y="25"/>
                    </a:lnTo>
                    <a:lnTo>
                      <a:pt x="72" y="30"/>
                    </a:lnTo>
                    <a:lnTo>
                      <a:pt x="67" y="28"/>
                    </a:lnTo>
                    <a:lnTo>
                      <a:pt x="62" y="21"/>
                    </a:lnTo>
                    <a:lnTo>
                      <a:pt x="59" y="15"/>
                    </a:lnTo>
                    <a:lnTo>
                      <a:pt x="54" y="10"/>
                    </a:lnTo>
                    <a:lnTo>
                      <a:pt x="50" y="7"/>
                    </a:lnTo>
                    <a:lnTo>
                      <a:pt x="44" y="4"/>
                    </a:lnTo>
                    <a:lnTo>
                      <a:pt x="40" y="3"/>
                    </a:lnTo>
                    <a:lnTo>
                      <a:pt x="35" y="1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1" y="1"/>
                    </a:lnTo>
                    <a:lnTo>
                      <a:pt x="11" y="7"/>
                    </a:lnTo>
                    <a:lnTo>
                      <a:pt x="3" y="18"/>
                    </a:lnTo>
                    <a:lnTo>
                      <a:pt x="0" y="33"/>
                    </a:lnTo>
                    <a:lnTo>
                      <a:pt x="2" y="43"/>
                    </a:lnTo>
                    <a:lnTo>
                      <a:pt x="8" y="46"/>
                    </a:lnTo>
                    <a:lnTo>
                      <a:pt x="13" y="46"/>
                    </a:lnTo>
                    <a:lnTo>
                      <a:pt x="15" y="45"/>
                    </a:lnTo>
                    <a:lnTo>
                      <a:pt x="15" y="43"/>
                    </a:lnTo>
                    <a:lnTo>
                      <a:pt x="16" y="42"/>
                    </a:lnTo>
                    <a:lnTo>
                      <a:pt x="16" y="39"/>
                    </a:lnTo>
                    <a:lnTo>
                      <a:pt x="16" y="36"/>
                    </a:lnTo>
                    <a:lnTo>
                      <a:pt x="15" y="31"/>
                    </a:lnTo>
                    <a:lnTo>
                      <a:pt x="13" y="24"/>
                    </a:lnTo>
                    <a:lnTo>
                      <a:pt x="13" y="19"/>
                    </a:lnTo>
                    <a:lnTo>
                      <a:pt x="18" y="16"/>
                    </a:lnTo>
                    <a:lnTo>
                      <a:pt x="24" y="18"/>
                    </a:lnTo>
                    <a:lnTo>
                      <a:pt x="29" y="19"/>
                    </a:lnTo>
                    <a:lnTo>
                      <a:pt x="35" y="24"/>
                    </a:lnTo>
                    <a:lnTo>
                      <a:pt x="40" y="28"/>
                    </a:lnTo>
                    <a:lnTo>
                      <a:pt x="46" y="34"/>
                    </a:lnTo>
                    <a:lnTo>
                      <a:pt x="50" y="40"/>
                    </a:lnTo>
                    <a:lnTo>
                      <a:pt x="52" y="46"/>
                    </a:lnTo>
                    <a:lnTo>
                      <a:pt x="53" y="54"/>
                    </a:lnTo>
                    <a:lnTo>
                      <a:pt x="52" y="64"/>
                    </a:lnTo>
                    <a:lnTo>
                      <a:pt x="49" y="73"/>
                    </a:lnTo>
                    <a:lnTo>
                      <a:pt x="46" y="85"/>
                    </a:lnTo>
                    <a:lnTo>
                      <a:pt x="44" y="103"/>
                    </a:lnTo>
                    <a:lnTo>
                      <a:pt x="46" y="121"/>
                    </a:lnTo>
                    <a:lnTo>
                      <a:pt x="47" y="133"/>
                    </a:lnTo>
                    <a:lnTo>
                      <a:pt x="48" y="142"/>
                    </a:lnTo>
                    <a:lnTo>
                      <a:pt x="47" y="156"/>
                    </a:lnTo>
                    <a:lnTo>
                      <a:pt x="43" y="181"/>
                    </a:lnTo>
                    <a:lnTo>
                      <a:pt x="39" y="219"/>
                    </a:lnTo>
                    <a:lnTo>
                      <a:pt x="36" y="264"/>
                    </a:lnTo>
                    <a:lnTo>
                      <a:pt x="34" y="306"/>
                    </a:lnTo>
                    <a:lnTo>
                      <a:pt x="37" y="376"/>
                    </a:lnTo>
                    <a:lnTo>
                      <a:pt x="47" y="456"/>
                    </a:lnTo>
                    <a:lnTo>
                      <a:pt x="61" y="541"/>
                    </a:lnTo>
                    <a:lnTo>
                      <a:pt x="77" y="629"/>
                    </a:lnTo>
                    <a:lnTo>
                      <a:pt x="92" y="718"/>
                    </a:lnTo>
                    <a:lnTo>
                      <a:pt x="106" y="802"/>
                    </a:lnTo>
                    <a:lnTo>
                      <a:pt x="116" y="878"/>
                    </a:lnTo>
                    <a:lnTo>
                      <a:pt x="119" y="944"/>
                    </a:lnTo>
                    <a:lnTo>
                      <a:pt x="117" y="1000"/>
                    </a:lnTo>
                    <a:lnTo>
                      <a:pt x="110" y="1052"/>
                    </a:lnTo>
                    <a:lnTo>
                      <a:pt x="101" y="1097"/>
                    </a:lnTo>
                    <a:lnTo>
                      <a:pt x="88" y="11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34" name="Freeform 54"/>
              <p:cNvSpPr>
                <a:spLocks/>
              </p:cNvSpPr>
              <p:nvPr/>
            </p:nvSpPr>
            <p:spPr bwMode="auto">
              <a:xfrm>
                <a:off x="5262" y="2558"/>
                <a:ext cx="68" cy="317"/>
              </a:xfrm>
              <a:custGeom>
                <a:avLst/>
                <a:gdLst/>
                <a:ahLst/>
                <a:cxnLst>
                  <a:cxn ang="0">
                    <a:pos x="0" y="602"/>
                  </a:cxn>
                  <a:cxn ang="0">
                    <a:pos x="5" y="634"/>
                  </a:cxn>
                  <a:cxn ang="0">
                    <a:pos x="7" y="619"/>
                  </a:cxn>
                  <a:cxn ang="0">
                    <a:pos x="15" y="578"/>
                  </a:cxn>
                  <a:cxn ang="0">
                    <a:pos x="25" y="517"/>
                  </a:cxn>
                  <a:cxn ang="0">
                    <a:pos x="37" y="439"/>
                  </a:cxn>
                  <a:cxn ang="0">
                    <a:pos x="49" y="352"/>
                  </a:cxn>
                  <a:cxn ang="0">
                    <a:pos x="58" y="259"/>
                  </a:cxn>
                  <a:cxn ang="0">
                    <a:pos x="66" y="166"/>
                  </a:cxn>
                  <a:cxn ang="0">
                    <a:pos x="68" y="79"/>
                  </a:cxn>
                  <a:cxn ang="0">
                    <a:pos x="67" y="40"/>
                  </a:cxn>
                  <a:cxn ang="0">
                    <a:pos x="66" y="15"/>
                  </a:cxn>
                  <a:cxn ang="0">
                    <a:pos x="64" y="3"/>
                  </a:cxn>
                  <a:cxn ang="0">
                    <a:pos x="63" y="0"/>
                  </a:cxn>
                  <a:cxn ang="0">
                    <a:pos x="55" y="3"/>
                  </a:cxn>
                  <a:cxn ang="0">
                    <a:pos x="56" y="9"/>
                  </a:cxn>
                  <a:cxn ang="0">
                    <a:pos x="58" y="25"/>
                  </a:cxn>
                  <a:cxn ang="0">
                    <a:pos x="61" y="49"/>
                  </a:cxn>
                  <a:cxn ang="0">
                    <a:pos x="62" y="79"/>
                  </a:cxn>
                  <a:cxn ang="0">
                    <a:pos x="59" y="160"/>
                  </a:cxn>
                  <a:cxn ang="0">
                    <a:pos x="52" y="247"/>
                  </a:cxn>
                  <a:cxn ang="0">
                    <a:pos x="42" y="334"/>
                  </a:cxn>
                  <a:cxn ang="0">
                    <a:pos x="31" y="417"/>
                  </a:cxn>
                  <a:cxn ang="0">
                    <a:pos x="19" y="490"/>
                  </a:cxn>
                  <a:cxn ang="0">
                    <a:pos x="10" y="550"/>
                  </a:cxn>
                  <a:cxn ang="0">
                    <a:pos x="2" y="589"/>
                  </a:cxn>
                  <a:cxn ang="0">
                    <a:pos x="0" y="602"/>
                  </a:cxn>
                </a:cxnLst>
                <a:rect l="0" t="0" r="r" b="b"/>
                <a:pathLst>
                  <a:path w="68" h="634">
                    <a:moveTo>
                      <a:pt x="0" y="602"/>
                    </a:moveTo>
                    <a:lnTo>
                      <a:pt x="5" y="634"/>
                    </a:lnTo>
                    <a:lnTo>
                      <a:pt x="7" y="619"/>
                    </a:lnTo>
                    <a:lnTo>
                      <a:pt x="15" y="578"/>
                    </a:lnTo>
                    <a:lnTo>
                      <a:pt x="25" y="517"/>
                    </a:lnTo>
                    <a:lnTo>
                      <a:pt x="37" y="439"/>
                    </a:lnTo>
                    <a:lnTo>
                      <a:pt x="49" y="352"/>
                    </a:lnTo>
                    <a:lnTo>
                      <a:pt x="58" y="259"/>
                    </a:lnTo>
                    <a:lnTo>
                      <a:pt x="66" y="166"/>
                    </a:lnTo>
                    <a:lnTo>
                      <a:pt x="68" y="79"/>
                    </a:lnTo>
                    <a:lnTo>
                      <a:pt x="67" y="40"/>
                    </a:lnTo>
                    <a:lnTo>
                      <a:pt x="66" y="15"/>
                    </a:lnTo>
                    <a:lnTo>
                      <a:pt x="64" y="3"/>
                    </a:lnTo>
                    <a:lnTo>
                      <a:pt x="63" y="0"/>
                    </a:lnTo>
                    <a:lnTo>
                      <a:pt x="55" y="3"/>
                    </a:lnTo>
                    <a:lnTo>
                      <a:pt x="56" y="9"/>
                    </a:lnTo>
                    <a:lnTo>
                      <a:pt x="58" y="25"/>
                    </a:lnTo>
                    <a:lnTo>
                      <a:pt x="61" y="49"/>
                    </a:lnTo>
                    <a:lnTo>
                      <a:pt x="62" y="79"/>
                    </a:lnTo>
                    <a:lnTo>
                      <a:pt x="59" y="160"/>
                    </a:lnTo>
                    <a:lnTo>
                      <a:pt x="52" y="247"/>
                    </a:lnTo>
                    <a:lnTo>
                      <a:pt x="42" y="334"/>
                    </a:lnTo>
                    <a:lnTo>
                      <a:pt x="31" y="417"/>
                    </a:lnTo>
                    <a:lnTo>
                      <a:pt x="19" y="490"/>
                    </a:lnTo>
                    <a:lnTo>
                      <a:pt x="10" y="550"/>
                    </a:lnTo>
                    <a:lnTo>
                      <a:pt x="2" y="589"/>
                    </a:lnTo>
                    <a:lnTo>
                      <a:pt x="0" y="6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35" name="Freeform 55"/>
              <p:cNvSpPr>
                <a:spLocks/>
              </p:cNvSpPr>
              <p:nvPr/>
            </p:nvSpPr>
            <p:spPr bwMode="auto">
              <a:xfrm>
                <a:off x="5177" y="2277"/>
                <a:ext cx="226" cy="163"/>
              </a:xfrm>
              <a:custGeom>
                <a:avLst/>
                <a:gdLst/>
                <a:ahLst/>
                <a:cxnLst>
                  <a:cxn ang="0">
                    <a:pos x="137" y="7"/>
                  </a:cxn>
                  <a:cxn ang="0">
                    <a:pos x="120" y="22"/>
                  </a:cxn>
                  <a:cxn ang="0">
                    <a:pos x="104" y="24"/>
                  </a:cxn>
                  <a:cxn ang="0">
                    <a:pos x="99" y="18"/>
                  </a:cxn>
                  <a:cxn ang="0">
                    <a:pos x="92" y="12"/>
                  </a:cxn>
                  <a:cxn ang="0">
                    <a:pos x="78" y="9"/>
                  </a:cxn>
                  <a:cxn ang="0">
                    <a:pos x="67" y="12"/>
                  </a:cxn>
                  <a:cxn ang="0">
                    <a:pos x="57" y="13"/>
                  </a:cxn>
                  <a:cxn ang="0">
                    <a:pos x="47" y="15"/>
                  </a:cxn>
                  <a:cxn ang="0">
                    <a:pos x="36" y="19"/>
                  </a:cxn>
                  <a:cxn ang="0">
                    <a:pos x="21" y="31"/>
                  </a:cxn>
                  <a:cxn ang="0">
                    <a:pos x="9" y="51"/>
                  </a:cxn>
                  <a:cxn ang="0">
                    <a:pos x="2" y="75"/>
                  </a:cxn>
                  <a:cxn ang="0">
                    <a:pos x="3" y="100"/>
                  </a:cxn>
                  <a:cxn ang="0">
                    <a:pos x="19" y="105"/>
                  </a:cxn>
                  <a:cxn ang="0">
                    <a:pos x="24" y="96"/>
                  </a:cxn>
                  <a:cxn ang="0">
                    <a:pos x="19" y="93"/>
                  </a:cxn>
                  <a:cxn ang="0">
                    <a:pos x="11" y="81"/>
                  </a:cxn>
                  <a:cxn ang="0">
                    <a:pos x="11" y="67"/>
                  </a:cxn>
                  <a:cxn ang="0">
                    <a:pos x="18" y="58"/>
                  </a:cxn>
                  <a:cxn ang="0">
                    <a:pos x="30" y="52"/>
                  </a:cxn>
                  <a:cxn ang="0">
                    <a:pos x="42" y="48"/>
                  </a:cxn>
                  <a:cxn ang="0">
                    <a:pos x="52" y="42"/>
                  </a:cxn>
                  <a:cxn ang="0">
                    <a:pos x="61" y="33"/>
                  </a:cxn>
                  <a:cxn ang="0">
                    <a:pos x="69" y="24"/>
                  </a:cxn>
                  <a:cxn ang="0">
                    <a:pos x="75" y="18"/>
                  </a:cxn>
                  <a:cxn ang="0">
                    <a:pos x="85" y="16"/>
                  </a:cxn>
                  <a:cxn ang="0">
                    <a:pos x="94" y="25"/>
                  </a:cxn>
                  <a:cxn ang="0">
                    <a:pos x="94" y="48"/>
                  </a:cxn>
                  <a:cxn ang="0">
                    <a:pos x="90" y="78"/>
                  </a:cxn>
                  <a:cxn ang="0">
                    <a:pos x="89" y="105"/>
                  </a:cxn>
                  <a:cxn ang="0">
                    <a:pos x="94" y="130"/>
                  </a:cxn>
                  <a:cxn ang="0">
                    <a:pos x="102" y="160"/>
                  </a:cxn>
                  <a:cxn ang="0">
                    <a:pos x="114" y="192"/>
                  </a:cxn>
                  <a:cxn ang="0">
                    <a:pos x="128" y="231"/>
                  </a:cxn>
                  <a:cxn ang="0">
                    <a:pos x="130" y="295"/>
                  </a:cxn>
                  <a:cxn ang="0">
                    <a:pos x="138" y="327"/>
                  </a:cxn>
                  <a:cxn ang="0">
                    <a:pos x="139" y="315"/>
                  </a:cxn>
                  <a:cxn ang="0">
                    <a:pos x="140" y="291"/>
                  </a:cxn>
                  <a:cxn ang="0">
                    <a:pos x="136" y="249"/>
                  </a:cxn>
                  <a:cxn ang="0">
                    <a:pos x="134" y="205"/>
                  </a:cxn>
                  <a:cxn ang="0">
                    <a:pos x="148" y="159"/>
                  </a:cxn>
                  <a:cxn ang="0">
                    <a:pos x="156" y="96"/>
                  </a:cxn>
                  <a:cxn ang="0">
                    <a:pos x="147" y="39"/>
                  </a:cxn>
                  <a:cxn ang="0">
                    <a:pos x="146" y="9"/>
                  </a:cxn>
                  <a:cxn ang="0">
                    <a:pos x="163" y="7"/>
                  </a:cxn>
                  <a:cxn ang="0">
                    <a:pos x="175" y="22"/>
                  </a:cxn>
                  <a:cxn ang="0">
                    <a:pos x="186" y="45"/>
                  </a:cxn>
                  <a:cxn ang="0">
                    <a:pos x="196" y="57"/>
                  </a:cxn>
                  <a:cxn ang="0">
                    <a:pos x="209" y="76"/>
                  </a:cxn>
                  <a:cxn ang="0">
                    <a:pos x="207" y="111"/>
                  </a:cxn>
                  <a:cxn ang="0">
                    <a:pos x="217" y="100"/>
                  </a:cxn>
                  <a:cxn ang="0">
                    <a:pos x="226" y="66"/>
                  </a:cxn>
                  <a:cxn ang="0">
                    <a:pos x="221" y="51"/>
                  </a:cxn>
                  <a:cxn ang="0">
                    <a:pos x="216" y="40"/>
                  </a:cxn>
                  <a:cxn ang="0">
                    <a:pos x="208" y="25"/>
                  </a:cxn>
                  <a:cxn ang="0">
                    <a:pos x="195" y="16"/>
                  </a:cxn>
                  <a:cxn ang="0">
                    <a:pos x="180" y="12"/>
                  </a:cxn>
                  <a:cxn ang="0">
                    <a:pos x="166" y="4"/>
                  </a:cxn>
                  <a:cxn ang="0">
                    <a:pos x="152" y="0"/>
                  </a:cxn>
                  <a:cxn ang="0">
                    <a:pos x="140" y="4"/>
                  </a:cxn>
                </a:cxnLst>
                <a:rect l="0" t="0" r="r" b="b"/>
                <a:pathLst>
                  <a:path w="226" h="327">
                    <a:moveTo>
                      <a:pt x="140" y="4"/>
                    </a:moveTo>
                    <a:lnTo>
                      <a:pt x="137" y="7"/>
                    </a:lnTo>
                    <a:lnTo>
                      <a:pt x="129" y="15"/>
                    </a:lnTo>
                    <a:lnTo>
                      <a:pt x="120" y="22"/>
                    </a:lnTo>
                    <a:lnTo>
                      <a:pt x="111" y="25"/>
                    </a:lnTo>
                    <a:lnTo>
                      <a:pt x="104" y="24"/>
                    </a:lnTo>
                    <a:lnTo>
                      <a:pt x="101" y="21"/>
                    </a:lnTo>
                    <a:lnTo>
                      <a:pt x="99" y="18"/>
                    </a:lnTo>
                    <a:lnTo>
                      <a:pt x="97" y="15"/>
                    </a:lnTo>
                    <a:lnTo>
                      <a:pt x="92" y="12"/>
                    </a:lnTo>
                    <a:lnTo>
                      <a:pt x="86" y="10"/>
                    </a:lnTo>
                    <a:lnTo>
                      <a:pt x="78" y="9"/>
                    </a:lnTo>
                    <a:lnTo>
                      <a:pt x="71" y="10"/>
                    </a:lnTo>
                    <a:lnTo>
                      <a:pt x="67" y="12"/>
                    </a:lnTo>
                    <a:lnTo>
                      <a:pt x="61" y="13"/>
                    </a:lnTo>
                    <a:lnTo>
                      <a:pt x="57" y="13"/>
                    </a:lnTo>
                    <a:lnTo>
                      <a:pt x="51" y="13"/>
                    </a:lnTo>
                    <a:lnTo>
                      <a:pt x="47" y="15"/>
                    </a:lnTo>
                    <a:lnTo>
                      <a:pt x="42" y="16"/>
                    </a:lnTo>
                    <a:lnTo>
                      <a:pt x="36" y="19"/>
                    </a:lnTo>
                    <a:lnTo>
                      <a:pt x="31" y="22"/>
                    </a:lnTo>
                    <a:lnTo>
                      <a:pt x="21" y="31"/>
                    </a:lnTo>
                    <a:lnTo>
                      <a:pt x="15" y="39"/>
                    </a:lnTo>
                    <a:lnTo>
                      <a:pt x="9" y="51"/>
                    </a:lnTo>
                    <a:lnTo>
                      <a:pt x="4" y="69"/>
                    </a:lnTo>
                    <a:lnTo>
                      <a:pt x="2" y="75"/>
                    </a:lnTo>
                    <a:lnTo>
                      <a:pt x="0" y="87"/>
                    </a:lnTo>
                    <a:lnTo>
                      <a:pt x="3" y="100"/>
                    </a:lnTo>
                    <a:lnTo>
                      <a:pt x="13" y="106"/>
                    </a:lnTo>
                    <a:lnTo>
                      <a:pt x="19" y="105"/>
                    </a:lnTo>
                    <a:lnTo>
                      <a:pt x="22" y="100"/>
                    </a:lnTo>
                    <a:lnTo>
                      <a:pt x="24" y="96"/>
                    </a:lnTo>
                    <a:lnTo>
                      <a:pt x="25" y="94"/>
                    </a:lnTo>
                    <a:lnTo>
                      <a:pt x="19" y="93"/>
                    </a:lnTo>
                    <a:lnTo>
                      <a:pt x="15" y="88"/>
                    </a:lnTo>
                    <a:lnTo>
                      <a:pt x="11" y="81"/>
                    </a:lnTo>
                    <a:lnTo>
                      <a:pt x="10" y="72"/>
                    </a:lnTo>
                    <a:lnTo>
                      <a:pt x="11" y="67"/>
                    </a:lnTo>
                    <a:lnTo>
                      <a:pt x="13" y="63"/>
                    </a:lnTo>
                    <a:lnTo>
                      <a:pt x="18" y="58"/>
                    </a:lnTo>
                    <a:lnTo>
                      <a:pt x="23" y="55"/>
                    </a:lnTo>
                    <a:lnTo>
                      <a:pt x="30" y="52"/>
                    </a:lnTo>
                    <a:lnTo>
                      <a:pt x="35" y="51"/>
                    </a:lnTo>
                    <a:lnTo>
                      <a:pt x="42" y="48"/>
                    </a:lnTo>
                    <a:lnTo>
                      <a:pt x="47" y="45"/>
                    </a:lnTo>
                    <a:lnTo>
                      <a:pt x="52" y="42"/>
                    </a:lnTo>
                    <a:lnTo>
                      <a:pt x="57" y="37"/>
                    </a:lnTo>
                    <a:lnTo>
                      <a:pt x="61" y="33"/>
                    </a:lnTo>
                    <a:lnTo>
                      <a:pt x="64" y="28"/>
                    </a:lnTo>
                    <a:lnTo>
                      <a:pt x="69" y="24"/>
                    </a:lnTo>
                    <a:lnTo>
                      <a:pt x="72" y="19"/>
                    </a:lnTo>
                    <a:lnTo>
                      <a:pt x="75" y="18"/>
                    </a:lnTo>
                    <a:lnTo>
                      <a:pt x="79" y="16"/>
                    </a:lnTo>
                    <a:lnTo>
                      <a:pt x="85" y="16"/>
                    </a:lnTo>
                    <a:lnTo>
                      <a:pt x="89" y="19"/>
                    </a:lnTo>
                    <a:lnTo>
                      <a:pt x="94" y="25"/>
                    </a:lnTo>
                    <a:lnTo>
                      <a:pt x="95" y="36"/>
                    </a:lnTo>
                    <a:lnTo>
                      <a:pt x="94" y="48"/>
                    </a:lnTo>
                    <a:lnTo>
                      <a:pt x="92" y="63"/>
                    </a:lnTo>
                    <a:lnTo>
                      <a:pt x="90" y="78"/>
                    </a:lnTo>
                    <a:lnTo>
                      <a:pt x="89" y="94"/>
                    </a:lnTo>
                    <a:lnTo>
                      <a:pt x="89" y="105"/>
                    </a:lnTo>
                    <a:lnTo>
                      <a:pt x="91" y="117"/>
                    </a:lnTo>
                    <a:lnTo>
                      <a:pt x="94" y="130"/>
                    </a:lnTo>
                    <a:lnTo>
                      <a:pt x="98" y="144"/>
                    </a:lnTo>
                    <a:lnTo>
                      <a:pt x="102" y="160"/>
                    </a:lnTo>
                    <a:lnTo>
                      <a:pt x="108" y="177"/>
                    </a:lnTo>
                    <a:lnTo>
                      <a:pt x="114" y="192"/>
                    </a:lnTo>
                    <a:lnTo>
                      <a:pt x="122" y="208"/>
                    </a:lnTo>
                    <a:lnTo>
                      <a:pt x="128" y="231"/>
                    </a:lnTo>
                    <a:lnTo>
                      <a:pt x="130" y="262"/>
                    </a:lnTo>
                    <a:lnTo>
                      <a:pt x="130" y="295"/>
                    </a:lnTo>
                    <a:lnTo>
                      <a:pt x="129" y="318"/>
                    </a:lnTo>
                    <a:lnTo>
                      <a:pt x="138" y="327"/>
                    </a:lnTo>
                    <a:lnTo>
                      <a:pt x="138" y="324"/>
                    </a:lnTo>
                    <a:lnTo>
                      <a:pt x="139" y="315"/>
                    </a:lnTo>
                    <a:lnTo>
                      <a:pt x="140" y="303"/>
                    </a:lnTo>
                    <a:lnTo>
                      <a:pt x="140" y="291"/>
                    </a:lnTo>
                    <a:lnTo>
                      <a:pt x="138" y="273"/>
                    </a:lnTo>
                    <a:lnTo>
                      <a:pt x="136" y="249"/>
                    </a:lnTo>
                    <a:lnTo>
                      <a:pt x="134" y="223"/>
                    </a:lnTo>
                    <a:lnTo>
                      <a:pt x="134" y="205"/>
                    </a:lnTo>
                    <a:lnTo>
                      <a:pt x="139" y="187"/>
                    </a:lnTo>
                    <a:lnTo>
                      <a:pt x="148" y="159"/>
                    </a:lnTo>
                    <a:lnTo>
                      <a:pt x="154" y="127"/>
                    </a:lnTo>
                    <a:lnTo>
                      <a:pt x="156" y="96"/>
                    </a:lnTo>
                    <a:lnTo>
                      <a:pt x="152" y="66"/>
                    </a:lnTo>
                    <a:lnTo>
                      <a:pt x="147" y="39"/>
                    </a:lnTo>
                    <a:lnTo>
                      <a:pt x="143" y="18"/>
                    </a:lnTo>
                    <a:lnTo>
                      <a:pt x="146" y="9"/>
                    </a:lnTo>
                    <a:lnTo>
                      <a:pt x="154" y="7"/>
                    </a:lnTo>
                    <a:lnTo>
                      <a:pt x="163" y="7"/>
                    </a:lnTo>
                    <a:lnTo>
                      <a:pt x="170" y="12"/>
                    </a:lnTo>
                    <a:lnTo>
                      <a:pt x="175" y="22"/>
                    </a:lnTo>
                    <a:lnTo>
                      <a:pt x="179" y="34"/>
                    </a:lnTo>
                    <a:lnTo>
                      <a:pt x="186" y="45"/>
                    </a:lnTo>
                    <a:lnTo>
                      <a:pt x="192" y="52"/>
                    </a:lnTo>
                    <a:lnTo>
                      <a:pt x="196" y="57"/>
                    </a:lnTo>
                    <a:lnTo>
                      <a:pt x="202" y="63"/>
                    </a:lnTo>
                    <a:lnTo>
                      <a:pt x="209" y="76"/>
                    </a:lnTo>
                    <a:lnTo>
                      <a:pt x="213" y="93"/>
                    </a:lnTo>
                    <a:lnTo>
                      <a:pt x="207" y="111"/>
                    </a:lnTo>
                    <a:lnTo>
                      <a:pt x="210" y="108"/>
                    </a:lnTo>
                    <a:lnTo>
                      <a:pt x="217" y="100"/>
                    </a:lnTo>
                    <a:lnTo>
                      <a:pt x="222" y="87"/>
                    </a:lnTo>
                    <a:lnTo>
                      <a:pt x="226" y="66"/>
                    </a:lnTo>
                    <a:lnTo>
                      <a:pt x="225" y="57"/>
                    </a:lnTo>
                    <a:lnTo>
                      <a:pt x="221" y="51"/>
                    </a:lnTo>
                    <a:lnTo>
                      <a:pt x="218" y="45"/>
                    </a:lnTo>
                    <a:lnTo>
                      <a:pt x="216" y="40"/>
                    </a:lnTo>
                    <a:lnTo>
                      <a:pt x="213" y="34"/>
                    </a:lnTo>
                    <a:lnTo>
                      <a:pt x="208" y="25"/>
                    </a:lnTo>
                    <a:lnTo>
                      <a:pt x="202" y="19"/>
                    </a:lnTo>
                    <a:lnTo>
                      <a:pt x="195" y="16"/>
                    </a:lnTo>
                    <a:lnTo>
                      <a:pt x="188" y="15"/>
                    </a:lnTo>
                    <a:lnTo>
                      <a:pt x="180" y="12"/>
                    </a:lnTo>
                    <a:lnTo>
                      <a:pt x="173" y="7"/>
                    </a:lnTo>
                    <a:lnTo>
                      <a:pt x="166" y="4"/>
                    </a:lnTo>
                    <a:lnTo>
                      <a:pt x="159" y="1"/>
                    </a:lnTo>
                    <a:lnTo>
                      <a:pt x="152" y="0"/>
                    </a:lnTo>
                    <a:lnTo>
                      <a:pt x="146" y="1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36" name="Freeform 56"/>
              <p:cNvSpPr>
                <a:spLocks/>
              </p:cNvSpPr>
              <p:nvPr/>
            </p:nvSpPr>
            <p:spPr bwMode="auto">
              <a:xfrm>
                <a:off x="5045" y="2065"/>
                <a:ext cx="499" cy="225"/>
              </a:xfrm>
              <a:custGeom>
                <a:avLst/>
                <a:gdLst/>
                <a:ahLst/>
                <a:cxnLst>
                  <a:cxn ang="0">
                    <a:pos x="359" y="201"/>
                  </a:cxn>
                  <a:cxn ang="0">
                    <a:pos x="364" y="210"/>
                  </a:cxn>
                  <a:cxn ang="0">
                    <a:pos x="392" y="199"/>
                  </a:cxn>
                  <a:cxn ang="0">
                    <a:pos x="412" y="186"/>
                  </a:cxn>
                  <a:cxn ang="0">
                    <a:pos x="431" y="177"/>
                  </a:cxn>
                  <a:cxn ang="0">
                    <a:pos x="475" y="175"/>
                  </a:cxn>
                  <a:cxn ang="0">
                    <a:pos x="494" y="222"/>
                  </a:cxn>
                  <a:cxn ang="0">
                    <a:pos x="492" y="265"/>
                  </a:cxn>
                  <a:cxn ang="0">
                    <a:pos x="498" y="303"/>
                  </a:cxn>
                  <a:cxn ang="0">
                    <a:pos x="479" y="327"/>
                  </a:cxn>
                  <a:cxn ang="0">
                    <a:pos x="462" y="325"/>
                  </a:cxn>
                  <a:cxn ang="0">
                    <a:pos x="444" y="358"/>
                  </a:cxn>
                  <a:cxn ang="0">
                    <a:pos x="408" y="376"/>
                  </a:cxn>
                  <a:cxn ang="0">
                    <a:pos x="376" y="391"/>
                  </a:cxn>
                  <a:cxn ang="0">
                    <a:pos x="351" y="414"/>
                  </a:cxn>
                  <a:cxn ang="0">
                    <a:pos x="333" y="406"/>
                  </a:cxn>
                  <a:cxn ang="0">
                    <a:pos x="316" y="420"/>
                  </a:cxn>
                  <a:cxn ang="0">
                    <a:pos x="302" y="429"/>
                  </a:cxn>
                  <a:cxn ang="0">
                    <a:pos x="281" y="423"/>
                  </a:cxn>
                  <a:cxn ang="0">
                    <a:pos x="252" y="445"/>
                  </a:cxn>
                  <a:cxn ang="0">
                    <a:pos x="229" y="438"/>
                  </a:cxn>
                  <a:cxn ang="0">
                    <a:pos x="201" y="433"/>
                  </a:cxn>
                  <a:cxn ang="0">
                    <a:pos x="183" y="399"/>
                  </a:cxn>
                  <a:cxn ang="0">
                    <a:pos x="150" y="399"/>
                  </a:cxn>
                  <a:cxn ang="0">
                    <a:pos x="117" y="391"/>
                  </a:cxn>
                  <a:cxn ang="0">
                    <a:pos x="112" y="364"/>
                  </a:cxn>
                  <a:cxn ang="0">
                    <a:pos x="99" y="330"/>
                  </a:cxn>
                  <a:cxn ang="0">
                    <a:pos x="92" y="310"/>
                  </a:cxn>
                  <a:cxn ang="0">
                    <a:pos x="58" y="318"/>
                  </a:cxn>
                  <a:cxn ang="0">
                    <a:pos x="18" y="289"/>
                  </a:cxn>
                  <a:cxn ang="0">
                    <a:pos x="14" y="244"/>
                  </a:cxn>
                  <a:cxn ang="0">
                    <a:pos x="8" y="207"/>
                  </a:cxn>
                  <a:cxn ang="0">
                    <a:pos x="22" y="181"/>
                  </a:cxn>
                  <a:cxn ang="0">
                    <a:pos x="6" y="127"/>
                  </a:cxn>
                  <a:cxn ang="0">
                    <a:pos x="32" y="120"/>
                  </a:cxn>
                  <a:cxn ang="0">
                    <a:pos x="58" y="91"/>
                  </a:cxn>
                  <a:cxn ang="0">
                    <a:pos x="72" y="106"/>
                  </a:cxn>
                  <a:cxn ang="0">
                    <a:pos x="92" y="66"/>
                  </a:cxn>
                  <a:cxn ang="0">
                    <a:pos x="128" y="55"/>
                  </a:cxn>
                  <a:cxn ang="0">
                    <a:pos x="153" y="82"/>
                  </a:cxn>
                  <a:cxn ang="0">
                    <a:pos x="177" y="108"/>
                  </a:cxn>
                  <a:cxn ang="0">
                    <a:pos x="189" y="106"/>
                  </a:cxn>
                  <a:cxn ang="0">
                    <a:pos x="211" y="39"/>
                  </a:cxn>
                  <a:cxn ang="0">
                    <a:pos x="247" y="25"/>
                  </a:cxn>
                  <a:cxn ang="0">
                    <a:pos x="268" y="18"/>
                  </a:cxn>
                  <a:cxn ang="0">
                    <a:pos x="305" y="0"/>
                  </a:cxn>
                  <a:cxn ang="0">
                    <a:pos x="327" y="15"/>
                  </a:cxn>
                  <a:cxn ang="0">
                    <a:pos x="336" y="45"/>
                  </a:cxn>
                  <a:cxn ang="0">
                    <a:pos x="364" y="33"/>
                  </a:cxn>
                  <a:cxn ang="0">
                    <a:pos x="397" y="27"/>
                  </a:cxn>
                  <a:cxn ang="0">
                    <a:pos x="400" y="64"/>
                  </a:cxn>
                  <a:cxn ang="0">
                    <a:pos x="407" y="94"/>
                  </a:cxn>
                  <a:cxn ang="0">
                    <a:pos x="418" y="148"/>
                  </a:cxn>
                  <a:cxn ang="0">
                    <a:pos x="406" y="162"/>
                  </a:cxn>
                </a:cxnLst>
                <a:rect l="0" t="0" r="r" b="b"/>
                <a:pathLst>
                  <a:path w="499" h="448">
                    <a:moveTo>
                      <a:pt x="381" y="174"/>
                    </a:moveTo>
                    <a:lnTo>
                      <a:pt x="379" y="175"/>
                    </a:lnTo>
                    <a:lnTo>
                      <a:pt x="375" y="180"/>
                    </a:lnTo>
                    <a:lnTo>
                      <a:pt x="367" y="189"/>
                    </a:lnTo>
                    <a:lnTo>
                      <a:pt x="359" y="201"/>
                    </a:lnTo>
                    <a:lnTo>
                      <a:pt x="353" y="211"/>
                    </a:lnTo>
                    <a:lnTo>
                      <a:pt x="354" y="214"/>
                    </a:lnTo>
                    <a:lnTo>
                      <a:pt x="358" y="214"/>
                    </a:lnTo>
                    <a:lnTo>
                      <a:pt x="360" y="214"/>
                    </a:lnTo>
                    <a:lnTo>
                      <a:pt x="364" y="210"/>
                    </a:lnTo>
                    <a:lnTo>
                      <a:pt x="370" y="207"/>
                    </a:lnTo>
                    <a:lnTo>
                      <a:pt x="376" y="204"/>
                    </a:lnTo>
                    <a:lnTo>
                      <a:pt x="381" y="202"/>
                    </a:lnTo>
                    <a:lnTo>
                      <a:pt x="387" y="201"/>
                    </a:lnTo>
                    <a:lnTo>
                      <a:pt x="392" y="199"/>
                    </a:lnTo>
                    <a:lnTo>
                      <a:pt x="397" y="198"/>
                    </a:lnTo>
                    <a:lnTo>
                      <a:pt x="400" y="198"/>
                    </a:lnTo>
                    <a:lnTo>
                      <a:pt x="405" y="195"/>
                    </a:lnTo>
                    <a:lnTo>
                      <a:pt x="410" y="190"/>
                    </a:lnTo>
                    <a:lnTo>
                      <a:pt x="412" y="186"/>
                    </a:lnTo>
                    <a:lnTo>
                      <a:pt x="413" y="184"/>
                    </a:lnTo>
                    <a:lnTo>
                      <a:pt x="416" y="183"/>
                    </a:lnTo>
                    <a:lnTo>
                      <a:pt x="420" y="180"/>
                    </a:lnTo>
                    <a:lnTo>
                      <a:pt x="426" y="178"/>
                    </a:lnTo>
                    <a:lnTo>
                      <a:pt x="431" y="177"/>
                    </a:lnTo>
                    <a:lnTo>
                      <a:pt x="439" y="175"/>
                    </a:lnTo>
                    <a:lnTo>
                      <a:pt x="445" y="175"/>
                    </a:lnTo>
                    <a:lnTo>
                      <a:pt x="453" y="174"/>
                    </a:lnTo>
                    <a:lnTo>
                      <a:pt x="459" y="174"/>
                    </a:lnTo>
                    <a:lnTo>
                      <a:pt x="475" y="175"/>
                    </a:lnTo>
                    <a:lnTo>
                      <a:pt x="485" y="181"/>
                    </a:lnTo>
                    <a:lnTo>
                      <a:pt x="492" y="190"/>
                    </a:lnTo>
                    <a:lnTo>
                      <a:pt x="495" y="201"/>
                    </a:lnTo>
                    <a:lnTo>
                      <a:pt x="495" y="211"/>
                    </a:lnTo>
                    <a:lnTo>
                      <a:pt x="494" y="222"/>
                    </a:lnTo>
                    <a:lnTo>
                      <a:pt x="492" y="231"/>
                    </a:lnTo>
                    <a:lnTo>
                      <a:pt x="489" y="237"/>
                    </a:lnTo>
                    <a:lnTo>
                      <a:pt x="486" y="247"/>
                    </a:lnTo>
                    <a:lnTo>
                      <a:pt x="489" y="256"/>
                    </a:lnTo>
                    <a:lnTo>
                      <a:pt x="492" y="265"/>
                    </a:lnTo>
                    <a:lnTo>
                      <a:pt x="496" y="271"/>
                    </a:lnTo>
                    <a:lnTo>
                      <a:pt x="498" y="277"/>
                    </a:lnTo>
                    <a:lnTo>
                      <a:pt x="499" y="285"/>
                    </a:lnTo>
                    <a:lnTo>
                      <a:pt x="499" y="294"/>
                    </a:lnTo>
                    <a:lnTo>
                      <a:pt x="498" y="303"/>
                    </a:lnTo>
                    <a:lnTo>
                      <a:pt x="496" y="310"/>
                    </a:lnTo>
                    <a:lnTo>
                      <a:pt x="494" y="318"/>
                    </a:lnTo>
                    <a:lnTo>
                      <a:pt x="491" y="322"/>
                    </a:lnTo>
                    <a:lnTo>
                      <a:pt x="485" y="327"/>
                    </a:lnTo>
                    <a:lnTo>
                      <a:pt x="479" y="327"/>
                    </a:lnTo>
                    <a:lnTo>
                      <a:pt x="472" y="324"/>
                    </a:lnTo>
                    <a:lnTo>
                      <a:pt x="466" y="319"/>
                    </a:lnTo>
                    <a:lnTo>
                      <a:pt x="462" y="318"/>
                    </a:lnTo>
                    <a:lnTo>
                      <a:pt x="460" y="321"/>
                    </a:lnTo>
                    <a:lnTo>
                      <a:pt x="462" y="325"/>
                    </a:lnTo>
                    <a:lnTo>
                      <a:pt x="464" y="333"/>
                    </a:lnTo>
                    <a:lnTo>
                      <a:pt x="465" y="339"/>
                    </a:lnTo>
                    <a:lnTo>
                      <a:pt x="462" y="349"/>
                    </a:lnTo>
                    <a:lnTo>
                      <a:pt x="454" y="357"/>
                    </a:lnTo>
                    <a:lnTo>
                      <a:pt x="444" y="358"/>
                    </a:lnTo>
                    <a:lnTo>
                      <a:pt x="436" y="358"/>
                    </a:lnTo>
                    <a:lnTo>
                      <a:pt x="429" y="357"/>
                    </a:lnTo>
                    <a:lnTo>
                      <a:pt x="423" y="360"/>
                    </a:lnTo>
                    <a:lnTo>
                      <a:pt x="415" y="366"/>
                    </a:lnTo>
                    <a:lnTo>
                      <a:pt x="408" y="376"/>
                    </a:lnTo>
                    <a:lnTo>
                      <a:pt x="400" y="385"/>
                    </a:lnTo>
                    <a:lnTo>
                      <a:pt x="390" y="387"/>
                    </a:lnTo>
                    <a:lnTo>
                      <a:pt x="384" y="387"/>
                    </a:lnTo>
                    <a:lnTo>
                      <a:pt x="380" y="385"/>
                    </a:lnTo>
                    <a:lnTo>
                      <a:pt x="376" y="391"/>
                    </a:lnTo>
                    <a:lnTo>
                      <a:pt x="372" y="397"/>
                    </a:lnTo>
                    <a:lnTo>
                      <a:pt x="366" y="403"/>
                    </a:lnTo>
                    <a:lnTo>
                      <a:pt x="361" y="408"/>
                    </a:lnTo>
                    <a:lnTo>
                      <a:pt x="357" y="412"/>
                    </a:lnTo>
                    <a:lnTo>
                      <a:pt x="351" y="414"/>
                    </a:lnTo>
                    <a:lnTo>
                      <a:pt x="348" y="417"/>
                    </a:lnTo>
                    <a:lnTo>
                      <a:pt x="345" y="417"/>
                    </a:lnTo>
                    <a:lnTo>
                      <a:pt x="340" y="415"/>
                    </a:lnTo>
                    <a:lnTo>
                      <a:pt x="337" y="411"/>
                    </a:lnTo>
                    <a:lnTo>
                      <a:pt x="333" y="406"/>
                    </a:lnTo>
                    <a:lnTo>
                      <a:pt x="327" y="405"/>
                    </a:lnTo>
                    <a:lnTo>
                      <a:pt x="324" y="408"/>
                    </a:lnTo>
                    <a:lnTo>
                      <a:pt x="322" y="412"/>
                    </a:lnTo>
                    <a:lnTo>
                      <a:pt x="320" y="417"/>
                    </a:lnTo>
                    <a:lnTo>
                      <a:pt x="316" y="420"/>
                    </a:lnTo>
                    <a:lnTo>
                      <a:pt x="312" y="423"/>
                    </a:lnTo>
                    <a:lnTo>
                      <a:pt x="310" y="426"/>
                    </a:lnTo>
                    <a:lnTo>
                      <a:pt x="308" y="430"/>
                    </a:lnTo>
                    <a:lnTo>
                      <a:pt x="307" y="432"/>
                    </a:lnTo>
                    <a:lnTo>
                      <a:pt x="302" y="429"/>
                    </a:lnTo>
                    <a:lnTo>
                      <a:pt x="297" y="427"/>
                    </a:lnTo>
                    <a:lnTo>
                      <a:pt x="293" y="426"/>
                    </a:lnTo>
                    <a:lnTo>
                      <a:pt x="288" y="424"/>
                    </a:lnTo>
                    <a:lnTo>
                      <a:pt x="284" y="423"/>
                    </a:lnTo>
                    <a:lnTo>
                      <a:pt x="281" y="423"/>
                    </a:lnTo>
                    <a:lnTo>
                      <a:pt x="276" y="424"/>
                    </a:lnTo>
                    <a:lnTo>
                      <a:pt x="272" y="427"/>
                    </a:lnTo>
                    <a:lnTo>
                      <a:pt x="269" y="430"/>
                    </a:lnTo>
                    <a:lnTo>
                      <a:pt x="261" y="438"/>
                    </a:lnTo>
                    <a:lnTo>
                      <a:pt x="252" y="445"/>
                    </a:lnTo>
                    <a:lnTo>
                      <a:pt x="243" y="448"/>
                    </a:lnTo>
                    <a:lnTo>
                      <a:pt x="236" y="447"/>
                    </a:lnTo>
                    <a:lnTo>
                      <a:pt x="233" y="444"/>
                    </a:lnTo>
                    <a:lnTo>
                      <a:pt x="231" y="441"/>
                    </a:lnTo>
                    <a:lnTo>
                      <a:pt x="229" y="438"/>
                    </a:lnTo>
                    <a:lnTo>
                      <a:pt x="224" y="435"/>
                    </a:lnTo>
                    <a:lnTo>
                      <a:pt x="218" y="433"/>
                    </a:lnTo>
                    <a:lnTo>
                      <a:pt x="210" y="432"/>
                    </a:lnTo>
                    <a:lnTo>
                      <a:pt x="203" y="433"/>
                    </a:lnTo>
                    <a:lnTo>
                      <a:pt x="201" y="433"/>
                    </a:lnTo>
                    <a:lnTo>
                      <a:pt x="194" y="430"/>
                    </a:lnTo>
                    <a:lnTo>
                      <a:pt x="189" y="424"/>
                    </a:lnTo>
                    <a:lnTo>
                      <a:pt x="187" y="411"/>
                    </a:lnTo>
                    <a:lnTo>
                      <a:pt x="186" y="403"/>
                    </a:lnTo>
                    <a:lnTo>
                      <a:pt x="183" y="399"/>
                    </a:lnTo>
                    <a:lnTo>
                      <a:pt x="178" y="397"/>
                    </a:lnTo>
                    <a:lnTo>
                      <a:pt x="173" y="396"/>
                    </a:lnTo>
                    <a:lnTo>
                      <a:pt x="165" y="396"/>
                    </a:lnTo>
                    <a:lnTo>
                      <a:pt x="157" y="397"/>
                    </a:lnTo>
                    <a:lnTo>
                      <a:pt x="150" y="399"/>
                    </a:lnTo>
                    <a:lnTo>
                      <a:pt x="142" y="400"/>
                    </a:lnTo>
                    <a:lnTo>
                      <a:pt x="135" y="400"/>
                    </a:lnTo>
                    <a:lnTo>
                      <a:pt x="128" y="399"/>
                    </a:lnTo>
                    <a:lnTo>
                      <a:pt x="123" y="396"/>
                    </a:lnTo>
                    <a:lnTo>
                      <a:pt x="117" y="391"/>
                    </a:lnTo>
                    <a:lnTo>
                      <a:pt x="114" y="387"/>
                    </a:lnTo>
                    <a:lnTo>
                      <a:pt x="112" y="381"/>
                    </a:lnTo>
                    <a:lnTo>
                      <a:pt x="111" y="376"/>
                    </a:lnTo>
                    <a:lnTo>
                      <a:pt x="111" y="372"/>
                    </a:lnTo>
                    <a:lnTo>
                      <a:pt x="112" y="364"/>
                    </a:lnTo>
                    <a:lnTo>
                      <a:pt x="111" y="358"/>
                    </a:lnTo>
                    <a:lnTo>
                      <a:pt x="110" y="354"/>
                    </a:lnTo>
                    <a:lnTo>
                      <a:pt x="106" y="351"/>
                    </a:lnTo>
                    <a:lnTo>
                      <a:pt x="100" y="340"/>
                    </a:lnTo>
                    <a:lnTo>
                      <a:pt x="99" y="330"/>
                    </a:lnTo>
                    <a:lnTo>
                      <a:pt x="101" y="322"/>
                    </a:lnTo>
                    <a:lnTo>
                      <a:pt x="102" y="319"/>
                    </a:lnTo>
                    <a:lnTo>
                      <a:pt x="101" y="313"/>
                    </a:lnTo>
                    <a:lnTo>
                      <a:pt x="98" y="310"/>
                    </a:lnTo>
                    <a:lnTo>
                      <a:pt x="92" y="310"/>
                    </a:lnTo>
                    <a:lnTo>
                      <a:pt x="86" y="310"/>
                    </a:lnTo>
                    <a:lnTo>
                      <a:pt x="78" y="313"/>
                    </a:lnTo>
                    <a:lnTo>
                      <a:pt x="71" y="315"/>
                    </a:lnTo>
                    <a:lnTo>
                      <a:pt x="63" y="316"/>
                    </a:lnTo>
                    <a:lnTo>
                      <a:pt x="58" y="318"/>
                    </a:lnTo>
                    <a:lnTo>
                      <a:pt x="45" y="318"/>
                    </a:lnTo>
                    <a:lnTo>
                      <a:pt x="35" y="313"/>
                    </a:lnTo>
                    <a:lnTo>
                      <a:pt x="27" y="307"/>
                    </a:lnTo>
                    <a:lnTo>
                      <a:pt x="21" y="298"/>
                    </a:lnTo>
                    <a:lnTo>
                      <a:pt x="18" y="289"/>
                    </a:lnTo>
                    <a:lnTo>
                      <a:pt x="16" y="279"/>
                    </a:lnTo>
                    <a:lnTo>
                      <a:pt x="14" y="270"/>
                    </a:lnTo>
                    <a:lnTo>
                      <a:pt x="16" y="262"/>
                    </a:lnTo>
                    <a:lnTo>
                      <a:pt x="17" y="252"/>
                    </a:lnTo>
                    <a:lnTo>
                      <a:pt x="14" y="244"/>
                    </a:lnTo>
                    <a:lnTo>
                      <a:pt x="9" y="238"/>
                    </a:lnTo>
                    <a:lnTo>
                      <a:pt x="3" y="229"/>
                    </a:lnTo>
                    <a:lnTo>
                      <a:pt x="0" y="220"/>
                    </a:lnTo>
                    <a:lnTo>
                      <a:pt x="3" y="213"/>
                    </a:lnTo>
                    <a:lnTo>
                      <a:pt x="8" y="207"/>
                    </a:lnTo>
                    <a:lnTo>
                      <a:pt x="12" y="201"/>
                    </a:lnTo>
                    <a:lnTo>
                      <a:pt x="17" y="196"/>
                    </a:lnTo>
                    <a:lnTo>
                      <a:pt x="21" y="192"/>
                    </a:lnTo>
                    <a:lnTo>
                      <a:pt x="23" y="187"/>
                    </a:lnTo>
                    <a:lnTo>
                      <a:pt x="22" y="181"/>
                    </a:lnTo>
                    <a:lnTo>
                      <a:pt x="17" y="174"/>
                    </a:lnTo>
                    <a:lnTo>
                      <a:pt x="11" y="166"/>
                    </a:lnTo>
                    <a:lnTo>
                      <a:pt x="6" y="156"/>
                    </a:lnTo>
                    <a:lnTo>
                      <a:pt x="3" y="141"/>
                    </a:lnTo>
                    <a:lnTo>
                      <a:pt x="6" y="127"/>
                    </a:lnTo>
                    <a:lnTo>
                      <a:pt x="12" y="118"/>
                    </a:lnTo>
                    <a:lnTo>
                      <a:pt x="20" y="114"/>
                    </a:lnTo>
                    <a:lnTo>
                      <a:pt x="24" y="115"/>
                    </a:lnTo>
                    <a:lnTo>
                      <a:pt x="27" y="118"/>
                    </a:lnTo>
                    <a:lnTo>
                      <a:pt x="32" y="120"/>
                    </a:lnTo>
                    <a:lnTo>
                      <a:pt x="35" y="117"/>
                    </a:lnTo>
                    <a:lnTo>
                      <a:pt x="38" y="109"/>
                    </a:lnTo>
                    <a:lnTo>
                      <a:pt x="44" y="100"/>
                    </a:lnTo>
                    <a:lnTo>
                      <a:pt x="51" y="93"/>
                    </a:lnTo>
                    <a:lnTo>
                      <a:pt x="58" y="91"/>
                    </a:lnTo>
                    <a:lnTo>
                      <a:pt x="61" y="97"/>
                    </a:lnTo>
                    <a:lnTo>
                      <a:pt x="62" y="105"/>
                    </a:lnTo>
                    <a:lnTo>
                      <a:pt x="63" y="108"/>
                    </a:lnTo>
                    <a:lnTo>
                      <a:pt x="66" y="108"/>
                    </a:lnTo>
                    <a:lnTo>
                      <a:pt x="72" y="106"/>
                    </a:lnTo>
                    <a:lnTo>
                      <a:pt x="75" y="102"/>
                    </a:lnTo>
                    <a:lnTo>
                      <a:pt x="77" y="93"/>
                    </a:lnTo>
                    <a:lnTo>
                      <a:pt x="79" y="81"/>
                    </a:lnTo>
                    <a:lnTo>
                      <a:pt x="89" y="69"/>
                    </a:lnTo>
                    <a:lnTo>
                      <a:pt x="92" y="66"/>
                    </a:lnTo>
                    <a:lnTo>
                      <a:pt x="98" y="63"/>
                    </a:lnTo>
                    <a:lnTo>
                      <a:pt x="104" y="58"/>
                    </a:lnTo>
                    <a:lnTo>
                      <a:pt x="115" y="54"/>
                    </a:lnTo>
                    <a:lnTo>
                      <a:pt x="122" y="54"/>
                    </a:lnTo>
                    <a:lnTo>
                      <a:pt x="128" y="55"/>
                    </a:lnTo>
                    <a:lnTo>
                      <a:pt x="135" y="61"/>
                    </a:lnTo>
                    <a:lnTo>
                      <a:pt x="141" y="66"/>
                    </a:lnTo>
                    <a:lnTo>
                      <a:pt x="147" y="73"/>
                    </a:lnTo>
                    <a:lnTo>
                      <a:pt x="151" y="78"/>
                    </a:lnTo>
                    <a:lnTo>
                      <a:pt x="153" y="82"/>
                    </a:lnTo>
                    <a:lnTo>
                      <a:pt x="154" y="84"/>
                    </a:lnTo>
                    <a:lnTo>
                      <a:pt x="160" y="85"/>
                    </a:lnTo>
                    <a:lnTo>
                      <a:pt x="166" y="91"/>
                    </a:lnTo>
                    <a:lnTo>
                      <a:pt x="171" y="99"/>
                    </a:lnTo>
                    <a:lnTo>
                      <a:pt x="177" y="108"/>
                    </a:lnTo>
                    <a:lnTo>
                      <a:pt x="181" y="117"/>
                    </a:lnTo>
                    <a:lnTo>
                      <a:pt x="184" y="124"/>
                    </a:lnTo>
                    <a:lnTo>
                      <a:pt x="187" y="130"/>
                    </a:lnTo>
                    <a:lnTo>
                      <a:pt x="188" y="132"/>
                    </a:lnTo>
                    <a:lnTo>
                      <a:pt x="189" y="106"/>
                    </a:lnTo>
                    <a:lnTo>
                      <a:pt x="192" y="85"/>
                    </a:lnTo>
                    <a:lnTo>
                      <a:pt x="196" y="69"/>
                    </a:lnTo>
                    <a:lnTo>
                      <a:pt x="201" y="55"/>
                    </a:lnTo>
                    <a:lnTo>
                      <a:pt x="206" y="45"/>
                    </a:lnTo>
                    <a:lnTo>
                      <a:pt x="211" y="39"/>
                    </a:lnTo>
                    <a:lnTo>
                      <a:pt x="217" y="33"/>
                    </a:lnTo>
                    <a:lnTo>
                      <a:pt x="222" y="28"/>
                    </a:lnTo>
                    <a:lnTo>
                      <a:pt x="232" y="22"/>
                    </a:lnTo>
                    <a:lnTo>
                      <a:pt x="241" y="22"/>
                    </a:lnTo>
                    <a:lnTo>
                      <a:pt x="247" y="25"/>
                    </a:lnTo>
                    <a:lnTo>
                      <a:pt x="252" y="28"/>
                    </a:lnTo>
                    <a:lnTo>
                      <a:pt x="254" y="28"/>
                    </a:lnTo>
                    <a:lnTo>
                      <a:pt x="257" y="27"/>
                    </a:lnTo>
                    <a:lnTo>
                      <a:pt x="262" y="22"/>
                    </a:lnTo>
                    <a:lnTo>
                      <a:pt x="268" y="18"/>
                    </a:lnTo>
                    <a:lnTo>
                      <a:pt x="274" y="13"/>
                    </a:lnTo>
                    <a:lnTo>
                      <a:pt x="281" y="9"/>
                    </a:lnTo>
                    <a:lnTo>
                      <a:pt x="288" y="4"/>
                    </a:lnTo>
                    <a:lnTo>
                      <a:pt x="297" y="1"/>
                    </a:lnTo>
                    <a:lnTo>
                      <a:pt x="305" y="0"/>
                    </a:lnTo>
                    <a:lnTo>
                      <a:pt x="311" y="1"/>
                    </a:lnTo>
                    <a:lnTo>
                      <a:pt x="316" y="4"/>
                    </a:lnTo>
                    <a:lnTo>
                      <a:pt x="321" y="7"/>
                    </a:lnTo>
                    <a:lnTo>
                      <a:pt x="324" y="10"/>
                    </a:lnTo>
                    <a:lnTo>
                      <a:pt x="327" y="15"/>
                    </a:lnTo>
                    <a:lnTo>
                      <a:pt x="328" y="19"/>
                    </a:lnTo>
                    <a:lnTo>
                      <a:pt x="329" y="22"/>
                    </a:lnTo>
                    <a:lnTo>
                      <a:pt x="331" y="28"/>
                    </a:lnTo>
                    <a:lnTo>
                      <a:pt x="332" y="37"/>
                    </a:lnTo>
                    <a:lnTo>
                      <a:pt x="336" y="45"/>
                    </a:lnTo>
                    <a:lnTo>
                      <a:pt x="344" y="49"/>
                    </a:lnTo>
                    <a:lnTo>
                      <a:pt x="350" y="48"/>
                    </a:lnTo>
                    <a:lnTo>
                      <a:pt x="354" y="42"/>
                    </a:lnTo>
                    <a:lnTo>
                      <a:pt x="358" y="36"/>
                    </a:lnTo>
                    <a:lnTo>
                      <a:pt x="364" y="33"/>
                    </a:lnTo>
                    <a:lnTo>
                      <a:pt x="372" y="31"/>
                    </a:lnTo>
                    <a:lnTo>
                      <a:pt x="376" y="28"/>
                    </a:lnTo>
                    <a:lnTo>
                      <a:pt x="380" y="25"/>
                    </a:lnTo>
                    <a:lnTo>
                      <a:pt x="388" y="24"/>
                    </a:lnTo>
                    <a:lnTo>
                      <a:pt x="397" y="27"/>
                    </a:lnTo>
                    <a:lnTo>
                      <a:pt x="402" y="34"/>
                    </a:lnTo>
                    <a:lnTo>
                      <a:pt x="405" y="45"/>
                    </a:lnTo>
                    <a:lnTo>
                      <a:pt x="404" y="54"/>
                    </a:lnTo>
                    <a:lnTo>
                      <a:pt x="402" y="58"/>
                    </a:lnTo>
                    <a:lnTo>
                      <a:pt x="400" y="64"/>
                    </a:lnTo>
                    <a:lnTo>
                      <a:pt x="399" y="70"/>
                    </a:lnTo>
                    <a:lnTo>
                      <a:pt x="400" y="75"/>
                    </a:lnTo>
                    <a:lnTo>
                      <a:pt x="403" y="79"/>
                    </a:lnTo>
                    <a:lnTo>
                      <a:pt x="406" y="87"/>
                    </a:lnTo>
                    <a:lnTo>
                      <a:pt x="407" y="94"/>
                    </a:lnTo>
                    <a:lnTo>
                      <a:pt x="402" y="100"/>
                    </a:lnTo>
                    <a:lnTo>
                      <a:pt x="399" y="108"/>
                    </a:lnTo>
                    <a:lnTo>
                      <a:pt x="403" y="121"/>
                    </a:lnTo>
                    <a:lnTo>
                      <a:pt x="412" y="136"/>
                    </a:lnTo>
                    <a:lnTo>
                      <a:pt x="418" y="148"/>
                    </a:lnTo>
                    <a:lnTo>
                      <a:pt x="418" y="150"/>
                    </a:lnTo>
                    <a:lnTo>
                      <a:pt x="419" y="153"/>
                    </a:lnTo>
                    <a:lnTo>
                      <a:pt x="417" y="157"/>
                    </a:lnTo>
                    <a:lnTo>
                      <a:pt x="413" y="160"/>
                    </a:lnTo>
                    <a:lnTo>
                      <a:pt x="406" y="162"/>
                    </a:lnTo>
                    <a:lnTo>
                      <a:pt x="398" y="165"/>
                    </a:lnTo>
                    <a:lnTo>
                      <a:pt x="389" y="168"/>
                    </a:lnTo>
                    <a:lnTo>
                      <a:pt x="381" y="17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4141">
                      <a:gamma/>
                      <a:shade val="46275"/>
                      <a:invGamma/>
                    </a:srgbClr>
                  </a:gs>
                  <a:gs pos="100000">
                    <a:srgbClr val="FF4141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37" name="Freeform 57"/>
              <p:cNvSpPr>
                <a:spLocks/>
              </p:cNvSpPr>
              <p:nvPr/>
            </p:nvSpPr>
            <p:spPr bwMode="auto">
              <a:xfrm>
                <a:off x="5157" y="2423"/>
                <a:ext cx="238" cy="135"/>
              </a:xfrm>
              <a:custGeom>
                <a:avLst/>
                <a:gdLst/>
                <a:ahLst/>
                <a:cxnLst>
                  <a:cxn ang="0">
                    <a:pos x="69" y="238"/>
                  </a:cxn>
                  <a:cxn ang="0">
                    <a:pos x="78" y="235"/>
                  </a:cxn>
                  <a:cxn ang="0">
                    <a:pos x="89" y="217"/>
                  </a:cxn>
                  <a:cxn ang="0">
                    <a:pos x="99" y="210"/>
                  </a:cxn>
                  <a:cxn ang="0">
                    <a:pos x="102" y="214"/>
                  </a:cxn>
                  <a:cxn ang="0">
                    <a:pos x="102" y="235"/>
                  </a:cxn>
                  <a:cxn ang="0">
                    <a:pos x="97" y="246"/>
                  </a:cxn>
                  <a:cxn ang="0">
                    <a:pos x="98" y="258"/>
                  </a:cxn>
                  <a:cxn ang="0">
                    <a:pos x="106" y="261"/>
                  </a:cxn>
                  <a:cxn ang="0">
                    <a:pos x="115" y="265"/>
                  </a:cxn>
                  <a:cxn ang="0">
                    <a:pos x="121" y="267"/>
                  </a:cxn>
                  <a:cxn ang="0">
                    <a:pos x="136" y="256"/>
                  </a:cxn>
                  <a:cxn ang="0">
                    <a:pos x="146" y="258"/>
                  </a:cxn>
                  <a:cxn ang="0">
                    <a:pos x="154" y="259"/>
                  </a:cxn>
                  <a:cxn ang="0">
                    <a:pos x="164" y="259"/>
                  </a:cxn>
                  <a:cxn ang="0">
                    <a:pos x="174" y="256"/>
                  </a:cxn>
                  <a:cxn ang="0">
                    <a:pos x="184" y="247"/>
                  </a:cxn>
                  <a:cxn ang="0">
                    <a:pos x="195" y="247"/>
                  </a:cxn>
                  <a:cxn ang="0">
                    <a:pos x="202" y="244"/>
                  </a:cxn>
                  <a:cxn ang="0">
                    <a:pos x="211" y="235"/>
                  </a:cxn>
                  <a:cxn ang="0">
                    <a:pos x="223" y="232"/>
                  </a:cxn>
                  <a:cxn ang="0">
                    <a:pos x="234" y="213"/>
                  </a:cxn>
                  <a:cxn ang="0">
                    <a:pos x="232" y="193"/>
                  </a:cxn>
                  <a:cxn ang="0">
                    <a:pos x="234" y="177"/>
                  </a:cxn>
                  <a:cxn ang="0">
                    <a:pos x="238" y="160"/>
                  </a:cxn>
                  <a:cxn ang="0">
                    <a:pos x="225" y="135"/>
                  </a:cxn>
                  <a:cxn ang="0">
                    <a:pos x="197" y="132"/>
                  </a:cxn>
                  <a:cxn ang="0">
                    <a:pos x="191" y="126"/>
                  </a:cxn>
                  <a:cxn ang="0">
                    <a:pos x="196" y="120"/>
                  </a:cxn>
                  <a:cxn ang="0">
                    <a:pos x="201" y="106"/>
                  </a:cxn>
                  <a:cxn ang="0">
                    <a:pos x="199" y="90"/>
                  </a:cxn>
                  <a:cxn ang="0">
                    <a:pos x="196" y="79"/>
                  </a:cxn>
                  <a:cxn ang="0">
                    <a:pos x="188" y="67"/>
                  </a:cxn>
                  <a:cxn ang="0">
                    <a:pos x="174" y="57"/>
                  </a:cxn>
                  <a:cxn ang="0">
                    <a:pos x="156" y="48"/>
                  </a:cxn>
                  <a:cxn ang="0">
                    <a:pos x="142" y="30"/>
                  </a:cxn>
                  <a:cxn ang="0">
                    <a:pos x="133" y="23"/>
                  </a:cxn>
                  <a:cxn ang="0">
                    <a:pos x="124" y="20"/>
                  </a:cxn>
                  <a:cxn ang="0">
                    <a:pos x="115" y="21"/>
                  </a:cxn>
                  <a:cxn ang="0">
                    <a:pos x="105" y="29"/>
                  </a:cxn>
                  <a:cxn ang="0">
                    <a:pos x="98" y="35"/>
                  </a:cxn>
                  <a:cxn ang="0">
                    <a:pos x="94" y="24"/>
                  </a:cxn>
                  <a:cxn ang="0">
                    <a:pos x="85" y="12"/>
                  </a:cxn>
                  <a:cxn ang="0">
                    <a:pos x="72" y="2"/>
                  </a:cxn>
                  <a:cxn ang="0">
                    <a:pos x="53" y="3"/>
                  </a:cxn>
                  <a:cxn ang="0">
                    <a:pos x="41" y="21"/>
                  </a:cxn>
                  <a:cxn ang="0">
                    <a:pos x="32" y="29"/>
                  </a:cxn>
                  <a:cxn ang="0">
                    <a:pos x="22" y="32"/>
                  </a:cxn>
                  <a:cxn ang="0">
                    <a:pos x="10" y="39"/>
                  </a:cxn>
                  <a:cxn ang="0">
                    <a:pos x="1" y="58"/>
                  </a:cxn>
                  <a:cxn ang="0">
                    <a:pos x="2" y="85"/>
                  </a:cxn>
                  <a:cxn ang="0">
                    <a:pos x="13" y="106"/>
                  </a:cxn>
                  <a:cxn ang="0">
                    <a:pos x="14" y="123"/>
                  </a:cxn>
                  <a:cxn ang="0">
                    <a:pos x="16" y="148"/>
                  </a:cxn>
                  <a:cxn ang="0">
                    <a:pos x="28" y="168"/>
                  </a:cxn>
                  <a:cxn ang="0">
                    <a:pos x="42" y="180"/>
                  </a:cxn>
                  <a:cxn ang="0">
                    <a:pos x="55" y="195"/>
                  </a:cxn>
                  <a:cxn ang="0">
                    <a:pos x="63" y="217"/>
                  </a:cxn>
                </a:cxnLst>
                <a:rect l="0" t="0" r="r" b="b"/>
                <a:pathLst>
                  <a:path w="238" h="270">
                    <a:moveTo>
                      <a:pt x="64" y="231"/>
                    </a:moveTo>
                    <a:lnTo>
                      <a:pt x="69" y="238"/>
                    </a:lnTo>
                    <a:lnTo>
                      <a:pt x="74" y="240"/>
                    </a:lnTo>
                    <a:lnTo>
                      <a:pt x="78" y="235"/>
                    </a:lnTo>
                    <a:lnTo>
                      <a:pt x="83" y="226"/>
                    </a:lnTo>
                    <a:lnTo>
                      <a:pt x="89" y="217"/>
                    </a:lnTo>
                    <a:lnTo>
                      <a:pt x="95" y="213"/>
                    </a:lnTo>
                    <a:lnTo>
                      <a:pt x="99" y="210"/>
                    </a:lnTo>
                    <a:lnTo>
                      <a:pt x="102" y="210"/>
                    </a:lnTo>
                    <a:lnTo>
                      <a:pt x="102" y="214"/>
                    </a:lnTo>
                    <a:lnTo>
                      <a:pt x="103" y="225"/>
                    </a:lnTo>
                    <a:lnTo>
                      <a:pt x="102" y="235"/>
                    </a:lnTo>
                    <a:lnTo>
                      <a:pt x="99" y="241"/>
                    </a:lnTo>
                    <a:lnTo>
                      <a:pt x="97" y="246"/>
                    </a:lnTo>
                    <a:lnTo>
                      <a:pt x="96" y="252"/>
                    </a:lnTo>
                    <a:lnTo>
                      <a:pt x="98" y="258"/>
                    </a:lnTo>
                    <a:lnTo>
                      <a:pt x="103" y="261"/>
                    </a:lnTo>
                    <a:lnTo>
                      <a:pt x="106" y="261"/>
                    </a:lnTo>
                    <a:lnTo>
                      <a:pt x="110" y="262"/>
                    </a:lnTo>
                    <a:lnTo>
                      <a:pt x="115" y="265"/>
                    </a:lnTo>
                    <a:lnTo>
                      <a:pt x="118" y="270"/>
                    </a:lnTo>
                    <a:lnTo>
                      <a:pt x="121" y="267"/>
                    </a:lnTo>
                    <a:lnTo>
                      <a:pt x="128" y="261"/>
                    </a:lnTo>
                    <a:lnTo>
                      <a:pt x="136" y="256"/>
                    </a:lnTo>
                    <a:lnTo>
                      <a:pt x="143" y="256"/>
                    </a:lnTo>
                    <a:lnTo>
                      <a:pt x="146" y="258"/>
                    </a:lnTo>
                    <a:lnTo>
                      <a:pt x="149" y="259"/>
                    </a:lnTo>
                    <a:lnTo>
                      <a:pt x="154" y="259"/>
                    </a:lnTo>
                    <a:lnTo>
                      <a:pt x="159" y="259"/>
                    </a:lnTo>
                    <a:lnTo>
                      <a:pt x="164" y="259"/>
                    </a:lnTo>
                    <a:lnTo>
                      <a:pt x="170" y="259"/>
                    </a:lnTo>
                    <a:lnTo>
                      <a:pt x="174" y="256"/>
                    </a:lnTo>
                    <a:lnTo>
                      <a:pt x="177" y="253"/>
                    </a:lnTo>
                    <a:lnTo>
                      <a:pt x="184" y="247"/>
                    </a:lnTo>
                    <a:lnTo>
                      <a:pt x="189" y="246"/>
                    </a:lnTo>
                    <a:lnTo>
                      <a:pt x="195" y="247"/>
                    </a:lnTo>
                    <a:lnTo>
                      <a:pt x="198" y="247"/>
                    </a:lnTo>
                    <a:lnTo>
                      <a:pt x="202" y="244"/>
                    </a:lnTo>
                    <a:lnTo>
                      <a:pt x="206" y="238"/>
                    </a:lnTo>
                    <a:lnTo>
                      <a:pt x="211" y="235"/>
                    </a:lnTo>
                    <a:lnTo>
                      <a:pt x="216" y="234"/>
                    </a:lnTo>
                    <a:lnTo>
                      <a:pt x="223" y="232"/>
                    </a:lnTo>
                    <a:lnTo>
                      <a:pt x="229" y="225"/>
                    </a:lnTo>
                    <a:lnTo>
                      <a:pt x="234" y="213"/>
                    </a:lnTo>
                    <a:lnTo>
                      <a:pt x="233" y="199"/>
                    </a:lnTo>
                    <a:lnTo>
                      <a:pt x="232" y="193"/>
                    </a:lnTo>
                    <a:lnTo>
                      <a:pt x="233" y="184"/>
                    </a:lnTo>
                    <a:lnTo>
                      <a:pt x="234" y="177"/>
                    </a:lnTo>
                    <a:lnTo>
                      <a:pt x="236" y="171"/>
                    </a:lnTo>
                    <a:lnTo>
                      <a:pt x="238" y="160"/>
                    </a:lnTo>
                    <a:lnTo>
                      <a:pt x="235" y="145"/>
                    </a:lnTo>
                    <a:lnTo>
                      <a:pt x="225" y="135"/>
                    </a:lnTo>
                    <a:lnTo>
                      <a:pt x="210" y="132"/>
                    </a:lnTo>
                    <a:lnTo>
                      <a:pt x="197" y="132"/>
                    </a:lnTo>
                    <a:lnTo>
                      <a:pt x="191" y="129"/>
                    </a:lnTo>
                    <a:lnTo>
                      <a:pt x="191" y="126"/>
                    </a:lnTo>
                    <a:lnTo>
                      <a:pt x="194" y="123"/>
                    </a:lnTo>
                    <a:lnTo>
                      <a:pt x="196" y="120"/>
                    </a:lnTo>
                    <a:lnTo>
                      <a:pt x="199" y="114"/>
                    </a:lnTo>
                    <a:lnTo>
                      <a:pt x="201" y="106"/>
                    </a:lnTo>
                    <a:lnTo>
                      <a:pt x="200" y="96"/>
                    </a:lnTo>
                    <a:lnTo>
                      <a:pt x="199" y="90"/>
                    </a:lnTo>
                    <a:lnTo>
                      <a:pt x="197" y="85"/>
                    </a:lnTo>
                    <a:lnTo>
                      <a:pt x="196" y="79"/>
                    </a:lnTo>
                    <a:lnTo>
                      <a:pt x="193" y="73"/>
                    </a:lnTo>
                    <a:lnTo>
                      <a:pt x="188" y="67"/>
                    </a:lnTo>
                    <a:lnTo>
                      <a:pt x="183" y="61"/>
                    </a:lnTo>
                    <a:lnTo>
                      <a:pt x="174" y="57"/>
                    </a:lnTo>
                    <a:lnTo>
                      <a:pt x="163" y="52"/>
                    </a:lnTo>
                    <a:lnTo>
                      <a:pt x="156" y="48"/>
                    </a:lnTo>
                    <a:lnTo>
                      <a:pt x="148" y="39"/>
                    </a:lnTo>
                    <a:lnTo>
                      <a:pt x="142" y="30"/>
                    </a:lnTo>
                    <a:lnTo>
                      <a:pt x="136" y="24"/>
                    </a:lnTo>
                    <a:lnTo>
                      <a:pt x="133" y="23"/>
                    </a:lnTo>
                    <a:lnTo>
                      <a:pt x="129" y="21"/>
                    </a:lnTo>
                    <a:lnTo>
                      <a:pt x="124" y="20"/>
                    </a:lnTo>
                    <a:lnTo>
                      <a:pt x="120" y="20"/>
                    </a:lnTo>
                    <a:lnTo>
                      <a:pt x="115" y="21"/>
                    </a:lnTo>
                    <a:lnTo>
                      <a:pt x="109" y="24"/>
                    </a:lnTo>
                    <a:lnTo>
                      <a:pt x="105" y="29"/>
                    </a:lnTo>
                    <a:lnTo>
                      <a:pt x="99" y="36"/>
                    </a:lnTo>
                    <a:lnTo>
                      <a:pt x="98" y="35"/>
                    </a:lnTo>
                    <a:lnTo>
                      <a:pt x="97" y="30"/>
                    </a:lnTo>
                    <a:lnTo>
                      <a:pt x="94" y="24"/>
                    </a:lnTo>
                    <a:lnTo>
                      <a:pt x="91" y="18"/>
                    </a:lnTo>
                    <a:lnTo>
                      <a:pt x="85" y="12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65" y="0"/>
                    </a:lnTo>
                    <a:lnTo>
                      <a:pt x="53" y="3"/>
                    </a:lnTo>
                    <a:lnTo>
                      <a:pt x="46" y="12"/>
                    </a:lnTo>
                    <a:lnTo>
                      <a:pt x="41" y="21"/>
                    </a:lnTo>
                    <a:lnTo>
                      <a:pt x="37" y="27"/>
                    </a:lnTo>
                    <a:lnTo>
                      <a:pt x="32" y="29"/>
                    </a:lnTo>
                    <a:lnTo>
                      <a:pt x="27" y="30"/>
                    </a:lnTo>
                    <a:lnTo>
                      <a:pt x="22" y="32"/>
                    </a:lnTo>
                    <a:lnTo>
                      <a:pt x="15" y="35"/>
                    </a:lnTo>
                    <a:lnTo>
                      <a:pt x="10" y="39"/>
                    </a:lnTo>
                    <a:lnTo>
                      <a:pt x="4" y="46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2" y="85"/>
                    </a:lnTo>
                    <a:lnTo>
                      <a:pt x="7" y="97"/>
                    </a:lnTo>
                    <a:lnTo>
                      <a:pt x="13" y="106"/>
                    </a:lnTo>
                    <a:lnTo>
                      <a:pt x="15" y="114"/>
                    </a:lnTo>
                    <a:lnTo>
                      <a:pt x="14" y="123"/>
                    </a:lnTo>
                    <a:lnTo>
                      <a:pt x="14" y="135"/>
                    </a:lnTo>
                    <a:lnTo>
                      <a:pt x="16" y="148"/>
                    </a:lnTo>
                    <a:lnTo>
                      <a:pt x="23" y="162"/>
                    </a:lnTo>
                    <a:lnTo>
                      <a:pt x="28" y="168"/>
                    </a:lnTo>
                    <a:lnTo>
                      <a:pt x="36" y="174"/>
                    </a:lnTo>
                    <a:lnTo>
                      <a:pt x="42" y="180"/>
                    </a:lnTo>
                    <a:lnTo>
                      <a:pt x="49" y="187"/>
                    </a:lnTo>
                    <a:lnTo>
                      <a:pt x="55" y="195"/>
                    </a:lnTo>
                    <a:lnTo>
                      <a:pt x="59" y="205"/>
                    </a:lnTo>
                    <a:lnTo>
                      <a:pt x="63" y="217"/>
                    </a:lnTo>
                    <a:lnTo>
                      <a:pt x="64" y="23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4141">
                      <a:gamma/>
                      <a:shade val="46275"/>
                      <a:invGamma/>
                    </a:srgbClr>
                  </a:gs>
                  <a:gs pos="100000">
                    <a:srgbClr val="FF4141"/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38" name="Freeform 58"/>
              <p:cNvSpPr>
                <a:spLocks/>
              </p:cNvSpPr>
              <p:nvPr/>
            </p:nvSpPr>
            <p:spPr bwMode="auto">
              <a:xfrm>
                <a:off x="5448" y="2219"/>
                <a:ext cx="82" cy="35"/>
              </a:xfrm>
              <a:custGeom>
                <a:avLst/>
                <a:gdLst/>
                <a:ahLst/>
                <a:cxnLst>
                  <a:cxn ang="0">
                    <a:pos x="82" y="20"/>
                  </a:cxn>
                  <a:cxn ang="0">
                    <a:pos x="76" y="20"/>
                  </a:cxn>
                  <a:cxn ang="0">
                    <a:pos x="69" y="17"/>
                  </a:cxn>
                  <a:cxn ang="0">
                    <a:pos x="63" y="12"/>
                  </a:cxn>
                  <a:cxn ang="0">
                    <a:pos x="59" y="11"/>
                  </a:cxn>
                  <a:cxn ang="0">
                    <a:pos x="57" y="14"/>
                  </a:cxn>
                  <a:cxn ang="0">
                    <a:pos x="59" y="18"/>
                  </a:cxn>
                  <a:cxn ang="0">
                    <a:pos x="61" y="26"/>
                  </a:cxn>
                  <a:cxn ang="0">
                    <a:pos x="62" y="32"/>
                  </a:cxn>
                  <a:cxn ang="0">
                    <a:pos x="59" y="42"/>
                  </a:cxn>
                  <a:cxn ang="0">
                    <a:pos x="51" y="50"/>
                  </a:cxn>
                  <a:cxn ang="0">
                    <a:pos x="41" y="51"/>
                  </a:cxn>
                  <a:cxn ang="0">
                    <a:pos x="33" y="51"/>
                  </a:cxn>
                  <a:cxn ang="0">
                    <a:pos x="26" y="50"/>
                  </a:cxn>
                  <a:cxn ang="0">
                    <a:pos x="20" y="53"/>
                  </a:cxn>
                  <a:cxn ang="0">
                    <a:pos x="12" y="59"/>
                  </a:cxn>
                  <a:cxn ang="0">
                    <a:pos x="5" y="69"/>
                  </a:cxn>
                  <a:cxn ang="0">
                    <a:pos x="4" y="69"/>
                  </a:cxn>
                  <a:cxn ang="0">
                    <a:pos x="1" y="69"/>
                  </a:cxn>
                  <a:cxn ang="0">
                    <a:pos x="0" y="66"/>
                  </a:cxn>
                  <a:cxn ang="0">
                    <a:pos x="4" y="60"/>
                  </a:cxn>
                  <a:cxn ang="0">
                    <a:pos x="10" y="53"/>
                  </a:cxn>
                  <a:cxn ang="0">
                    <a:pos x="14" y="48"/>
                  </a:cxn>
                  <a:cxn ang="0">
                    <a:pos x="18" y="45"/>
                  </a:cxn>
                  <a:cxn ang="0">
                    <a:pos x="23" y="44"/>
                  </a:cxn>
                  <a:cxn ang="0">
                    <a:pos x="30" y="45"/>
                  </a:cxn>
                  <a:cxn ang="0">
                    <a:pos x="39" y="47"/>
                  </a:cxn>
                  <a:cxn ang="0">
                    <a:pos x="48" y="45"/>
                  </a:cxn>
                  <a:cxn ang="0">
                    <a:pos x="52" y="38"/>
                  </a:cxn>
                  <a:cxn ang="0">
                    <a:pos x="52" y="29"/>
                  </a:cxn>
                  <a:cxn ang="0">
                    <a:pos x="49" y="20"/>
                  </a:cxn>
                  <a:cxn ang="0">
                    <a:pos x="48" y="12"/>
                  </a:cxn>
                  <a:cxn ang="0">
                    <a:pos x="49" y="6"/>
                  </a:cxn>
                  <a:cxn ang="0">
                    <a:pos x="53" y="2"/>
                  </a:cxn>
                  <a:cxn ang="0">
                    <a:pos x="57" y="0"/>
                  </a:cxn>
                  <a:cxn ang="0">
                    <a:pos x="61" y="0"/>
                  </a:cxn>
                  <a:cxn ang="0">
                    <a:pos x="64" y="2"/>
                  </a:cxn>
                  <a:cxn ang="0">
                    <a:pos x="68" y="6"/>
                  </a:cxn>
                  <a:cxn ang="0">
                    <a:pos x="73" y="11"/>
                  </a:cxn>
                  <a:cxn ang="0">
                    <a:pos x="77" y="15"/>
                  </a:cxn>
                  <a:cxn ang="0">
                    <a:pos x="82" y="20"/>
                  </a:cxn>
                </a:cxnLst>
                <a:rect l="0" t="0" r="r" b="b"/>
                <a:pathLst>
                  <a:path w="82" h="69">
                    <a:moveTo>
                      <a:pt x="82" y="20"/>
                    </a:moveTo>
                    <a:lnTo>
                      <a:pt x="76" y="20"/>
                    </a:lnTo>
                    <a:lnTo>
                      <a:pt x="69" y="17"/>
                    </a:lnTo>
                    <a:lnTo>
                      <a:pt x="63" y="12"/>
                    </a:lnTo>
                    <a:lnTo>
                      <a:pt x="59" y="11"/>
                    </a:lnTo>
                    <a:lnTo>
                      <a:pt x="57" y="14"/>
                    </a:lnTo>
                    <a:lnTo>
                      <a:pt x="59" y="18"/>
                    </a:lnTo>
                    <a:lnTo>
                      <a:pt x="61" y="26"/>
                    </a:lnTo>
                    <a:lnTo>
                      <a:pt x="62" y="32"/>
                    </a:lnTo>
                    <a:lnTo>
                      <a:pt x="59" y="42"/>
                    </a:lnTo>
                    <a:lnTo>
                      <a:pt x="51" y="50"/>
                    </a:lnTo>
                    <a:lnTo>
                      <a:pt x="41" y="51"/>
                    </a:lnTo>
                    <a:lnTo>
                      <a:pt x="33" y="51"/>
                    </a:lnTo>
                    <a:lnTo>
                      <a:pt x="26" y="50"/>
                    </a:lnTo>
                    <a:lnTo>
                      <a:pt x="20" y="53"/>
                    </a:lnTo>
                    <a:lnTo>
                      <a:pt x="12" y="59"/>
                    </a:lnTo>
                    <a:lnTo>
                      <a:pt x="5" y="69"/>
                    </a:lnTo>
                    <a:lnTo>
                      <a:pt x="4" y="69"/>
                    </a:lnTo>
                    <a:lnTo>
                      <a:pt x="1" y="69"/>
                    </a:lnTo>
                    <a:lnTo>
                      <a:pt x="0" y="66"/>
                    </a:lnTo>
                    <a:lnTo>
                      <a:pt x="4" y="60"/>
                    </a:lnTo>
                    <a:lnTo>
                      <a:pt x="10" y="53"/>
                    </a:lnTo>
                    <a:lnTo>
                      <a:pt x="14" y="48"/>
                    </a:lnTo>
                    <a:lnTo>
                      <a:pt x="18" y="45"/>
                    </a:lnTo>
                    <a:lnTo>
                      <a:pt x="23" y="44"/>
                    </a:lnTo>
                    <a:lnTo>
                      <a:pt x="30" y="45"/>
                    </a:lnTo>
                    <a:lnTo>
                      <a:pt x="39" y="47"/>
                    </a:lnTo>
                    <a:lnTo>
                      <a:pt x="48" y="45"/>
                    </a:lnTo>
                    <a:lnTo>
                      <a:pt x="52" y="38"/>
                    </a:lnTo>
                    <a:lnTo>
                      <a:pt x="52" y="29"/>
                    </a:lnTo>
                    <a:lnTo>
                      <a:pt x="49" y="20"/>
                    </a:lnTo>
                    <a:lnTo>
                      <a:pt x="48" y="12"/>
                    </a:lnTo>
                    <a:lnTo>
                      <a:pt x="49" y="6"/>
                    </a:lnTo>
                    <a:lnTo>
                      <a:pt x="53" y="2"/>
                    </a:lnTo>
                    <a:lnTo>
                      <a:pt x="57" y="0"/>
                    </a:lnTo>
                    <a:lnTo>
                      <a:pt x="61" y="0"/>
                    </a:lnTo>
                    <a:lnTo>
                      <a:pt x="64" y="2"/>
                    </a:lnTo>
                    <a:lnTo>
                      <a:pt x="68" y="6"/>
                    </a:lnTo>
                    <a:lnTo>
                      <a:pt x="73" y="11"/>
                    </a:lnTo>
                    <a:lnTo>
                      <a:pt x="77" y="15"/>
                    </a:lnTo>
                    <a:lnTo>
                      <a:pt x="82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39" name="Freeform 59"/>
              <p:cNvSpPr>
                <a:spLocks/>
              </p:cNvSpPr>
              <p:nvPr/>
            </p:nvSpPr>
            <p:spPr bwMode="auto">
              <a:xfrm>
                <a:off x="5383" y="2152"/>
                <a:ext cx="161" cy="65"/>
              </a:xfrm>
              <a:custGeom>
                <a:avLst/>
                <a:gdLst/>
                <a:ahLst/>
                <a:cxnLst>
                  <a:cxn ang="0">
                    <a:pos x="140" y="57"/>
                  </a:cxn>
                  <a:cxn ang="0">
                    <a:pos x="146" y="42"/>
                  </a:cxn>
                  <a:cxn ang="0">
                    <a:pos x="148" y="22"/>
                  </a:cxn>
                  <a:cxn ang="0">
                    <a:pos x="133" y="12"/>
                  </a:cxn>
                  <a:cxn ang="0">
                    <a:pos x="124" y="7"/>
                  </a:cxn>
                  <a:cxn ang="0">
                    <a:pos x="112" y="7"/>
                  </a:cxn>
                  <a:cxn ang="0">
                    <a:pos x="98" y="7"/>
                  </a:cxn>
                  <a:cxn ang="0">
                    <a:pos x="83" y="12"/>
                  </a:cxn>
                  <a:cxn ang="0">
                    <a:pos x="73" y="21"/>
                  </a:cxn>
                  <a:cxn ang="0">
                    <a:pos x="61" y="28"/>
                  </a:cxn>
                  <a:cxn ang="0">
                    <a:pos x="50" y="28"/>
                  </a:cxn>
                  <a:cxn ang="0">
                    <a:pos x="40" y="33"/>
                  </a:cxn>
                  <a:cxn ang="0">
                    <a:pos x="29" y="40"/>
                  </a:cxn>
                  <a:cxn ang="0">
                    <a:pos x="21" y="48"/>
                  </a:cxn>
                  <a:cxn ang="0">
                    <a:pos x="13" y="57"/>
                  </a:cxn>
                  <a:cxn ang="0">
                    <a:pos x="2" y="67"/>
                  </a:cxn>
                  <a:cxn ang="0">
                    <a:pos x="3" y="52"/>
                  </a:cxn>
                  <a:cxn ang="0">
                    <a:pos x="16" y="25"/>
                  </a:cxn>
                  <a:cxn ang="0">
                    <a:pos x="32" y="9"/>
                  </a:cxn>
                  <a:cxn ang="0">
                    <a:pos x="42" y="1"/>
                  </a:cxn>
                  <a:cxn ang="0">
                    <a:pos x="41" y="1"/>
                  </a:cxn>
                  <a:cxn ang="0">
                    <a:pos x="29" y="15"/>
                  </a:cxn>
                  <a:cxn ang="0">
                    <a:pos x="15" y="37"/>
                  </a:cxn>
                  <a:cxn ang="0">
                    <a:pos x="20" y="40"/>
                  </a:cxn>
                  <a:cxn ang="0">
                    <a:pos x="26" y="36"/>
                  </a:cxn>
                  <a:cxn ang="0">
                    <a:pos x="38" y="30"/>
                  </a:cxn>
                  <a:cxn ang="0">
                    <a:pos x="49" y="27"/>
                  </a:cxn>
                  <a:cxn ang="0">
                    <a:pos x="59" y="24"/>
                  </a:cxn>
                  <a:cxn ang="0">
                    <a:pos x="67" y="21"/>
                  </a:cxn>
                  <a:cxn ang="0">
                    <a:pos x="74" y="12"/>
                  </a:cxn>
                  <a:cxn ang="0">
                    <a:pos x="78" y="9"/>
                  </a:cxn>
                  <a:cxn ang="0">
                    <a:pos x="88" y="4"/>
                  </a:cxn>
                  <a:cxn ang="0">
                    <a:pos x="101" y="1"/>
                  </a:cxn>
                  <a:cxn ang="0">
                    <a:pos x="115" y="0"/>
                  </a:cxn>
                  <a:cxn ang="0">
                    <a:pos x="137" y="1"/>
                  </a:cxn>
                  <a:cxn ang="0">
                    <a:pos x="154" y="16"/>
                  </a:cxn>
                  <a:cxn ang="0">
                    <a:pos x="157" y="37"/>
                  </a:cxn>
                  <a:cxn ang="0">
                    <a:pos x="154" y="57"/>
                  </a:cxn>
                  <a:cxn ang="0">
                    <a:pos x="148" y="73"/>
                  </a:cxn>
                  <a:cxn ang="0">
                    <a:pos x="154" y="91"/>
                  </a:cxn>
                  <a:cxn ang="0">
                    <a:pos x="160" y="103"/>
                  </a:cxn>
                  <a:cxn ang="0">
                    <a:pos x="161" y="120"/>
                  </a:cxn>
                  <a:cxn ang="0">
                    <a:pos x="159" y="129"/>
                  </a:cxn>
                  <a:cxn ang="0">
                    <a:pos x="157" y="123"/>
                  </a:cxn>
                  <a:cxn ang="0">
                    <a:pos x="156" y="99"/>
                  </a:cxn>
                  <a:cxn ang="0">
                    <a:pos x="142" y="82"/>
                  </a:cxn>
                </a:cxnLst>
                <a:rect l="0" t="0" r="r" b="b"/>
                <a:pathLst>
                  <a:path w="161" h="129">
                    <a:moveTo>
                      <a:pt x="139" y="66"/>
                    </a:moveTo>
                    <a:lnTo>
                      <a:pt x="140" y="57"/>
                    </a:lnTo>
                    <a:lnTo>
                      <a:pt x="143" y="49"/>
                    </a:lnTo>
                    <a:lnTo>
                      <a:pt x="146" y="42"/>
                    </a:lnTo>
                    <a:lnTo>
                      <a:pt x="150" y="33"/>
                    </a:lnTo>
                    <a:lnTo>
                      <a:pt x="148" y="22"/>
                    </a:lnTo>
                    <a:lnTo>
                      <a:pt x="142" y="16"/>
                    </a:lnTo>
                    <a:lnTo>
                      <a:pt x="133" y="12"/>
                    </a:lnTo>
                    <a:lnTo>
                      <a:pt x="127" y="9"/>
                    </a:lnTo>
                    <a:lnTo>
                      <a:pt x="124" y="7"/>
                    </a:lnTo>
                    <a:lnTo>
                      <a:pt x="118" y="7"/>
                    </a:lnTo>
                    <a:lnTo>
                      <a:pt x="112" y="7"/>
                    </a:lnTo>
                    <a:lnTo>
                      <a:pt x="105" y="7"/>
                    </a:lnTo>
                    <a:lnTo>
                      <a:pt x="98" y="7"/>
                    </a:lnTo>
                    <a:lnTo>
                      <a:pt x="90" y="9"/>
                    </a:lnTo>
                    <a:lnTo>
                      <a:pt x="83" y="12"/>
                    </a:lnTo>
                    <a:lnTo>
                      <a:pt x="79" y="15"/>
                    </a:lnTo>
                    <a:lnTo>
                      <a:pt x="73" y="21"/>
                    </a:lnTo>
                    <a:lnTo>
                      <a:pt x="67" y="25"/>
                    </a:lnTo>
                    <a:lnTo>
                      <a:pt x="61" y="28"/>
                    </a:lnTo>
                    <a:lnTo>
                      <a:pt x="54" y="28"/>
                    </a:lnTo>
                    <a:lnTo>
                      <a:pt x="50" y="28"/>
                    </a:lnTo>
                    <a:lnTo>
                      <a:pt x="46" y="30"/>
                    </a:lnTo>
                    <a:lnTo>
                      <a:pt x="40" y="33"/>
                    </a:lnTo>
                    <a:lnTo>
                      <a:pt x="35" y="36"/>
                    </a:lnTo>
                    <a:lnTo>
                      <a:pt x="29" y="40"/>
                    </a:lnTo>
                    <a:lnTo>
                      <a:pt x="25" y="43"/>
                    </a:lnTo>
                    <a:lnTo>
                      <a:pt x="21" y="48"/>
                    </a:lnTo>
                    <a:lnTo>
                      <a:pt x="19" y="51"/>
                    </a:lnTo>
                    <a:lnTo>
                      <a:pt x="13" y="57"/>
                    </a:lnTo>
                    <a:lnTo>
                      <a:pt x="8" y="63"/>
                    </a:lnTo>
                    <a:lnTo>
                      <a:pt x="2" y="67"/>
                    </a:lnTo>
                    <a:lnTo>
                      <a:pt x="0" y="69"/>
                    </a:lnTo>
                    <a:lnTo>
                      <a:pt x="3" y="52"/>
                    </a:lnTo>
                    <a:lnTo>
                      <a:pt x="10" y="37"/>
                    </a:lnTo>
                    <a:lnTo>
                      <a:pt x="16" y="25"/>
                    </a:lnTo>
                    <a:lnTo>
                      <a:pt x="24" y="16"/>
                    </a:lnTo>
                    <a:lnTo>
                      <a:pt x="32" y="9"/>
                    </a:lnTo>
                    <a:lnTo>
                      <a:pt x="38" y="4"/>
                    </a:lnTo>
                    <a:lnTo>
                      <a:pt x="42" y="1"/>
                    </a:lnTo>
                    <a:lnTo>
                      <a:pt x="43" y="0"/>
                    </a:lnTo>
                    <a:lnTo>
                      <a:pt x="41" y="1"/>
                    </a:lnTo>
                    <a:lnTo>
                      <a:pt x="37" y="6"/>
                    </a:lnTo>
                    <a:lnTo>
                      <a:pt x="29" y="15"/>
                    </a:lnTo>
                    <a:lnTo>
                      <a:pt x="21" y="27"/>
                    </a:lnTo>
                    <a:lnTo>
                      <a:pt x="15" y="37"/>
                    </a:lnTo>
                    <a:lnTo>
                      <a:pt x="16" y="40"/>
                    </a:lnTo>
                    <a:lnTo>
                      <a:pt x="20" y="40"/>
                    </a:lnTo>
                    <a:lnTo>
                      <a:pt x="22" y="40"/>
                    </a:lnTo>
                    <a:lnTo>
                      <a:pt x="26" y="36"/>
                    </a:lnTo>
                    <a:lnTo>
                      <a:pt x="32" y="33"/>
                    </a:lnTo>
                    <a:lnTo>
                      <a:pt x="38" y="30"/>
                    </a:lnTo>
                    <a:lnTo>
                      <a:pt x="43" y="28"/>
                    </a:lnTo>
                    <a:lnTo>
                      <a:pt x="49" y="27"/>
                    </a:lnTo>
                    <a:lnTo>
                      <a:pt x="54" y="25"/>
                    </a:lnTo>
                    <a:lnTo>
                      <a:pt x="59" y="24"/>
                    </a:lnTo>
                    <a:lnTo>
                      <a:pt x="62" y="24"/>
                    </a:lnTo>
                    <a:lnTo>
                      <a:pt x="67" y="21"/>
                    </a:lnTo>
                    <a:lnTo>
                      <a:pt x="72" y="16"/>
                    </a:lnTo>
                    <a:lnTo>
                      <a:pt x="74" y="12"/>
                    </a:lnTo>
                    <a:lnTo>
                      <a:pt x="75" y="10"/>
                    </a:lnTo>
                    <a:lnTo>
                      <a:pt x="78" y="9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3"/>
                    </a:lnTo>
                    <a:lnTo>
                      <a:pt x="101" y="1"/>
                    </a:lnTo>
                    <a:lnTo>
                      <a:pt x="107" y="1"/>
                    </a:lnTo>
                    <a:lnTo>
                      <a:pt x="115" y="0"/>
                    </a:lnTo>
                    <a:lnTo>
                      <a:pt x="121" y="0"/>
                    </a:lnTo>
                    <a:lnTo>
                      <a:pt x="137" y="1"/>
                    </a:lnTo>
                    <a:lnTo>
                      <a:pt x="147" y="7"/>
                    </a:lnTo>
                    <a:lnTo>
                      <a:pt x="154" y="16"/>
                    </a:lnTo>
                    <a:lnTo>
                      <a:pt x="157" y="27"/>
                    </a:lnTo>
                    <a:lnTo>
                      <a:pt x="157" y="37"/>
                    </a:lnTo>
                    <a:lnTo>
                      <a:pt x="156" y="48"/>
                    </a:lnTo>
                    <a:lnTo>
                      <a:pt x="154" y="57"/>
                    </a:lnTo>
                    <a:lnTo>
                      <a:pt x="151" y="63"/>
                    </a:lnTo>
                    <a:lnTo>
                      <a:pt x="148" y="73"/>
                    </a:lnTo>
                    <a:lnTo>
                      <a:pt x="151" y="82"/>
                    </a:lnTo>
                    <a:lnTo>
                      <a:pt x="154" y="91"/>
                    </a:lnTo>
                    <a:lnTo>
                      <a:pt x="158" y="97"/>
                    </a:lnTo>
                    <a:lnTo>
                      <a:pt x="160" y="103"/>
                    </a:lnTo>
                    <a:lnTo>
                      <a:pt x="161" y="111"/>
                    </a:lnTo>
                    <a:lnTo>
                      <a:pt x="161" y="120"/>
                    </a:lnTo>
                    <a:lnTo>
                      <a:pt x="160" y="129"/>
                    </a:lnTo>
                    <a:lnTo>
                      <a:pt x="159" y="129"/>
                    </a:lnTo>
                    <a:lnTo>
                      <a:pt x="158" y="129"/>
                    </a:lnTo>
                    <a:lnTo>
                      <a:pt x="157" y="123"/>
                    </a:lnTo>
                    <a:lnTo>
                      <a:pt x="158" y="111"/>
                    </a:lnTo>
                    <a:lnTo>
                      <a:pt x="156" y="99"/>
                    </a:lnTo>
                    <a:lnTo>
                      <a:pt x="148" y="91"/>
                    </a:lnTo>
                    <a:lnTo>
                      <a:pt x="142" y="82"/>
                    </a:lnTo>
                    <a:lnTo>
                      <a:pt x="139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40" name="Freeform 60"/>
              <p:cNvSpPr>
                <a:spLocks/>
              </p:cNvSpPr>
              <p:nvPr/>
            </p:nvSpPr>
            <p:spPr bwMode="auto">
              <a:xfrm>
                <a:off x="5144" y="2204"/>
                <a:ext cx="186" cy="78"/>
              </a:xfrm>
              <a:custGeom>
                <a:avLst/>
                <a:gdLst/>
                <a:ahLst/>
                <a:cxnLst>
                  <a:cxn ang="0">
                    <a:pos x="102" y="156"/>
                  </a:cxn>
                  <a:cxn ang="0">
                    <a:pos x="90" y="147"/>
                  </a:cxn>
                  <a:cxn ang="0">
                    <a:pos x="87" y="126"/>
                  </a:cxn>
                  <a:cxn ang="0">
                    <a:pos x="79" y="120"/>
                  </a:cxn>
                  <a:cxn ang="0">
                    <a:pos x="66" y="119"/>
                  </a:cxn>
                  <a:cxn ang="0">
                    <a:pos x="51" y="122"/>
                  </a:cxn>
                  <a:cxn ang="0">
                    <a:pos x="36" y="123"/>
                  </a:cxn>
                  <a:cxn ang="0">
                    <a:pos x="24" y="119"/>
                  </a:cxn>
                  <a:cxn ang="0">
                    <a:pos x="15" y="110"/>
                  </a:cxn>
                  <a:cxn ang="0">
                    <a:pos x="12" y="99"/>
                  </a:cxn>
                  <a:cxn ang="0">
                    <a:pos x="13" y="87"/>
                  </a:cxn>
                  <a:cxn ang="0">
                    <a:pos x="11" y="77"/>
                  </a:cxn>
                  <a:cxn ang="0">
                    <a:pos x="4" y="69"/>
                  </a:cxn>
                  <a:cxn ang="0">
                    <a:pos x="0" y="60"/>
                  </a:cxn>
                  <a:cxn ang="0">
                    <a:pos x="1" y="50"/>
                  </a:cxn>
                  <a:cxn ang="0">
                    <a:pos x="7" y="41"/>
                  </a:cxn>
                  <a:cxn ang="0">
                    <a:pos x="12" y="33"/>
                  </a:cxn>
                  <a:cxn ang="0">
                    <a:pos x="19" y="24"/>
                  </a:cxn>
                  <a:cxn ang="0">
                    <a:pos x="29" y="15"/>
                  </a:cxn>
                  <a:cxn ang="0">
                    <a:pos x="41" y="11"/>
                  </a:cxn>
                  <a:cxn ang="0">
                    <a:pos x="53" y="9"/>
                  </a:cxn>
                  <a:cxn ang="0">
                    <a:pos x="71" y="11"/>
                  </a:cxn>
                  <a:cxn ang="0">
                    <a:pos x="91" y="14"/>
                  </a:cxn>
                  <a:cxn ang="0">
                    <a:pos x="106" y="14"/>
                  </a:cxn>
                  <a:cxn ang="0">
                    <a:pos x="116" y="12"/>
                  </a:cxn>
                  <a:cxn ang="0">
                    <a:pos x="127" y="9"/>
                  </a:cxn>
                  <a:cxn ang="0">
                    <a:pos x="141" y="8"/>
                  </a:cxn>
                  <a:cxn ang="0">
                    <a:pos x="151" y="8"/>
                  </a:cxn>
                  <a:cxn ang="0">
                    <a:pos x="163" y="9"/>
                  </a:cxn>
                  <a:cxn ang="0">
                    <a:pos x="180" y="6"/>
                  </a:cxn>
                  <a:cxn ang="0">
                    <a:pos x="186" y="0"/>
                  </a:cxn>
                  <a:cxn ang="0">
                    <a:pos x="184" y="11"/>
                  </a:cxn>
                  <a:cxn ang="0">
                    <a:pos x="173" y="15"/>
                  </a:cxn>
                  <a:cxn ang="0">
                    <a:pos x="164" y="15"/>
                  </a:cxn>
                  <a:cxn ang="0">
                    <a:pos x="156" y="15"/>
                  </a:cxn>
                  <a:cxn ang="0">
                    <a:pos x="147" y="15"/>
                  </a:cxn>
                  <a:cxn ang="0">
                    <a:pos x="140" y="18"/>
                  </a:cxn>
                  <a:cxn ang="0">
                    <a:pos x="130" y="20"/>
                  </a:cxn>
                  <a:cxn ang="0">
                    <a:pos x="118" y="21"/>
                  </a:cxn>
                  <a:cxn ang="0">
                    <a:pos x="107" y="23"/>
                  </a:cxn>
                  <a:cxn ang="0">
                    <a:pos x="98" y="23"/>
                  </a:cxn>
                  <a:cxn ang="0">
                    <a:pos x="84" y="20"/>
                  </a:cxn>
                  <a:cxn ang="0">
                    <a:pos x="68" y="18"/>
                  </a:cxn>
                  <a:cxn ang="0">
                    <a:pos x="54" y="17"/>
                  </a:cxn>
                  <a:cxn ang="0">
                    <a:pos x="42" y="20"/>
                  </a:cxn>
                  <a:cxn ang="0">
                    <a:pos x="27" y="32"/>
                  </a:cxn>
                  <a:cxn ang="0">
                    <a:pos x="15" y="41"/>
                  </a:cxn>
                  <a:cxn ang="0">
                    <a:pos x="9" y="56"/>
                  </a:cxn>
                  <a:cxn ang="0">
                    <a:pos x="23" y="74"/>
                  </a:cxn>
                  <a:cxn ang="0">
                    <a:pos x="24" y="90"/>
                  </a:cxn>
                  <a:cxn ang="0">
                    <a:pos x="23" y="102"/>
                  </a:cxn>
                  <a:cxn ang="0">
                    <a:pos x="32" y="111"/>
                  </a:cxn>
                  <a:cxn ang="0">
                    <a:pos x="46" y="110"/>
                  </a:cxn>
                  <a:cxn ang="0">
                    <a:pos x="58" y="108"/>
                  </a:cxn>
                  <a:cxn ang="0">
                    <a:pos x="71" y="107"/>
                  </a:cxn>
                  <a:cxn ang="0">
                    <a:pos x="82" y="110"/>
                  </a:cxn>
                  <a:cxn ang="0">
                    <a:pos x="90" y="119"/>
                  </a:cxn>
                  <a:cxn ang="0">
                    <a:pos x="93" y="128"/>
                  </a:cxn>
                  <a:cxn ang="0">
                    <a:pos x="93" y="140"/>
                  </a:cxn>
                  <a:cxn ang="0">
                    <a:pos x="97" y="149"/>
                  </a:cxn>
                  <a:cxn ang="0">
                    <a:pos x="105" y="152"/>
                  </a:cxn>
                  <a:cxn ang="0">
                    <a:pos x="105" y="155"/>
                  </a:cxn>
                </a:cxnLst>
                <a:rect l="0" t="0" r="r" b="b"/>
                <a:pathLst>
                  <a:path w="186" h="156">
                    <a:moveTo>
                      <a:pt x="104" y="156"/>
                    </a:moveTo>
                    <a:lnTo>
                      <a:pt x="102" y="156"/>
                    </a:lnTo>
                    <a:lnTo>
                      <a:pt x="95" y="153"/>
                    </a:lnTo>
                    <a:lnTo>
                      <a:pt x="90" y="147"/>
                    </a:lnTo>
                    <a:lnTo>
                      <a:pt x="88" y="134"/>
                    </a:lnTo>
                    <a:lnTo>
                      <a:pt x="87" y="126"/>
                    </a:lnTo>
                    <a:lnTo>
                      <a:pt x="84" y="122"/>
                    </a:lnTo>
                    <a:lnTo>
                      <a:pt x="79" y="120"/>
                    </a:lnTo>
                    <a:lnTo>
                      <a:pt x="74" y="119"/>
                    </a:lnTo>
                    <a:lnTo>
                      <a:pt x="66" y="119"/>
                    </a:lnTo>
                    <a:lnTo>
                      <a:pt x="58" y="120"/>
                    </a:lnTo>
                    <a:lnTo>
                      <a:pt x="51" y="122"/>
                    </a:lnTo>
                    <a:lnTo>
                      <a:pt x="43" y="123"/>
                    </a:lnTo>
                    <a:lnTo>
                      <a:pt x="36" y="123"/>
                    </a:lnTo>
                    <a:lnTo>
                      <a:pt x="29" y="122"/>
                    </a:lnTo>
                    <a:lnTo>
                      <a:pt x="24" y="119"/>
                    </a:lnTo>
                    <a:lnTo>
                      <a:pt x="18" y="114"/>
                    </a:lnTo>
                    <a:lnTo>
                      <a:pt x="15" y="110"/>
                    </a:lnTo>
                    <a:lnTo>
                      <a:pt x="13" y="104"/>
                    </a:lnTo>
                    <a:lnTo>
                      <a:pt x="12" y="99"/>
                    </a:lnTo>
                    <a:lnTo>
                      <a:pt x="12" y="95"/>
                    </a:lnTo>
                    <a:lnTo>
                      <a:pt x="13" y="87"/>
                    </a:lnTo>
                    <a:lnTo>
                      <a:pt x="12" y="81"/>
                    </a:lnTo>
                    <a:lnTo>
                      <a:pt x="11" y="77"/>
                    </a:lnTo>
                    <a:lnTo>
                      <a:pt x="7" y="74"/>
                    </a:lnTo>
                    <a:lnTo>
                      <a:pt x="4" y="69"/>
                    </a:lnTo>
                    <a:lnTo>
                      <a:pt x="2" y="65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1" y="50"/>
                    </a:lnTo>
                    <a:lnTo>
                      <a:pt x="4" y="45"/>
                    </a:lnTo>
                    <a:lnTo>
                      <a:pt x="7" y="41"/>
                    </a:lnTo>
                    <a:lnTo>
                      <a:pt x="10" y="36"/>
                    </a:lnTo>
                    <a:lnTo>
                      <a:pt x="12" y="33"/>
                    </a:lnTo>
                    <a:lnTo>
                      <a:pt x="15" y="29"/>
                    </a:lnTo>
                    <a:lnTo>
                      <a:pt x="19" y="24"/>
                    </a:lnTo>
                    <a:lnTo>
                      <a:pt x="24" y="20"/>
                    </a:lnTo>
                    <a:lnTo>
                      <a:pt x="29" y="15"/>
                    </a:lnTo>
                    <a:lnTo>
                      <a:pt x="36" y="12"/>
                    </a:lnTo>
                    <a:lnTo>
                      <a:pt x="41" y="11"/>
                    </a:lnTo>
                    <a:lnTo>
                      <a:pt x="46" y="9"/>
                    </a:lnTo>
                    <a:lnTo>
                      <a:pt x="53" y="9"/>
                    </a:lnTo>
                    <a:lnTo>
                      <a:pt x="62" y="9"/>
                    </a:lnTo>
                    <a:lnTo>
                      <a:pt x="71" y="11"/>
                    </a:lnTo>
                    <a:lnTo>
                      <a:pt x="81" y="12"/>
                    </a:lnTo>
                    <a:lnTo>
                      <a:pt x="91" y="14"/>
                    </a:lnTo>
                    <a:lnTo>
                      <a:pt x="100" y="14"/>
                    </a:lnTo>
                    <a:lnTo>
                      <a:pt x="106" y="14"/>
                    </a:lnTo>
                    <a:lnTo>
                      <a:pt x="111" y="14"/>
                    </a:lnTo>
                    <a:lnTo>
                      <a:pt x="116" y="12"/>
                    </a:lnTo>
                    <a:lnTo>
                      <a:pt x="121" y="11"/>
                    </a:lnTo>
                    <a:lnTo>
                      <a:pt x="127" y="9"/>
                    </a:lnTo>
                    <a:lnTo>
                      <a:pt x="134" y="8"/>
                    </a:lnTo>
                    <a:lnTo>
                      <a:pt x="141" y="8"/>
                    </a:lnTo>
                    <a:lnTo>
                      <a:pt x="146" y="8"/>
                    </a:lnTo>
                    <a:lnTo>
                      <a:pt x="151" y="8"/>
                    </a:lnTo>
                    <a:lnTo>
                      <a:pt x="156" y="8"/>
                    </a:lnTo>
                    <a:lnTo>
                      <a:pt x="163" y="9"/>
                    </a:lnTo>
                    <a:lnTo>
                      <a:pt x="172" y="9"/>
                    </a:lnTo>
                    <a:lnTo>
                      <a:pt x="180" y="6"/>
                    </a:lnTo>
                    <a:lnTo>
                      <a:pt x="184" y="2"/>
                    </a:lnTo>
                    <a:lnTo>
                      <a:pt x="186" y="0"/>
                    </a:lnTo>
                    <a:lnTo>
                      <a:pt x="186" y="3"/>
                    </a:lnTo>
                    <a:lnTo>
                      <a:pt x="184" y="11"/>
                    </a:lnTo>
                    <a:lnTo>
                      <a:pt x="177" y="15"/>
                    </a:lnTo>
                    <a:lnTo>
                      <a:pt x="173" y="15"/>
                    </a:lnTo>
                    <a:lnTo>
                      <a:pt x="169" y="15"/>
                    </a:lnTo>
                    <a:lnTo>
                      <a:pt x="164" y="15"/>
                    </a:lnTo>
                    <a:lnTo>
                      <a:pt x="160" y="15"/>
                    </a:lnTo>
                    <a:lnTo>
                      <a:pt x="156" y="15"/>
                    </a:lnTo>
                    <a:lnTo>
                      <a:pt x="151" y="15"/>
                    </a:lnTo>
                    <a:lnTo>
                      <a:pt x="147" y="15"/>
                    </a:lnTo>
                    <a:lnTo>
                      <a:pt x="144" y="17"/>
                    </a:lnTo>
                    <a:lnTo>
                      <a:pt x="140" y="18"/>
                    </a:lnTo>
                    <a:lnTo>
                      <a:pt x="135" y="18"/>
                    </a:lnTo>
                    <a:lnTo>
                      <a:pt x="130" y="20"/>
                    </a:lnTo>
                    <a:lnTo>
                      <a:pt x="123" y="21"/>
                    </a:lnTo>
                    <a:lnTo>
                      <a:pt x="118" y="21"/>
                    </a:lnTo>
                    <a:lnTo>
                      <a:pt x="112" y="23"/>
                    </a:lnTo>
                    <a:lnTo>
                      <a:pt x="107" y="23"/>
                    </a:lnTo>
                    <a:lnTo>
                      <a:pt x="103" y="23"/>
                    </a:lnTo>
                    <a:lnTo>
                      <a:pt x="98" y="23"/>
                    </a:lnTo>
                    <a:lnTo>
                      <a:pt x="92" y="21"/>
                    </a:lnTo>
                    <a:lnTo>
                      <a:pt x="84" y="20"/>
                    </a:lnTo>
                    <a:lnTo>
                      <a:pt x="77" y="20"/>
                    </a:lnTo>
                    <a:lnTo>
                      <a:pt x="68" y="18"/>
                    </a:lnTo>
                    <a:lnTo>
                      <a:pt x="61" y="17"/>
                    </a:lnTo>
                    <a:lnTo>
                      <a:pt x="54" y="17"/>
                    </a:lnTo>
                    <a:lnTo>
                      <a:pt x="50" y="17"/>
                    </a:lnTo>
                    <a:lnTo>
                      <a:pt x="42" y="20"/>
                    </a:lnTo>
                    <a:lnTo>
                      <a:pt x="35" y="24"/>
                    </a:lnTo>
                    <a:lnTo>
                      <a:pt x="27" y="32"/>
                    </a:lnTo>
                    <a:lnTo>
                      <a:pt x="20" y="36"/>
                    </a:lnTo>
                    <a:lnTo>
                      <a:pt x="15" y="41"/>
                    </a:lnTo>
                    <a:lnTo>
                      <a:pt x="10" y="47"/>
                    </a:lnTo>
                    <a:lnTo>
                      <a:pt x="9" y="56"/>
                    </a:lnTo>
                    <a:lnTo>
                      <a:pt x="15" y="65"/>
                    </a:lnTo>
                    <a:lnTo>
                      <a:pt x="23" y="74"/>
                    </a:lnTo>
                    <a:lnTo>
                      <a:pt x="25" y="83"/>
                    </a:lnTo>
                    <a:lnTo>
                      <a:pt x="24" y="90"/>
                    </a:lnTo>
                    <a:lnTo>
                      <a:pt x="23" y="96"/>
                    </a:lnTo>
                    <a:lnTo>
                      <a:pt x="23" y="102"/>
                    </a:lnTo>
                    <a:lnTo>
                      <a:pt x="27" y="108"/>
                    </a:lnTo>
                    <a:lnTo>
                      <a:pt x="32" y="111"/>
                    </a:lnTo>
                    <a:lnTo>
                      <a:pt x="41" y="111"/>
                    </a:lnTo>
                    <a:lnTo>
                      <a:pt x="46" y="110"/>
                    </a:lnTo>
                    <a:lnTo>
                      <a:pt x="52" y="108"/>
                    </a:lnTo>
                    <a:lnTo>
                      <a:pt x="58" y="108"/>
                    </a:lnTo>
                    <a:lnTo>
                      <a:pt x="65" y="107"/>
                    </a:lnTo>
                    <a:lnTo>
                      <a:pt x="71" y="107"/>
                    </a:lnTo>
                    <a:lnTo>
                      <a:pt x="78" y="108"/>
                    </a:lnTo>
                    <a:lnTo>
                      <a:pt x="82" y="110"/>
                    </a:lnTo>
                    <a:lnTo>
                      <a:pt x="87" y="113"/>
                    </a:lnTo>
                    <a:lnTo>
                      <a:pt x="90" y="119"/>
                    </a:lnTo>
                    <a:lnTo>
                      <a:pt x="92" y="123"/>
                    </a:lnTo>
                    <a:lnTo>
                      <a:pt x="93" y="128"/>
                    </a:lnTo>
                    <a:lnTo>
                      <a:pt x="93" y="134"/>
                    </a:lnTo>
                    <a:lnTo>
                      <a:pt x="93" y="140"/>
                    </a:lnTo>
                    <a:lnTo>
                      <a:pt x="95" y="144"/>
                    </a:lnTo>
                    <a:lnTo>
                      <a:pt x="97" y="149"/>
                    </a:lnTo>
                    <a:lnTo>
                      <a:pt x="102" y="150"/>
                    </a:lnTo>
                    <a:lnTo>
                      <a:pt x="105" y="152"/>
                    </a:lnTo>
                    <a:lnTo>
                      <a:pt x="106" y="153"/>
                    </a:lnTo>
                    <a:lnTo>
                      <a:pt x="105" y="155"/>
                    </a:lnTo>
                    <a:lnTo>
                      <a:pt x="104" y="1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41" name="Freeform 61"/>
              <p:cNvSpPr>
                <a:spLocks/>
              </p:cNvSpPr>
              <p:nvPr/>
            </p:nvSpPr>
            <p:spPr bwMode="auto">
              <a:xfrm>
                <a:off x="5045" y="2146"/>
                <a:ext cx="104" cy="79"/>
              </a:xfrm>
              <a:custGeom>
                <a:avLst/>
                <a:gdLst/>
                <a:ahLst/>
                <a:cxnLst>
                  <a:cxn ang="0">
                    <a:pos x="30" y="8"/>
                  </a:cxn>
                  <a:cxn ang="0">
                    <a:pos x="33" y="20"/>
                  </a:cxn>
                  <a:cxn ang="0">
                    <a:pos x="27" y="33"/>
                  </a:cxn>
                  <a:cxn ang="0">
                    <a:pos x="18" y="47"/>
                  </a:cxn>
                  <a:cxn ang="0">
                    <a:pos x="13" y="56"/>
                  </a:cxn>
                  <a:cxn ang="0">
                    <a:pos x="17" y="63"/>
                  </a:cxn>
                  <a:cxn ang="0">
                    <a:pos x="25" y="68"/>
                  </a:cxn>
                  <a:cxn ang="0">
                    <a:pos x="33" y="78"/>
                  </a:cxn>
                  <a:cxn ang="0">
                    <a:pos x="30" y="90"/>
                  </a:cxn>
                  <a:cxn ang="0">
                    <a:pos x="24" y="104"/>
                  </a:cxn>
                  <a:cxn ang="0">
                    <a:pos x="27" y="122"/>
                  </a:cxn>
                  <a:cxn ang="0">
                    <a:pos x="43" y="140"/>
                  </a:cxn>
                  <a:cxn ang="0">
                    <a:pos x="58" y="141"/>
                  </a:cxn>
                  <a:cxn ang="0">
                    <a:pos x="69" y="140"/>
                  </a:cxn>
                  <a:cxn ang="0">
                    <a:pos x="81" y="138"/>
                  </a:cxn>
                  <a:cxn ang="0">
                    <a:pos x="89" y="137"/>
                  </a:cxn>
                  <a:cxn ang="0">
                    <a:pos x="98" y="140"/>
                  </a:cxn>
                  <a:cxn ang="0">
                    <a:pos x="104" y="150"/>
                  </a:cxn>
                  <a:cxn ang="0">
                    <a:pos x="101" y="153"/>
                  </a:cxn>
                  <a:cxn ang="0">
                    <a:pos x="92" y="150"/>
                  </a:cxn>
                  <a:cxn ang="0">
                    <a:pos x="78" y="153"/>
                  </a:cxn>
                  <a:cxn ang="0">
                    <a:pos x="63" y="156"/>
                  </a:cxn>
                  <a:cxn ang="0">
                    <a:pos x="45" y="158"/>
                  </a:cxn>
                  <a:cxn ang="0">
                    <a:pos x="27" y="147"/>
                  </a:cxn>
                  <a:cxn ang="0">
                    <a:pos x="18" y="129"/>
                  </a:cxn>
                  <a:cxn ang="0">
                    <a:pos x="14" y="110"/>
                  </a:cxn>
                  <a:cxn ang="0">
                    <a:pos x="17" y="92"/>
                  </a:cxn>
                  <a:cxn ang="0">
                    <a:pos x="9" y="78"/>
                  </a:cxn>
                  <a:cxn ang="0">
                    <a:pos x="0" y="60"/>
                  </a:cxn>
                  <a:cxn ang="0">
                    <a:pos x="8" y="47"/>
                  </a:cxn>
                  <a:cxn ang="0">
                    <a:pos x="17" y="36"/>
                  </a:cxn>
                  <a:cxn ang="0">
                    <a:pos x="23" y="27"/>
                  </a:cxn>
                  <a:cxn ang="0">
                    <a:pos x="19" y="17"/>
                  </a:cxn>
                  <a:cxn ang="0">
                    <a:pos x="11" y="6"/>
                  </a:cxn>
                  <a:cxn ang="0">
                    <a:pos x="25" y="0"/>
                  </a:cxn>
                </a:cxnLst>
                <a:rect l="0" t="0" r="r" b="b"/>
                <a:pathLst>
                  <a:path w="104" h="159">
                    <a:moveTo>
                      <a:pt x="25" y="0"/>
                    </a:moveTo>
                    <a:lnTo>
                      <a:pt x="30" y="8"/>
                    </a:lnTo>
                    <a:lnTo>
                      <a:pt x="32" y="14"/>
                    </a:lnTo>
                    <a:lnTo>
                      <a:pt x="33" y="20"/>
                    </a:lnTo>
                    <a:lnTo>
                      <a:pt x="32" y="26"/>
                    </a:lnTo>
                    <a:lnTo>
                      <a:pt x="27" y="33"/>
                    </a:lnTo>
                    <a:lnTo>
                      <a:pt x="22" y="41"/>
                    </a:lnTo>
                    <a:lnTo>
                      <a:pt x="18" y="47"/>
                    </a:lnTo>
                    <a:lnTo>
                      <a:pt x="14" y="51"/>
                    </a:lnTo>
                    <a:lnTo>
                      <a:pt x="13" y="56"/>
                    </a:lnTo>
                    <a:lnTo>
                      <a:pt x="14" y="59"/>
                    </a:lnTo>
                    <a:lnTo>
                      <a:pt x="17" y="63"/>
                    </a:lnTo>
                    <a:lnTo>
                      <a:pt x="21" y="65"/>
                    </a:lnTo>
                    <a:lnTo>
                      <a:pt x="25" y="68"/>
                    </a:lnTo>
                    <a:lnTo>
                      <a:pt x="31" y="72"/>
                    </a:lnTo>
                    <a:lnTo>
                      <a:pt x="33" y="78"/>
                    </a:lnTo>
                    <a:lnTo>
                      <a:pt x="32" y="86"/>
                    </a:lnTo>
                    <a:lnTo>
                      <a:pt x="30" y="90"/>
                    </a:lnTo>
                    <a:lnTo>
                      <a:pt x="26" y="96"/>
                    </a:lnTo>
                    <a:lnTo>
                      <a:pt x="24" y="104"/>
                    </a:lnTo>
                    <a:lnTo>
                      <a:pt x="24" y="111"/>
                    </a:lnTo>
                    <a:lnTo>
                      <a:pt x="27" y="122"/>
                    </a:lnTo>
                    <a:lnTo>
                      <a:pt x="34" y="132"/>
                    </a:lnTo>
                    <a:lnTo>
                      <a:pt x="43" y="140"/>
                    </a:lnTo>
                    <a:lnTo>
                      <a:pt x="55" y="143"/>
                    </a:lnTo>
                    <a:lnTo>
                      <a:pt x="58" y="141"/>
                    </a:lnTo>
                    <a:lnTo>
                      <a:pt x="63" y="141"/>
                    </a:lnTo>
                    <a:lnTo>
                      <a:pt x="69" y="140"/>
                    </a:lnTo>
                    <a:lnTo>
                      <a:pt x="74" y="138"/>
                    </a:lnTo>
                    <a:lnTo>
                      <a:pt x="81" y="138"/>
                    </a:lnTo>
                    <a:lnTo>
                      <a:pt x="85" y="137"/>
                    </a:lnTo>
                    <a:lnTo>
                      <a:pt x="89" y="137"/>
                    </a:lnTo>
                    <a:lnTo>
                      <a:pt x="92" y="137"/>
                    </a:lnTo>
                    <a:lnTo>
                      <a:pt x="98" y="140"/>
                    </a:lnTo>
                    <a:lnTo>
                      <a:pt x="102" y="144"/>
                    </a:lnTo>
                    <a:lnTo>
                      <a:pt x="104" y="150"/>
                    </a:lnTo>
                    <a:lnTo>
                      <a:pt x="102" y="159"/>
                    </a:lnTo>
                    <a:lnTo>
                      <a:pt x="101" y="153"/>
                    </a:lnTo>
                    <a:lnTo>
                      <a:pt x="98" y="150"/>
                    </a:lnTo>
                    <a:lnTo>
                      <a:pt x="92" y="150"/>
                    </a:lnTo>
                    <a:lnTo>
                      <a:pt x="86" y="150"/>
                    </a:lnTo>
                    <a:lnTo>
                      <a:pt x="78" y="153"/>
                    </a:lnTo>
                    <a:lnTo>
                      <a:pt x="71" y="155"/>
                    </a:lnTo>
                    <a:lnTo>
                      <a:pt x="63" y="156"/>
                    </a:lnTo>
                    <a:lnTo>
                      <a:pt x="58" y="158"/>
                    </a:lnTo>
                    <a:lnTo>
                      <a:pt x="45" y="158"/>
                    </a:lnTo>
                    <a:lnTo>
                      <a:pt x="35" y="153"/>
                    </a:lnTo>
                    <a:lnTo>
                      <a:pt x="27" y="147"/>
                    </a:lnTo>
                    <a:lnTo>
                      <a:pt x="21" y="138"/>
                    </a:lnTo>
                    <a:lnTo>
                      <a:pt x="18" y="129"/>
                    </a:lnTo>
                    <a:lnTo>
                      <a:pt x="16" y="119"/>
                    </a:lnTo>
                    <a:lnTo>
                      <a:pt x="14" y="110"/>
                    </a:lnTo>
                    <a:lnTo>
                      <a:pt x="16" y="102"/>
                    </a:lnTo>
                    <a:lnTo>
                      <a:pt x="17" y="92"/>
                    </a:lnTo>
                    <a:lnTo>
                      <a:pt x="14" y="84"/>
                    </a:lnTo>
                    <a:lnTo>
                      <a:pt x="9" y="78"/>
                    </a:lnTo>
                    <a:lnTo>
                      <a:pt x="3" y="69"/>
                    </a:lnTo>
                    <a:lnTo>
                      <a:pt x="0" y="60"/>
                    </a:lnTo>
                    <a:lnTo>
                      <a:pt x="3" y="53"/>
                    </a:lnTo>
                    <a:lnTo>
                      <a:pt x="8" y="47"/>
                    </a:lnTo>
                    <a:lnTo>
                      <a:pt x="12" y="41"/>
                    </a:lnTo>
                    <a:lnTo>
                      <a:pt x="17" y="36"/>
                    </a:lnTo>
                    <a:lnTo>
                      <a:pt x="21" y="32"/>
                    </a:lnTo>
                    <a:lnTo>
                      <a:pt x="23" y="27"/>
                    </a:lnTo>
                    <a:lnTo>
                      <a:pt x="22" y="21"/>
                    </a:lnTo>
                    <a:lnTo>
                      <a:pt x="19" y="17"/>
                    </a:lnTo>
                    <a:lnTo>
                      <a:pt x="16" y="12"/>
                    </a:lnTo>
                    <a:lnTo>
                      <a:pt x="11" y="6"/>
                    </a:lnTo>
                    <a:lnTo>
                      <a:pt x="8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42" name="Freeform 62"/>
              <p:cNvSpPr>
                <a:spLocks/>
              </p:cNvSpPr>
              <p:nvPr/>
            </p:nvSpPr>
            <p:spPr bwMode="auto">
              <a:xfrm>
                <a:off x="5048" y="2065"/>
                <a:ext cx="416" cy="87"/>
              </a:xfrm>
              <a:custGeom>
                <a:avLst/>
                <a:gdLst/>
                <a:ahLst/>
                <a:cxnLst>
                  <a:cxn ang="0">
                    <a:pos x="191" y="174"/>
                  </a:cxn>
                  <a:cxn ang="0">
                    <a:pos x="188" y="163"/>
                  </a:cxn>
                  <a:cxn ang="0">
                    <a:pos x="184" y="142"/>
                  </a:cxn>
                  <a:cxn ang="0">
                    <a:pos x="171" y="115"/>
                  </a:cxn>
                  <a:cxn ang="0">
                    <a:pos x="151" y="91"/>
                  </a:cxn>
                  <a:cxn ang="0">
                    <a:pos x="125" y="67"/>
                  </a:cxn>
                  <a:cxn ang="0">
                    <a:pos x="92" y="78"/>
                  </a:cxn>
                  <a:cxn ang="0">
                    <a:pos x="76" y="114"/>
                  </a:cxn>
                  <a:cxn ang="0">
                    <a:pos x="56" y="118"/>
                  </a:cxn>
                  <a:cxn ang="0">
                    <a:pos x="47" y="108"/>
                  </a:cxn>
                  <a:cxn ang="0">
                    <a:pos x="32" y="130"/>
                  </a:cxn>
                  <a:cxn ang="0">
                    <a:pos x="11" y="145"/>
                  </a:cxn>
                  <a:cxn ang="0">
                    <a:pos x="20" y="157"/>
                  </a:cxn>
                  <a:cxn ang="0">
                    <a:pos x="2" y="153"/>
                  </a:cxn>
                  <a:cxn ang="0">
                    <a:pos x="9" y="118"/>
                  </a:cxn>
                  <a:cxn ang="0">
                    <a:pos x="29" y="120"/>
                  </a:cxn>
                  <a:cxn ang="0">
                    <a:pos x="48" y="93"/>
                  </a:cxn>
                  <a:cxn ang="0">
                    <a:pos x="60" y="108"/>
                  </a:cxn>
                  <a:cxn ang="0">
                    <a:pos x="74" y="93"/>
                  </a:cxn>
                  <a:cxn ang="0">
                    <a:pos x="95" y="63"/>
                  </a:cxn>
                  <a:cxn ang="0">
                    <a:pos x="125" y="55"/>
                  </a:cxn>
                  <a:cxn ang="0">
                    <a:pos x="148" y="78"/>
                  </a:cxn>
                  <a:cxn ang="0">
                    <a:pos x="163" y="91"/>
                  </a:cxn>
                  <a:cxn ang="0">
                    <a:pos x="181" y="124"/>
                  </a:cxn>
                  <a:cxn ang="0">
                    <a:pos x="189" y="85"/>
                  </a:cxn>
                  <a:cxn ang="0">
                    <a:pos x="208" y="39"/>
                  </a:cxn>
                  <a:cxn ang="0">
                    <a:pos x="238" y="22"/>
                  </a:cxn>
                  <a:cxn ang="0">
                    <a:pos x="254" y="27"/>
                  </a:cxn>
                  <a:cxn ang="0">
                    <a:pos x="278" y="9"/>
                  </a:cxn>
                  <a:cxn ang="0">
                    <a:pos x="308" y="1"/>
                  </a:cxn>
                  <a:cxn ang="0">
                    <a:pos x="324" y="15"/>
                  </a:cxn>
                  <a:cxn ang="0">
                    <a:pos x="329" y="37"/>
                  </a:cxn>
                  <a:cxn ang="0">
                    <a:pos x="351" y="42"/>
                  </a:cxn>
                  <a:cxn ang="0">
                    <a:pos x="373" y="28"/>
                  </a:cxn>
                  <a:cxn ang="0">
                    <a:pos x="399" y="34"/>
                  </a:cxn>
                  <a:cxn ang="0">
                    <a:pos x="397" y="64"/>
                  </a:cxn>
                  <a:cxn ang="0">
                    <a:pos x="403" y="87"/>
                  </a:cxn>
                  <a:cxn ang="0">
                    <a:pos x="400" y="121"/>
                  </a:cxn>
                  <a:cxn ang="0">
                    <a:pos x="416" y="153"/>
                  </a:cxn>
                  <a:cxn ang="0">
                    <a:pos x="405" y="160"/>
                  </a:cxn>
                  <a:cxn ang="0">
                    <a:pos x="409" y="148"/>
                  </a:cxn>
                  <a:cxn ang="0">
                    <a:pos x="389" y="112"/>
                  </a:cxn>
                  <a:cxn ang="0">
                    <a:pos x="393" y="94"/>
                  </a:cxn>
                  <a:cxn ang="0">
                    <a:pos x="390" y="76"/>
                  </a:cxn>
                  <a:cxn ang="0">
                    <a:pos x="395" y="51"/>
                  </a:cxn>
                  <a:cxn ang="0">
                    <a:pos x="386" y="30"/>
                  </a:cxn>
                  <a:cxn ang="0">
                    <a:pos x="374" y="48"/>
                  </a:cxn>
                  <a:cxn ang="0">
                    <a:pos x="360" y="43"/>
                  </a:cxn>
                  <a:cxn ang="0">
                    <a:pos x="341" y="57"/>
                  </a:cxn>
                  <a:cxn ang="0">
                    <a:pos x="320" y="30"/>
                  </a:cxn>
                  <a:cxn ang="0">
                    <a:pos x="294" y="13"/>
                  </a:cxn>
                  <a:cxn ang="0">
                    <a:pos x="272" y="30"/>
                  </a:cxn>
                  <a:cxn ang="0">
                    <a:pos x="250" y="39"/>
                  </a:cxn>
                  <a:cxn ang="0">
                    <a:pos x="228" y="39"/>
                  </a:cxn>
                  <a:cxn ang="0">
                    <a:pos x="216" y="46"/>
                  </a:cxn>
                  <a:cxn ang="0">
                    <a:pos x="193" y="126"/>
                  </a:cxn>
                  <a:cxn ang="0">
                    <a:pos x="194" y="160"/>
                  </a:cxn>
                </a:cxnLst>
                <a:rect l="0" t="0" r="r" b="b"/>
                <a:pathLst>
                  <a:path w="416" h="174">
                    <a:moveTo>
                      <a:pt x="194" y="160"/>
                    </a:moveTo>
                    <a:lnTo>
                      <a:pt x="194" y="168"/>
                    </a:lnTo>
                    <a:lnTo>
                      <a:pt x="193" y="172"/>
                    </a:lnTo>
                    <a:lnTo>
                      <a:pt x="191" y="174"/>
                    </a:lnTo>
                    <a:lnTo>
                      <a:pt x="190" y="171"/>
                    </a:lnTo>
                    <a:lnTo>
                      <a:pt x="189" y="168"/>
                    </a:lnTo>
                    <a:lnTo>
                      <a:pt x="189" y="166"/>
                    </a:lnTo>
                    <a:lnTo>
                      <a:pt x="188" y="163"/>
                    </a:lnTo>
                    <a:lnTo>
                      <a:pt x="188" y="160"/>
                    </a:lnTo>
                    <a:lnTo>
                      <a:pt x="187" y="154"/>
                    </a:lnTo>
                    <a:lnTo>
                      <a:pt x="185" y="148"/>
                    </a:lnTo>
                    <a:lnTo>
                      <a:pt x="184" y="142"/>
                    </a:lnTo>
                    <a:lnTo>
                      <a:pt x="181" y="136"/>
                    </a:lnTo>
                    <a:lnTo>
                      <a:pt x="179" y="130"/>
                    </a:lnTo>
                    <a:lnTo>
                      <a:pt x="175" y="123"/>
                    </a:lnTo>
                    <a:lnTo>
                      <a:pt x="171" y="115"/>
                    </a:lnTo>
                    <a:lnTo>
                      <a:pt x="166" y="106"/>
                    </a:lnTo>
                    <a:lnTo>
                      <a:pt x="161" y="100"/>
                    </a:lnTo>
                    <a:lnTo>
                      <a:pt x="155" y="94"/>
                    </a:lnTo>
                    <a:lnTo>
                      <a:pt x="151" y="91"/>
                    </a:lnTo>
                    <a:lnTo>
                      <a:pt x="147" y="91"/>
                    </a:lnTo>
                    <a:lnTo>
                      <a:pt x="144" y="87"/>
                    </a:lnTo>
                    <a:lnTo>
                      <a:pt x="135" y="76"/>
                    </a:lnTo>
                    <a:lnTo>
                      <a:pt x="125" y="67"/>
                    </a:lnTo>
                    <a:lnTo>
                      <a:pt x="115" y="67"/>
                    </a:lnTo>
                    <a:lnTo>
                      <a:pt x="107" y="72"/>
                    </a:lnTo>
                    <a:lnTo>
                      <a:pt x="98" y="75"/>
                    </a:lnTo>
                    <a:lnTo>
                      <a:pt x="92" y="78"/>
                    </a:lnTo>
                    <a:lnTo>
                      <a:pt x="87" y="81"/>
                    </a:lnTo>
                    <a:lnTo>
                      <a:pt x="81" y="93"/>
                    </a:lnTo>
                    <a:lnTo>
                      <a:pt x="79" y="103"/>
                    </a:lnTo>
                    <a:lnTo>
                      <a:pt x="76" y="114"/>
                    </a:lnTo>
                    <a:lnTo>
                      <a:pt x="72" y="118"/>
                    </a:lnTo>
                    <a:lnTo>
                      <a:pt x="66" y="120"/>
                    </a:lnTo>
                    <a:lnTo>
                      <a:pt x="60" y="120"/>
                    </a:lnTo>
                    <a:lnTo>
                      <a:pt x="56" y="118"/>
                    </a:lnTo>
                    <a:lnTo>
                      <a:pt x="55" y="112"/>
                    </a:lnTo>
                    <a:lnTo>
                      <a:pt x="54" y="105"/>
                    </a:lnTo>
                    <a:lnTo>
                      <a:pt x="50" y="105"/>
                    </a:lnTo>
                    <a:lnTo>
                      <a:pt x="47" y="108"/>
                    </a:lnTo>
                    <a:lnTo>
                      <a:pt x="45" y="112"/>
                    </a:lnTo>
                    <a:lnTo>
                      <a:pt x="44" y="118"/>
                    </a:lnTo>
                    <a:lnTo>
                      <a:pt x="40" y="126"/>
                    </a:lnTo>
                    <a:lnTo>
                      <a:pt x="32" y="130"/>
                    </a:lnTo>
                    <a:lnTo>
                      <a:pt x="19" y="132"/>
                    </a:lnTo>
                    <a:lnTo>
                      <a:pt x="13" y="133"/>
                    </a:lnTo>
                    <a:lnTo>
                      <a:pt x="10" y="139"/>
                    </a:lnTo>
                    <a:lnTo>
                      <a:pt x="11" y="145"/>
                    </a:lnTo>
                    <a:lnTo>
                      <a:pt x="15" y="151"/>
                    </a:lnTo>
                    <a:lnTo>
                      <a:pt x="16" y="153"/>
                    </a:lnTo>
                    <a:lnTo>
                      <a:pt x="18" y="154"/>
                    </a:lnTo>
                    <a:lnTo>
                      <a:pt x="20" y="157"/>
                    </a:lnTo>
                    <a:lnTo>
                      <a:pt x="22" y="160"/>
                    </a:lnTo>
                    <a:lnTo>
                      <a:pt x="5" y="160"/>
                    </a:lnTo>
                    <a:lnTo>
                      <a:pt x="3" y="157"/>
                    </a:lnTo>
                    <a:lnTo>
                      <a:pt x="2" y="153"/>
                    </a:lnTo>
                    <a:lnTo>
                      <a:pt x="1" y="147"/>
                    </a:lnTo>
                    <a:lnTo>
                      <a:pt x="0" y="141"/>
                    </a:lnTo>
                    <a:lnTo>
                      <a:pt x="3" y="127"/>
                    </a:lnTo>
                    <a:lnTo>
                      <a:pt x="9" y="118"/>
                    </a:lnTo>
                    <a:lnTo>
                      <a:pt x="17" y="114"/>
                    </a:lnTo>
                    <a:lnTo>
                      <a:pt x="21" y="115"/>
                    </a:lnTo>
                    <a:lnTo>
                      <a:pt x="24" y="118"/>
                    </a:lnTo>
                    <a:lnTo>
                      <a:pt x="29" y="120"/>
                    </a:lnTo>
                    <a:lnTo>
                      <a:pt x="32" y="117"/>
                    </a:lnTo>
                    <a:lnTo>
                      <a:pt x="35" y="109"/>
                    </a:lnTo>
                    <a:lnTo>
                      <a:pt x="41" y="100"/>
                    </a:lnTo>
                    <a:lnTo>
                      <a:pt x="48" y="93"/>
                    </a:lnTo>
                    <a:lnTo>
                      <a:pt x="55" y="91"/>
                    </a:lnTo>
                    <a:lnTo>
                      <a:pt x="58" y="97"/>
                    </a:lnTo>
                    <a:lnTo>
                      <a:pt x="59" y="105"/>
                    </a:lnTo>
                    <a:lnTo>
                      <a:pt x="60" y="108"/>
                    </a:lnTo>
                    <a:lnTo>
                      <a:pt x="63" y="108"/>
                    </a:lnTo>
                    <a:lnTo>
                      <a:pt x="69" y="106"/>
                    </a:lnTo>
                    <a:lnTo>
                      <a:pt x="72" y="102"/>
                    </a:lnTo>
                    <a:lnTo>
                      <a:pt x="74" y="93"/>
                    </a:lnTo>
                    <a:lnTo>
                      <a:pt x="76" y="81"/>
                    </a:lnTo>
                    <a:lnTo>
                      <a:pt x="86" y="69"/>
                    </a:lnTo>
                    <a:lnTo>
                      <a:pt x="89" y="66"/>
                    </a:lnTo>
                    <a:lnTo>
                      <a:pt x="95" y="63"/>
                    </a:lnTo>
                    <a:lnTo>
                      <a:pt x="101" y="58"/>
                    </a:lnTo>
                    <a:lnTo>
                      <a:pt x="112" y="54"/>
                    </a:lnTo>
                    <a:lnTo>
                      <a:pt x="119" y="54"/>
                    </a:lnTo>
                    <a:lnTo>
                      <a:pt x="125" y="55"/>
                    </a:lnTo>
                    <a:lnTo>
                      <a:pt x="132" y="61"/>
                    </a:lnTo>
                    <a:lnTo>
                      <a:pt x="138" y="66"/>
                    </a:lnTo>
                    <a:lnTo>
                      <a:pt x="144" y="73"/>
                    </a:lnTo>
                    <a:lnTo>
                      <a:pt x="148" y="78"/>
                    </a:lnTo>
                    <a:lnTo>
                      <a:pt x="150" y="82"/>
                    </a:lnTo>
                    <a:lnTo>
                      <a:pt x="151" y="84"/>
                    </a:lnTo>
                    <a:lnTo>
                      <a:pt x="157" y="85"/>
                    </a:lnTo>
                    <a:lnTo>
                      <a:pt x="163" y="91"/>
                    </a:lnTo>
                    <a:lnTo>
                      <a:pt x="168" y="99"/>
                    </a:lnTo>
                    <a:lnTo>
                      <a:pt x="174" y="108"/>
                    </a:lnTo>
                    <a:lnTo>
                      <a:pt x="178" y="117"/>
                    </a:lnTo>
                    <a:lnTo>
                      <a:pt x="181" y="124"/>
                    </a:lnTo>
                    <a:lnTo>
                      <a:pt x="184" y="130"/>
                    </a:lnTo>
                    <a:lnTo>
                      <a:pt x="185" y="132"/>
                    </a:lnTo>
                    <a:lnTo>
                      <a:pt x="186" y="106"/>
                    </a:lnTo>
                    <a:lnTo>
                      <a:pt x="189" y="85"/>
                    </a:lnTo>
                    <a:lnTo>
                      <a:pt x="193" y="69"/>
                    </a:lnTo>
                    <a:lnTo>
                      <a:pt x="198" y="55"/>
                    </a:lnTo>
                    <a:lnTo>
                      <a:pt x="203" y="45"/>
                    </a:lnTo>
                    <a:lnTo>
                      <a:pt x="208" y="39"/>
                    </a:lnTo>
                    <a:lnTo>
                      <a:pt x="214" y="33"/>
                    </a:lnTo>
                    <a:lnTo>
                      <a:pt x="219" y="28"/>
                    </a:lnTo>
                    <a:lnTo>
                      <a:pt x="229" y="22"/>
                    </a:lnTo>
                    <a:lnTo>
                      <a:pt x="238" y="22"/>
                    </a:lnTo>
                    <a:lnTo>
                      <a:pt x="244" y="25"/>
                    </a:lnTo>
                    <a:lnTo>
                      <a:pt x="249" y="28"/>
                    </a:lnTo>
                    <a:lnTo>
                      <a:pt x="251" y="28"/>
                    </a:lnTo>
                    <a:lnTo>
                      <a:pt x="254" y="27"/>
                    </a:lnTo>
                    <a:lnTo>
                      <a:pt x="259" y="22"/>
                    </a:lnTo>
                    <a:lnTo>
                      <a:pt x="265" y="18"/>
                    </a:lnTo>
                    <a:lnTo>
                      <a:pt x="271" y="13"/>
                    </a:lnTo>
                    <a:lnTo>
                      <a:pt x="278" y="9"/>
                    </a:lnTo>
                    <a:lnTo>
                      <a:pt x="285" y="4"/>
                    </a:lnTo>
                    <a:lnTo>
                      <a:pt x="294" y="1"/>
                    </a:lnTo>
                    <a:lnTo>
                      <a:pt x="302" y="0"/>
                    </a:lnTo>
                    <a:lnTo>
                      <a:pt x="308" y="1"/>
                    </a:lnTo>
                    <a:lnTo>
                      <a:pt x="313" y="4"/>
                    </a:lnTo>
                    <a:lnTo>
                      <a:pt x="318" y="7"/>
                    </a:lnTo>
                    <a:lnTo>
                      <a:pt x="321" y="10"/>
                    </a:lnTo>
                    <a:lnTo>
                      <a:pt x="324" y="15"/>
                    </a:lnTo>
                    <a:lnTo>
                      <a:pt x="325" y="19"/>
                    </a:lnTo>
                    <a:lnTo>
                      <a:pt x="326" y="22"/>
                    </a:lnTo>
                    <a:lnTo>
                      <a:pt x="328" y="28"/>
                    </a:lnTo>
                    <a:lnTo>
                      <a:pt x="329" y="37"/>
                    </a:lnTo>
                    <a:lnTo>
                      <a:pt x="333" y="45"/>
                    </a:lnTo>
                    <a:lnTo>
                      <a:pt x="341" y="49"/>
                    </a:lnTo>
                    <a:lnTo>
                      <a:pt x="347" y="48"/>
                    </a:lnTo>
                    <a:lnTo>
                      <a:pt x="351" y="42"/>
                    </a:lnTo>
                    <a:lnTo>
                      <a:pt x="355" y="36"/>
                    </a:lnTo>
                    <a:lnTo>
                      <a:pt x="361" y="33"/>
                    </a:lnTo>
                    <a:lnTo>
                      <a:pt x="369" y="31"/>
                    </a:lnTo>
                    <a:lnTo>
                      <a:pt x="373" y="28"/>
                    </a:lnTo>
                    <a:lnTo>
                      <a:pt x="377" y="25"/>
                    </a:lnTo>
                    <a:lnTo>
                      <a:pt x="385" y="24"/>
                    </a:lnTo>
                    <a:lnTo>
                      <a:pt x="394" y="27"/>
                    </a:lnTo>
                    <a:lnTo>
                      <a:pt x="399" y="34"/>
                    </a:lnTo>
                    <a:lnTo>
                      <a:pt x="402" y="45"/>
                    </a:lnTo>
                    <a:lnTo>
                      <a:pt x="401" y="54"/>
                    </a:lnTo>
                    <a:lnTo>
                      <a:pt x="399" y="58"/>
                    </a:lnTo>
                    <a:lnTo>
                      <a:pt x="397" y="64"/>
                    </a:lnTo>
                    <a:lnTo>
                      <a:pt x="396" y="70"/>
                    </a:lnTo>
                    <a:lnTo>
                      <a:pt x="397" y="75"/>
                    </a:lnTo>
                    <a:lnTo>
                      <a:pt x="400" y="79"/>
                    </a:lnTo>
                    <a:lnTo>
                      <a:pt x="403" y="87"/>
                    </a:lnTo>
                    <a:lnTo>
                      <a:pt x="404" y="94"/>
                    </a:lnTo>
                    <a:lnTo>
                      <a:pt x="399" y="100"/>
                    </a:lnTo>
                    <a:lnTo>
                      <a:pt x="396" y="108"/>
                    </a:lnTo>
                    <a:lnTo>
                      <a:pt x="400" y="121"/>
                    </a:lnTo>
                    <a:lnTo>
                      <a:pt x="409" y="136"/>
                    </a:lnTo>
                    <a:lnTo>
                      <a:pt x="415" y="148"/>
                    </a:lnTo>
                    <a:lnTo>
                      <a:pt x="415" y="150"/>
                    </a:lnTo>
                    <a:lnTo>
                      <a:pt x="416" y="153"/>
                    </a:lnTo>
                    <a:lnTo>
                      <a:pt x="414" y="157"/>
                    </a:lnTo>
                    <a:lnTo>
                      <a:pt x="410" y="160"/>
                    </a:lnTo>
                    <a:lnTo>
                      <a:pt x="410" y="160"/>
                    </a:lnTo>
                    <a:lnTo>
                      <a:pt x="405" y="160"/>
                    </a:lnTo>
                    <a:lnTo>
                      <a:pt x="405" y="159"/>
                    </a:lnTo>
                    <a:lnTo>
                      <a:pt x="408" y="156"/>
                    </a:lnTo>
                    <a:lnTo>
                      <a:pt x="409" y="153"/>
                    </a:lnTo>
                    <a:lnTo>
                      <a:pt x="409" y="148"/>
                    </a:lnTo>
                    <a:lnTo>
                      <a:pt x="407" y="141"/>
                    </a:lnTo>
                    <a:lnTo>
                      <a:pt x="401" y="129"/>
                    </a:lnTo>
                    <a:lnTo>
                      <a:pt x="395" y="118"/>
                    </a:lnTo>
                    <a:lnTo>
                      <a:pt x="389" y="112"/>
                    </a:lnTo>
                    <a:lnTo>
                      <a:pt x="386" y="109"/>
                    </a:lnTo>
                    <a:lnTo>
                      <a:pt x="386" y="103"/>
                    </a:lnTo>
                    <a:lnTo>
                      <a:pt x="388" y="97"/>
                    </a:lnTo>
                    <a:lnTo>
                      <a:pt x="393" y="94"/>
                    </a:lnTo>
                    <a:lnTo>
                      <a:pt x="396" y="90"/>
                    </a:lnTo>
                    <a:lnTo>
                      <a:pt x="397" y="85"/>
                    </a:lnTo>
                    <a:lnTo>
                      <a:pt x="396" y="81"/>
                    </a:lnTo>
                    <a:lnTo>
                      <a:pt x="390" y="76"/>
                    </a:lnTo>
                    <a:lnTo>
                      <a:pt x="387" y="72"/>
                    </a:lnTo>
                    <a:lnTo>
                      <a:pt x="388" y="64"/>
                    </a:lnTo>
                    <a:lnTo>
                      <a:pt x="391" y="57"/>
                    </a:lnTo>
                    <a:lnTo>
                      <a:pt x="395" y="51"/>
                    </a:lnTo>
                    <a:lnTo>
                      <a:pt x="396" y="45"/>
                    </a:lnTo>
                    <a:lnTo>
                      <a:pt x="395" y="37"/>
                    </a:lnTo>
                    <a:lnTo>
                      <a:pt x="390" y="31"/>
                    </a:lnTo>
                    <a:lnTo>
                      <a:pt x="386" y="30"/>
                    </a:lnTo>
                    <a:lnTo>
                      <a:pt x="383" y="34"/>
                    </a:lnTo>
                    <a:lnTo>
                      <a:pt x="381" y="40"/>
                    </a:lnTo>
                    <a:lnTo>
                      <a:pt x="378" y="46"/>
                    </a:lnTo>
                    <a:lnTo>
                      <a:pt x="374" y="48"/>
                    </a:lnTo>
                    <a:lnTo>
                      <a:pt x="370" y="46"/>
                    </a:lnTo>
                    <a:lnTo>
                      <a:pt x="367" y="43"/>
                    </a:lnTo>
                    <a:lnTo>
                      <a:pt x="363" y="42"/>
                    </a:lnTo>
                    <a:lnTo>
                      <a:pt x="360" y="43"/>
                    </a:lnTo>
                    <a:lnTo>
                      <a:pt x="356" y="46"/>
                    </a:lnTo>
                    <a:lnTo>
                      <a:pt x="351" y="52"/>
                    </a:lnTo>
                    <a:lnTo>
                      <a:pt x="346" y="55"/>
                    </a:lnTo>
                    <a:lnTo>
                      <a:pt x="341" y="57"/>
                    </a:lnTo>
                    <a:lnTo>
                      <a:pt x="334" y="54"/>
                    </a:lnTo>
                    <a:lnTo>
                      <a:pt x="329" y="49"/>
                    </a:lnTo>
                    <a:lnTo>
                      <a:pt x="323" y="42"/>
                    </a:lnTo>
                    <a:lnTo>
                      <a:pt x="320" y="30"/>
                    </a:lnTo>
                    <a:lnTo>
                      <a:pt x="316" y="19"/>
                    </a:lnTo>
                    <a:lnTo>
                      <a:pt x="308" y="13"/>
                    </a:lnTo>
                    <a:lnTo>
                      <a:pt x="300" y="12"/>
                    </a:lnTo>
                    <a:lnTo>
                      <a:pt x="294" y="13"/>
                    </a:lnTo>
                    <a:lnTo>
                      <a:pt x="289" y="16"/>
                    </a:lnTo>
                    <a:lnTo>
                      <a:pt x="283" y="21"/>
                    </a:lnTo>
                    <a:lnTo>
                      <a:pt x="278" y="25"/>
                    </a:lnTo>
                    <a:lnTo>
                      <a:pt x="272" y="30"/>
                    </a:lnTo>
                    <a:lnTo>
                      <a:pt x="267" y="34"/>
                    </a:lnTo>
                    <a:lnTo>
                      <a:pt x="262" y="37"/>
                    </a:lnTo>
                    <a:lnTo>
                      <a:pt x="255" y="39"/>
                    </a:lnTo>
                    <a:lnTo>
                      <a:pt x="250" y="39"/>
                    </a:lnTo>
                    <a:lnTo>
                      <a:pt x="244" y="37"/>
                    </a:lnTo>
                    <a:lnTo>
                      <a:pt x="238" y="37"/>
                    </a:lnTo>
                    <a:lnTo>
                      <a:pt x="233" y="37"/>
                    </a:lnTo>
                    <a:lnTo>
                      <a:pt x="228" y="39"/>
                    </a:lnTo>
                    <a:lnTo>
                      <a:pt x="225" y="40"/>
                    </a:lnTo>
                    <a:lnTo>
                      <a:pt x="220" y="42"/>
                    </a:lnTo>
                    <a:lnTo>
                      <a:pt x="218" y="43"/>
                    </a:lnTo>
                    <a:lnTo>
                      <a:pt x="216" y="46"/>
                    </a:lnTo>
                    <a:lnTo>
                      <a:pt x="210" y="55"/>
                    </a:lnTo>
                    <a:lnTo>
                      <a:pt x="202" y="72"/>
                    </a:lnTo>
                    <a:lnTo>
                      <a:pt x="194" y="96"/>
                    </a:lnTo>
                    <a:lnTo>
                      <a:pt x="193" y="126"/>
                    </a:lnTo>
                    <a:lnTo>
                      <a:pt x="194" y="136"/>
                    </a:lnTo>
                    <a:lnTo>
                      <a:pt x="194" y="145"/>
                    </a:lnTo>
                    <a:lnTo>
                      <a:pt x="194" y="154"/>
                    </a:lnTo>
                    <a:lnTo>
                      <a:pt x="194" y="1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43" name="Freeform 63"/>
              <p:cNvSpPr>
                <a:spLocks/>
              </p:cNvSpPr>
              <p:nvPr/>
            </p:nvSpPr>
            <p:spPr bwMode="auto">
              <a:xfrm>
                <a:off x="5453" y="2146"/>
                <a:ext cx="5" cy="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" y="0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44" name="Freeform 64"/>
              <p:cNvSpPr>
                <a:spLocks/>
              </p:cNvSpPr>
              <p:nvPr/>
            </p:nvSpPr>
            <p:spPr bwMode="auto">
              <a:xfrm>
                <a:off x="5343" y="2191"/>
                <a:ext cx="121" cy="84"/>
              </a:xfrm>
              <a:custGeom>
                <a:avLst/>
                <a:gdLst/>
                <a:ahLst/>
                <a:cxnLst>
                  <a:cxn ang="0">
                    <a:pos x="86" y="77"/>
                  </a:cxn>
                  <a:cxn ang="0">
                    <a:pos x="96" y="62"/>
                  </a:cxn>
                  <a:cxn ang="0">
                    <a:pos x="113" y="45"/>
                  </a:cxn>
                  <a:cxn ang="0">
                    <a:pos x="117" y="27"/>
                  </a:cxn>
                  <a:cxn ang="0">
                    <a:pos x="115" y="14"/>
                  </a:cxn>
                  <a:cxn ang="0">
                    <a:pos x="107" y="6"/>
                  </a:cxn>
                  <a:cxn ang="0">
                    <a:pos x="96" y="5"/>
                  </a:cxn>
                  <a:cxn ang="0">
                    <a:pos x="82" y="11"/>
                  </a:cxn>
                  <a:cxn ang="0">
                    <a:pos x="69" y="23"/>
                  </a:cxn>
                  <a:cxn ang="0">
                    <a:pos x="56" y="29"/>
                  </a:cxn>
                  <a:cxn ang="0">
                    <a:pos x="46" y="30"/>
                  </a:cxn>
                  <a:cxn ang="0">
                    <a:pos x="38" y="29"/>
                  </a:cxn>
                  <a:cxn ang="0">
                    <a:pos x="30" y="27"/>
                  </a:cxn>
                  <a:cxn ang="0">
                    <a:pos x="14" y="35"/>
                  </a:cxn>
                  <a:cxn ang="0">
                    <a:pos x="5" y="39"/>
                  </a:cxn>
                  <a:cxn ang="0">
                    <a:pos x="0" y="36"/>
                  </a:cxn>
                  <a:cxn ang="0">
                    <a:pos x="4" y="30"/>
                  </a:cxn>
                  <a:cxn ang="0">
                    <a:pos x="13" y="26"/>
                  </a:cxn>
                  <a:cxn ang="0">
                    <a:pos x="23" y="23"/>
                  </a:cxn>
                  <a:cxn ang="0">
                    <a:pos x="33" y="21"/>
                  </a:cxn>
                  <a:cxn ang="0">
                    <a:pos x="39" y="23"/>
                  </a:cxn>
                  <a:cxn ang="0">
                    <a:pos x="44" y="24"/>
                  </a:cxn>
                  <a:cxn ang="0">
                    <a:pos x="53" y="23"/>
                  </a:cxn>
                  <a:cxn ang="0">
                    <a:pos x="67" y="15"/>
                  </a:cxn>
                  <a:cxn ang="0">
                    <a:pos x="88" y="3"/>
                  </a:cxn>
                  <a:cxn ang="0">
                    <a:pos x="103" y="0"/>
                  </a:cxn>
                  <a:cxn ang="0">
                    <a:pos x="113" y="6"/>
                  </a:cxn>
                  <a:cxn ang="0">
                    <a:pos x="118" y="15"/>
                  </a:cxn>
                  <a:cxn ang="0">
                    <a:pos x="121" y="29"/>
                  </a:cxn>
                  <a:cxn ang="0">
                    <a:pos x="114" y="50"/>
                  </a:cxn>
                  <a:cxn ang="0">
                    <a:pos x="103" y="60"/>
                  </a:cxn>
                  <a:cxn ang="0">
                    <a:pos x="89" y="78"/>
                  </a:cxn>
                  <a:cxn ang="0">
                    <a:pos x="88" y="96"/>
                  </a:cxn>
                  <a:cxn ang="0">
                    <a:pos x="86" y="123"/>
                  </a:cxn>
                  <a:cxn ang="0">
                    <a:pos x="78" y="141"/>
                  </a:cxn>
                  <a:cxn ang="0">
                    <a:pos x="68" y="153"/>
                  </a:cxn>
                  <a:cxn ang="0">
                    <a:pos x="59" y="162"/>
                  </a:cxn>
                  <a:cxn ang="0">
                    <a:pos x="50" y="167"/>
                  </a:cxn>
                  <a:cxn ang="0">
                    <a:pos x="42" y="165"/>
                  </a:cxn>
                  <a:cxn ang="0">
                    <a:pos x="35" y="156"/>
                  </a:cxn>
                  <a:cxn ang="0">
                    <a:pos x="26" y="158"/>
                  </a:cxn>
                  <a:cxn ang="0">
                    <a:pos x="22" y="167"/>
                  </a:cxn>
                  <a:cxn ang="0">
                    <a:pos x="18" y="168"/>
                  </a:cxn>
                  <a:cxn ang="0">
                    <a:pos x="18" y="162"/>
                  </a:cxn>
                  <a:cxn ang="0">
                    <a:pos x="24" y="155"/>
                  </a:cxn>
                  <a:cxn ang="0">
                    <a:pos x="27" y="144"/>
                  </a:cxn>
                  <a:cxn ang="0">
                    <a:pos x="34" y="146"/>
                  </a:cxn>
                  <a:cxn ang="0">
                    <a:pos x="43" y="158"/>
                  </a:cxn>
                  <a:cxn ang="0">
                    <a:pos x="54" y="156"/>
                  </a:cxn>
                  <a:cxn ang="0">
                    <a:pos x="68" y="140"/>
                  </a:cxn>
                  <a:cxn ang="0">
                    <a:pos x="79" y="117"/>
                  </a:cxn>
                  <a:cxn ang="0">
                    <a:pos x="85" y="89"/>
                  </a:cxn>
                </a:cxnLst>
                <a:rect l="0" t="0" r="r" b="b"/>
                <a:pathLst>
                  <a:path w="121" h="170">
                    <a:moveTo>
                      <a:pt x="85" y="84"/>
                    </a:moveTo>
                    <a:lnTo>
                      <a:pt x="86" y="77"/>
                    </a:lnTo>
                    <a:lnTo>
                      <a:pt x="90" y="69"/>
                    </a:lnTo>
                    <a:lnTo>
                      <a:pt x="96" y="62"/>
                    </a:lnTo>
                    <a:lnTo>
                      <a:pt x="105" y="53"/>
                    </a:lnTo>
                    <a:lnTo>
                      <a:pt x="113" y="45"/>
                    </a:lnTo>
                    <a:lnTo>
                      <a:pt x="116" y="36"/>
                    </a:lnTo>
                    <a:lnTo>
                      <a:pt x="117" y="27"/>
                    </a:lnTo>
                    <a:lnTo>
                      <a:pt x="116" y="18"/>
                    </a:lnTo>
                    <a:lnTo>
                      <a:pt x="115" y="14"/>
                    </a:lnTo>
                    <a:lnTo>
                      <a:pt x="112" y="9"/>
                    </a:lnTo>
                    <a:lnTo>
                      <a:pt x="107" y="6"/>
                    </a:lnTo>
                    <a:lnTo>
                      <a:pt x="103" y="5"/>
                    </a:lnTo>
                    <a:lnTo>
                      <a:pt x="96" y="5"/>
                    </a:lnTo>
                    <a:lnTo>
                      <a:pt x="90" y="6"/>
                    </a:lnTo>
                    <a:lnTo>
                      <a:pt x="82" y="11"/>
                    </a:lnTo>
                    <a:lnTo>
                      <a:pt x="76" y="17"/>
                    </a:lnTo>
                    <a:lnTo>
                      <a:pt x="69" y="23"/>
                    </a:lnTo>
                    <a:lnTo>
                      <a:pt x="63" y="27"/>
                    </a:lnTo>
                    <a:lnTo>
                      <a:pt x="56" y="29"/>
                    </a:lnTo>
                    <a:lnTo>
                      <a:pt x="51" y="30"/>
                    </a:lnTo>
                    <a:lnTo>
                      <a:pt x="46" y="30"/>
                    </a:lnTo>
                    <a:lnTo>
                      <a:pt x="42" y="30"/>
                    </a:lnTo>
                    <a:lnTo>
                      <a:pt x="38" y="29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3" y="30"/>
                    </a:lnTo>
                    <a:lnTo>
                      <a:pt x="14" y="35"/>
                    </a:lnTo>
                    <a:lnTo>
                      <a:pt x="9" y="38"/>
                    </a:lnTo>
                    <a:lnTo>
                      <a:pt x="5" y="39"/>
                    </a:lnTo>
                    <a:lnTo>
                      <a:pt x="2" y="38"/>
                    </a:lnTo>
                    <a:lnTo>
                      <a:pt x="0" y="36"/>
                    </a:lnTo>
                    <a:lnTo>
                      <a:pt x="2" y="32"/>
                    </a:lnTo>
                    <a:lnTo>
                      <a:pt x="4" y="30"/>
                    </a:lnTo>
                    <a:lnTo>
                      <a:pt x="9" y="27"/>
                    </a:lnTo>
                    <a:lnTo>
                      <a:pt x="13" y="26"/>
                    </a:lnTo>
                    <a:lnTo>
                      <a:pt x="18" y="24"/>
                    </a:lnTo>
                    <a:lnTo>
                      <a:pt x="23" y="23"/>
                    </a:lnTo>
                    <a:lnTo>
                      <a:pt x="28" y="21"/>
                    </a:lnTo>
                    <a:lnTo>
                      <a:pt x="33" y="21"/>
                    </a:lnTo>
                    <a:lnTo>
                      <a:pt x="36" y="21"/>
                    </a:lnTo>
                    <a:lnTo>
                      <a:pt x="39" y="23"/>
                    </a:lnTo>
                    <a:lnTo>
                      <a:pt x="41" y="24"/>
                    </a:lnTo>
                    <a:lnTo>
                      <a:pt x="44" y="24"/>
                    </a:lnTo>
                    <a:lnTo>
                      <a:pt x="49" y="24"/>
                    </a:lnTo>
                    <a:lnTo>
                      <a:pt x="53" y="23"/>
                    </a:lnTo>
                    <a:lnTo>
                      <a:pt x="59" y="20"/>
                    </a:lnTo>
                    <a:lnTo>
                      <a:pt x="67" y="15"/>
                    </a:lnTo>
                    <a:lnTo>
                      <a:pt x="77" y="9"/>
                    </a:lnTo>
                    <a:lnTo>
                      <a:pt x="88" y="3"/>
                    </a:lnTo>
                    <a:lnTo>
                      <a:pt x="96" y="0"/>
                    </a:lnTo>
                    <a:lnTo>
                      <a:pt x="103" y="0"/>
                    </a:lnTo>
                    <a:lnTo>
                      <a:pt x="108" y="3"/>
                    </a:lnTo>
                    <a:lnTo>
                      <a:pt x="113" y="6"/>
                    </a:lnTo>
                    <a:lnTo>
                      <a:pt x="116" y="11"/>
                    </a:lnTo>
                    <a:lnTo>
                      <a:pt x="118" y="15"/>
                    </a:lnTo>
                    <a:lnTo>
                      <a:pt x="120" y="20"/>
                    </a:lnTo>
                    <a:lnTo>
                      <a:pt x="121" y="29"/>
                    </a:lnTo>
                    <a:lnTo>
                      <a:pt x="118" y="39"/>
                    </a:lnTo>
                    <a:lnTo>
                      <a:pt x="114" y="50"/>
                    </a:lnTo>
                    <a:lnTo>
                      <a:pt x="109" y="56"/>
                    </a:lnTo>
                    <a:lnTo>
                      <a:pt x="103" y="60"/>
                    </a:lnTo>
                    <a:lnTo>
                      <a:pt x="95" y="69"/>
                    </a:lnTo>
                    <a:lnTo>
                      <a:pt x="89" y="78"/>
                    </a:lnTo>
                    <a:lnTo>
                      <a:pt x="88" y="87"/>
                    </a:lnTo>
                    <a:lnTo>
                      <a:pt x="88" y="96"/>
                    </a:lnTo>
                    <a:lnTo>
                      <a:pt x="88" y="110"/>
                    </a:lnTo>
                    <a:lnTo>
                      <a:pt x="86" y="123"/>
                    </a:lnTo>
                    <a:lnTo>
                      <a:pt x="82" y="135"/>
                    </a:lnTo>
                    <a:lnTo>
                      <a:pt x="78" y="141"/>
                    </a:lnTo>
                    <a:lnTo>
                      <a:pt x="74" y="147"/>
                    </a:lnTo>
                    <a:lnTo>
                      <a:pt x="68" y="153"/>
                    </a:lnTo>
                    <a:lnTo>
                      <a:pt x="63" y="158"/>
                    </a:lnTo>
                    <a:lnTo>
                      <a:pt x="59" y="162"/>
                    </a:lnTo>
                    <a:lnTo>
                      <a:pt x="53" y="164"/>
                    </a:lnTo>
                    <a:lnTo>
                      <a:pt x="50" y="167"/>
                    </a:lnTo>
                    <a:lnTo>
                      <a:pt x="47" y="167"/>
                    </a:lnTo>
                    <a:lnTo>
                      <a:pt x="42" y="165"/>
                    </a:lnTo>
                    <a:lnTo>
                      <a:pt x="39" y="161"/>
                    </a:lnTo>
                    <a:lnTo>
                      <a:pt x="35" y="156"/>
                    </a:lnTo>
                    <a:lnTo>
                      <a:pt x="29" y="155"/>
                    </a:lnTo>
                    <a:lnTo>
                      <a:pt x="26" y="158"/>
                    </a:lnTo>
                    <a:lnTo>
                      <a:pt x="24" y="162"/>
                    </a:lnTo>
                    <a:lnTo>
                      <a:pt x="22" y="167"/>
                    </a:lnTo>
                    <a:lnTo>
                      <a:pt x="18" y="170"/>
                    </a:lnTo>
                    <a:lnTo>
                      <a:pt x="18" y="168"/>
                    </a:lnTo>
                    <a:lnTo>
                      <a:pt x="18" y="167"/>
                    </a:lnTo>
                    <a:lnTo>
                      <a:pt x="18" y="162"/>
                    </a:lnTo>
                    <a:lnTo>
                      <a:pt x="21" y="159"/>
                    </a:lnTo>
                    <a:lnTo>
                      <a:pt x="24" y="155"/>
                    </a:lnTo>
                    <a:lnTo>
                      <a:pt x="25" y="149"/>
                    </a:lnTo>
                    <a:lnTo>
                      <a:pt x="27" y="144"/>
                    </a:lnTo>
                    <a:lnTo>
                      <a:pt x="29" y="143"/>
                    </a:lnTo>
                    <a:lnTo>
                      <a:pt x="34" y="146"/>
                    </a:lnTo>
                    <a:lnTo>
                      <a:pt x="39" y="152"/>
                    </a:lnTo>
                    <a:lnTo>
                      <a:pt x="43" y="158"/>
                    </a:lnTo>
                    <a:lnTo>
                      <a:pt x="49" y="159"/>
                    </a:lnTo>
                    <a:lnTo>
                      <a:pt x="54" y="156"/>
                    </a:lnTo>
                    <a:lnTo>
                      <a:pt x="62" y="149"/>
                    </a:lnTo>
                    <a:lnTo>
                      <a:pt x="68" y="140"/>
                    </a:lnTo>
                    <a:lnTo>
                      <a:pt x="75" y="129"/>
                    </a:lnTo>
                    <a:lnTo>
                      <a:pt x="79" y="117"/>
                    </a:lnTo>
                    <a:lnTo>
                      <a:pt x="82" y="102"/>
                    </a:lnTo>
                    <a:lnTo>
                      <a:pt x="85" y="89"/>
                    </a:lnTo>
                    <a:lnTo>
                      <a:pt x="85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45" name="Freeform 65"/>
              <p:cNvSpPr>
                <a:spLocks/>
              </p:cNvSpPr>
              <p:nvPr/>
            </p:nvSpPr>
            <p:spPr bwMode="auto">
              <a:xfrm>
                <a:off x="5225" y="2182"/>
                <a:ext cx="41" cy="29"/>
              </a:xfrm>
              <a:custGeom>
                <a:avLst/>
                <a:gdLst/>
                <a:ahLst/>
                <a:cxnLst>
                  <a:cxn ang="0">
                    <a:pos x="41" y="55"/>
                  </a:cxn>
                  <a:cxn ang="0">
                    <a:pos x="41" y="46"/>
                  </a:cxn>
                  <a:cxn ang="0">
                    <a:pos x="40" y="36"/>
                  </a:cxn>
                  <a:cxn ang="0">
                    <a:pos x="37" y="27"/>
                  </a:cxn>
                  <a:cxn ang="0">
                    <a:pos x="34" y="21"/>
                  </a:cxn>
                  <a:cxn ang="0">
                    <a:pos x="35" y="19"/>
                  </a:cxn>
                  <a:cxn ang="0">
                    <a:pos x="36" y="16"/>
                  </a:cxn>
                  <a:cxn ang="0">
                    <a:pos x="37" y="12"/>
                  </a:cxn>
                  <a:cxn ang="0">
                    <a:pos x="37" y="7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1" y="0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6" y="3"/>
                  </a:cxn>
                  <a:cxn ang="0">
                    <a:pos x="28" y="4"/>
                  </a:cxn>
                  <a:cxn ang="0">
                    <a:pos x="30" y="6"/>
                  </a:cxn>
                  <a:cxn ang="0">
                    <a:pos x="31" y="7"/>
                  </a:cxn>
                  <a:cxn ang="0">
                    <a:pos x="33" y="10"/>
                  </a:cxn>
                  <a:cxn ang="0">
                    <a:pos x="31" y="15"/>
                  </a:cxn>
                  <a:cxn ang="0">
                    <a:pos x="26" y="21"/>
                  </a:cxn>
                  <a:cxn ang="0">
                    <a:pos x="19" y="25"/>
                  </a:cxn>
                  <a:cxn ang="0">
                    <a:pos x="11" y="28"/>
                  </a:cxn>
                  <a:cxn ang="0">
                    <a:pos x="6" y="28"/>
                  </a:cxn>
                  <a:cxn ang="0">
                    <a:pos x="3" y="24"/>
                  </a:cxn>
                  <a:cxn ang="0">
                    <a:pos x="3" y="18"/>
                  </a:cxn>
                  <a:cxn ang="0">
                    <a:pos x="2" y="18"/>
                  </a:cxn>
                  <a:cxn ang="0">
                    <a:pos x="1" y="18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3"/>
                  </a:cxn>
                  <a:cxn ang="0">
                    <a:pos x="8" y="36"/>
                  </a:cxn>
                  <a:cxn ang="0">
                    <a:pos x="21" y="31"/>
                  </a:cxn>
                  <a:cxn ang="0">
                    <a:pos x="23" y="31"/>
                  </a:cxn>
                  <a:cxn ang="0">
                    <a:pos x="27" y="30"/>
                  </a:cxn>
                  <a:cxn ang="0">
                    <a:pos x="30" y="30"/>
                  </a:cxn>
                  <a:cxn ang="0">
                    <a:pos x="33" y="33"/>
                  </a:cxn>
                  <a:cxn ang="0">
                    <a:pos x="34" y="39"/>
                  </a:cxn>
                  <a:cxn ang="0">
                    <a:pos x="36" y="45"/>
                  </a:cxn>
                  <a:cxn ang="0">
                    <a:pos x="36" y="51"/>
                  </a:cxn>
                  <a:cxn ang="0">
                    <a:pos x="36" y="57"/>
                  </a:cxn>
                  <a:cxn ang="0">
                    <a:pos x="41" y="55"/>
                  </a:cxn>
                </a:cxnLst>
                <a:rect l="0" t="0" r="r" b="b"/>
                <a:pathLst>
                  <a:path w="41" h="57">
                    <a:moveTo>
                      <a:pt x="41" y="55"/>
                    </a:moveTo>
                    <a:lnTo>
                      <a:pt x="41" y="46"/>
                    </a:lnTo>
                    <a:lnTo>
                      <a:pt x="40" y="36"/>
                    </a:lnTo>
                    <a:lnTo>
                      <a:pt x="37" y="27"/>
                    </a:lnTo>
                    <a:lnTo>
                      <a:pt x="34" y="21"/>
                    </a:lnTo>
                    <a:lnTo>
                      <a:pt x="35" y="19"/>
                    </a:lnTo>
                    <a:lnTo>
                      <a:pt x="36" y="16"/>
                    </a:lnTo>
                    <a:lnTo>
                      <a:pt x="37" y="12"/>
                    </a:lnTo>
                    <a:lnTo>
                      <a:pt x="37" y="7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6" y="3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1" y="7"/>
                    </a:lnTo>
                    <a:lnTo>
                      <a:pt x="33" y="10"/>
                    </a:lnTo>
                    <a:lnTo>
                      <a:pt x="31" y="15"/>
                    </a:lnTo>
                    <a:lnTo>
                      <a:pt x="26" y="21"/>
                    </a:lnTo>
                    <a:lnTo>
                      <a:pt x="19" y="25"/>
                    </a:lnTo>
                    <a:lnTo>
                      <a:pt x="11" y="28"/>
                    </a:lnTo>
                    <a:lnTo>
                      <a:pt x="6" y="28"/>
                    </a:lnTo>
                    <a:lnTo>
                      <a:pt x="3" y="24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1" y="18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3"/>
                    </a:lnTo>
                    <a:lnTo>
                      <a:pt x="8" y="36"/>
                    </a:lnTo>
                    <a:lnTo>
                      <a:pt x="21" y="31"/>
                    </a:lnTo>
                    <a:lnTo>
                      <a:pt x="23" y="31"/>
                    </a:lnTo>
                    <a:lnTo>
                      <a:pt x="27" y="30"/>
                    </a:lnTo>
                    <a:lnTo>
                      <a:pt x="30" y="30"/>
                    </a:lnTo>
                    <a:lnTo>
                      <a:pt x="33" y="33"/>
                    </a:lnTo>
                    <a:lnTo>
                      <a:pt x="34" y="39"/>
                    </a:lnTo>
                    <a:lnTo>
                      <a:pt x="36" y="45"/>
                    </a:lnTo>
                    <a:lnTo>
                      <a:pt x="36" y="51"/>
                    </a:lnTo>
                    <a:lnTo>
                      <a:pt x="36" y="57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46" name="Freeform 66"/>
              <p:cNvSpPr>
                <a:spLocks/>
              </p:cNvSpPr>
              <p:nvPr/>
            </p:nvSpPr>
            <p:spPr bwMode="auto">
              <a:xfrm>
                <a:off x="5244" y="2153"/>
                <a:ext cx="41" cy="56"/>
              </a:xfrm>
              <a:custGeom>
                <a:avLst/>
                <a:gdLst/>
                <a:ahLst/>
                <a:cxnLst>
                  <a:cxn ang="0">
                    <a:pos x="33" y="113"/>
                  </a:cxn>
                  <a:cxn ang="0">
                    <a:pos x="34" y="110"/>
                  </a:cxn>
                  <a:cxn ang="0">
                    <a:pos x="35" y="101"/>
                  </a:cxn>
                  <a:cxn ang="0">
                    <a:pos x="35" y="87"/>
                  </a:cxn>
                  <a:cxn ang="0">
                    <a:pos x="33" y="71"/>
                  </a:cxn>
                  <a:cxn ang="0">
                    <a:pos x="29" y="56"/>
                  </a:cxn>
                  <a:cxn ang="0">
                    <a:pos x="25" y="45"/>
                  </a:cxn>
                  <a:cxn ang="0">
                    <a:pos x="22" y="38"/>
                  </a:cxn>
                  <a:cxn ang="0">
                    <a:pos x="19" y="35"/>
                  </a:cxn>
                  <a:cxn ang="0">
                    <a:pos x="18" y="33"/>
                  </a:cxn>
                  <a:cxn ang="0">
                    <a:pos x="18" y="30"/>
                  </a:cxn>
                  <a:cxn ang="0">
                    <a:pos x="18" y="27"/>
                  </a:cxn>
                  <a:cxn ang="0">
                    <a:pos x="20" y="26"/>
                  </a:cxn>
                  <a:cxn ang="0">
                    <a:pos x="23" y="24"/>
                  </a:cxn>
                  <a:cxn ang="0">
                    <a:pos x="27" y="21"/>
                  </a:cxn>
                  <a:cxn ang="0">
                    <a:pos x="30" y="18"/>
                  </a:cxn>
                  <a:cxn ang="0">
                    <a:pos x="30" y="15"/>
                  </a:cxn>
                  <a:cxn ang="0">
                    <a:pos x="29" y="11"/>
                  </a:cxn>
                  <a:cxn ang="0">
                    <a:pos x="25" y="8"/>
                  </a:cxn>
                  <a:cxn ang="0">
                    <a:pos x="21" y="6"/>
                  </a:cxn>
                  <a:cxn ang="0">
                    <a:pos x="15" y="6"/>
                  </a:cxn>
                  <a:cxn ang="0">
                    <a:pos x="8" y="9"/>
                  </a:cxn>
                  <a:cxn ang="0">
                    <a:pos x="5" y="15"/>
                  </a:cxn>
                  <a:cxn ang="0">
                    <a:pos x="3" y="20"/>
                  </a:cxn>
                  <a:cxn ang="0">
                    <a:pos x="4" y="23"/>
                  </a:cxn>
                  <a:cxn ang="0">
                    <a:pos x="5" y="24"/>
                  </a:cxn>
                  <a:cxn ang="0">
                    <a:pos x="6" y="26"/>
                  </a:cxn>
                  <a:cxn ang="0">
                    <a:pos x="7" y="27"/>
                  </a:cxn>
                  <a:cxn ang="0">
                    <a:pos x="10" y="29"/>
                  </a:cxn>
                  <a:cxn ang="0">
                    <a:pos x="14" y="29"/>
                  </a:cxn>
                  <a:cxn ang="0">
                    <a:pos x="14" y="30"/>
                  </a:cxn>
                  <a:cxn ang="0">
                    <a:pos x="11" y="32"/>
                  </a:cxn>
                  <a:cxn ang="0">
                    <a:pos x="9" y="33"/>
                  </a:cxn>
                  <a:cxn ang="0">
                    <a:pos x="7" y="33"/>
                  </a:cxn>
                  <a:cxn ang="0">
                    <a:pos x="4" y="32"/>
                  </a:cxn>
                  <a:cxn ang="0">
                    <a:pos x="1" y="27"/>
                  </a:cxn>
                  <a:cxn ang="0">
                    <a:pos x="0" y="21"/>
                  </a:cxn>
                  <a:cxn ang="0">
                    <a:pos x="2" y="14"/>
                  </a:cxn>
                  <a:cxn ang="0">
                    <a:pos x="5" y="8"/>
                  </a:cxn>
                  <a:cxn ang="0">
                    <a:pos x="9" y="3"/>
                  </a:cxn>
                  <a:cxn ang="0">
                    <a:pos x="14" y="2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3" y="3"/>
                  </a:cxn>
                  <a:cxn ang="0">
                    <a:pos x="36" y="8"/>
                  </a:cxn>
                  <a:cxn ang="0">
                    <a:pos x="36" y="14"/>
                  </a:cxn>
                  <a:cxn ang="0">
                    <a:pos x="34" y="20"/>
                  </a:cxn>
                  <a:cxn ang="0">
                    <a:pos x="30" y="24"/>
                  </a:cxn>
                  <a:cxn ang="0">
                    <a:pos x="25" y="27"/>
                  </a:cxn>
                  <a:cxn ang="0">
                    <a:pos x="22" y="29"/>
                  </a:cxn>
                  <a:cxn ang="0">
                    <a:pos x="21" y="30"/>
                  </a:cxn>
                  <a:cxn ang="0">
                    <a:pos x="21" y="33"/>
                  </a:cxn>
                  <a:cxn ang="0">
                    <a:pos x="22" y="35"/>
                  </a:cxn>
                  <a:cxn ang="0">
                    <a:pos x="27" y="41"/>
                  </a:cxn>
                  <a:cxn ang="0">
                    <a:pos x="32" y="51"/>
                  </a:cxn>
                  <a:cxn ang="0">
                    <a:pos x="37" y="66"/>
                  </a:cxn>
                  <a:cxn ang="0">
                    <a:pos x="41" y="81"/>
                  </a:cxn>
                  <a:cxn ang="0">
                    <a:pos x="41" y="95"/>
                  </a:cxn>
                  <a:cxn ang="0">
                    <a:pos x="41" y="105"/>
                  </a:cxn>
                  <a:cxn ang="0">
                    <a:pos x="41" y="111"/>
                  </a:cxn>
                  <a:cxn ang="0">
                    <a:pos x="41" y="113"/>
                  </a:cxn>
                  <a:cxn ang="0">
                    <a:pos x="33" y="113"/>
                  </a:cxn>
                </a:cxnLst>
                <a:rect l="0" t="0" r="r" b="b"/>
                <a:pathLst>
                  <a:path w="41" h="113">
                    <a:moveTo>
                      <a:pt x="33" y="113"/>
                    </a:moveTo>
                    <a:lnTo>
                      <a:pt x="34" y="110"/>
                    </a:lnTo>
                    <a:lnTo>
                      <a:pt x="35" y="101"/>
                    </a:lnTo>
                    <a:lnTo>
                      <a:pt x="35" y="87"/>
                    </a:lnTo>
                    <a:lnTo>
                      <a:pt x="33" y="71"/>
                    </a:lnTo>
                    <a:lnTo>
                      <a:pt x="29" y="56"/>
                    </a:lnTo>
                    <a:lnTo>
                      <a:pt x="25" y="45"/>
                    </a:lnTo>
                    <a:lnTo>
                      <a:pt x="22" y="38"/>
                    </a:lnTo>
                    <a:lnTo>
                      <a:pt x="19" y="35"/>
                    </a:lnTo>
                    <a:lnTo>
                      <a:pt x="18" y="33"/>
                    </a:lnTo>
                    <a:lnTo>
                      <a:pt x="18" y="30"/>
                    </a:lnTo>
                    <a:lnTo>
                      <a:pt x="18" y="27"/>
                    </a:lnTo>
                    <a:lnTo>
                      <a:pt x="20" y="26"/>
                    </a:lnTo>
                    <a:lnTo>
                      <a:pt x="23" y="24"/>
                    </a:lnTo>
                    <a:lnTo>
                      <a:pt x="27" y="21"/>
                    </a:lnTo>
                    <a:lnTo>
                      <a:pt x="30" y="18"/>
                    </a:lnTo>
                    <a:lnTo>
                      <a:pt x="30" y="15"/>
                    </a:lnTo>
                    <a:lnTo>
                      <a:pt x="29" y="11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5" y="6"/>
                    </a:lnTo>
                    <a:lnTo>
                      <a:pt x="8" y="9"/>
                    </a:lnTo>
                    <a:lnTo>
                      <a:pt x="5" y="15"/>
                    </a:lnTo>
                    <a:lnTo>
                      <a:pt x="3" y="20"/>
                    </a:lnTo>
                    <a:lnTo>
                      <a:pt x="4" y="23"/>
                    </a:lnTo>
                    <a:lnTo>
                      <a:pt x="5" y="24"/>
                    </a:lnTo>
                    <a:lnTo>
                      <a:pt x="6" y="26"/>
                    </a:lnTo>
                    <a:lnTo>
                      <a:pt x="7" y="27"/>
                    </a:lnTo>
                    <a:lnTo>
                      <a:pt x="10" y="29"/>
                    </a:lnTo>
                    <a:lnTo>
                      <a:pt x="14" y="29"/>
                    </a:lnTo>
                    <a:lnTo>
                      <a:pt x="14" y="30"/>
                    </a:lnTo>
                    <a:lnTo>
                      <a:pt x="11" y="32"/>
                    </a:lnTo>
                    <a:lnTo>
                      <a:pt x="9" y="33"/>
                    </a:lnTo>
                    <a:lnTo>
                      <a:pt x="7" y="33"/>
                    </a:lnTo>
                    <a:lnTo>
                      <a:pt x="4" y="32"/>
                    </a:lnTo>
                    <a:lnTo>
                      <a:pt x="1" y="27"/>
                    </a:lnTo>
                    <a:lnTo>
                      <a:pt x="0" y="21"/>
                    </a:lnTo>
                    <a:lnTo>
                      <a:pt x="2" y="14"/>
                    </a:lnTo>
                    <a:lnTo>
                      <a:pt x="5" y="8"/>
                    </a:lnTo>
                    <a:lnTo>
                      <a:pt x="9" y="3"/>
                    </a:lnTo>
                    <a:lnTo>
                      <a:pt x="14" y="2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3" y="3"/>
                    </a:lnTo>
                    <a:lnTo>
                      <a:pt x="36" y="8"/>
                    </a:lnTo>
                    <a:lnTo>
                      <a:pt x="36" y="14"/>
                    </a:lnTo>
                    <a:lnTo>
                      <a:pt x="34" y="20"/>
                    </a:lnTo>
                    <a:lnTo>
                      <a:pt x="30" y="24"/>
                    </a:lnTo>
                    <a:lnTo>
                      <a:pt x="25" y="27"/>
                    </a:lnTo>
                    <a:lnTo>
                      <a:pt x="22" y="29"/>
                    </a:lnTo>
                    <a:lnTo>
                      <a:pt x="21" y="30"/>
                    </a:lnTo>
                    <a:lnTo>
                      <a:pt x="21" y="33"/>
                    </a:lnTo>
                    <a:lnTo>
                      <a:pt x="22" y="35"/>
                    </a:lnTo>
                    <a:lnTo>
                      <a:pt x="27" y="41"/>
                    </a:lnTo>
                    <a:lnTo>
                      <a:pt x="32" y="51"/>
                    </a:lnTo>
                    <a:lnTo>
                      <a:pt x="37" y="66"/>
                    </a:lnTo>
                    <a:lnTo>
                      <a:pt x="41" y="81"/>
                    </a:lnTo>
                    <a:lnTo>
                      <a:pt x="41" y="95"/>
                    </a:lnTo>
                    <a:lnTo>
                      <a:pt x="41" y="105"/>
                    </a:lnTo>
                    <a:lnTo>
                      <a:pt x="41" y="111"/>
                    </a:lnTo>
                    <a:lnTo>
                      <a:pt x="41" y="113"/>
                    </a:lnTo>
                    <a:lnTo>
                      <a:pt x="33" y="1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47" name="Freeform 67"/>
              <p:cNvSpPr>
                <a:spLocks/>
              </p:cNvSpPr>
              <p:nvPr/>
            </p:nvSpPr>
            <p:spPr bwMode="auto">
              <a:xfrm>
                <a:off x="5284" y="2134"/>
                <a:ext cx="23" cy="1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3" y="5"/>
                  </a:cxn>
                  <a:cxn ang="0">
                    <a:pos x="1" y="9"/>
                  </a:cxn>
                  <a:cxn ang="0">
                    <a:pos x="0" y="12"/>
                  </a:cxn>
                  <a:cxn ang="0">
                    <a:pos x="1" y="15"/>
                  </a:cxn>
                  <a:cxn ang="0">
                    <a:pos x="4" y="17"/>
                  </a:cxn>
                  <a:cxn ang="0">
                    <a:pos x="8" y="15"/>
                  </a:cxn>
                  <a:cxn ang="0">
                    <a:pos x="11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13" y="27"/>
                  </a:cxn>
                  <a:cxn ang="0">
                    <a:pos x="15" y="27"/>
                  </a:cxn>
                  <a:cxn ang="0">
                    <a:pos x="16" y="26"/>
                  </a:cxn>
                  <a:cxn ang="0">
                    <a:pos x="16" y="24"/>
                  </a:cxn>
                  <a:cxn ang="0">
                    <a:pos x="16" y="21"/>
                  </a:cxn>
                  <a:cxn ang="0">
                    <a:pos x="16" y="18"/>
                  </a:cxn>
                  <a:cxn ang="0">
                    <a:pos x="16" y="17"/>
                  </a:cxn>
                  <a:cxn ang="0">
                    <a:pos x="17" y="17"/>
                  </a:cxn>
                  <a:cxn ang="0">
                    <a:pos x="19" y="15"/>
                  </a:cxn>
                  <a:cxn ang="0">
                    <a:pos x="21" y="11"/>
                  </a:cxn>
                  <a:cxn ang="0">
                    <a:pos x="23" y="8"/>
                  </a:cxn>
                  <a:cxn ang="0">
                    <a:pos x="22" y="5"/>
                  </a:cxn>
                  <a:cxn ang="0">
                    <a:pos x="20" y="2"/>
                  </a:cxn>
                  <a:cxn ang="0">
                    <a:pos x="17" y="0"/>
                  </a:cxn>
                  <a:cxn ang="0">
                    <a:pos x="14" y="0"/>
                  </a:cxn>
                  <a:cxn ang="0">
                    <a:pos x="11" y="2"/>
                  </a:cxn>
                  <a:cxn ang="0">
                    <a:pos x="10" y="2"/>
                  </a:cxn>
                  <a:cxn ang="0">
                    <a:pos x="10" y="3"/>
                  </a:cxn>
                  <a:cxn ang="0">
                    <a:pos x="11" y="3"/>
                  </a:cxn>
                  <a:cxn ang="0">
                    <a:pos x="13" y="5"/>
                  </a:cxn>
                  <a:cxn ang="0">
                    <a:pos x="14" y="6"/>
                  </a:cxn>
                  <a:cxn ang="0">
                    <a:pos x="14" y="8"/>
                  </a:cxn>
                  <a:cxn ang="0">
                    <a:pos x="13" y="11"/>
                  </a:cxn>
                  <a:cxn ang="0">
                    <a:pos x="11" y="11"/>
                  </a:cxn>
                  <a:cxn ang="0">
                    <a:pos x="9" y="11"/>
                  </a:cxn>
                  <a:cxn ang="0">
                    <a:pos x="7" y="11"/>
                  </a:cxn>
                  <a:cxn ang="0">
                    <a:pos x="6" y="9"/>
                  </a:cxn>
                  <a:cxn ang="0">
                    <a:pos x="6" y="8"/>
                  </a:cxn>
                  <a:cxn ang="0">
                    <a:pos x="7" y="6"/>
                  </a:cxn>
                  <a:cxn ang="0">
                    <a:pos x="7" y="3"/>
                  </a:cxn>
                  <a:cxn ang="0">
                    <a:pos x="7" y="3"/>
                  </a:cxn>
                  <a:cxn ang="0">
                    <a:pos x="6" y="3"/>
                  </a:cxn>
                </a:cxnLst>
                <a:rect l="0" t="0" r="r" b="b"/>
                <a:pathLst>
                  <a:path w="23" h="27">
                    <a:moveTo>
                      <a:pt x="6" y="3"/>
                    </a:moveTo>
                    <a:lnTo>
                      <a:pt x="3" y="5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4" y="17"/>
                    </a:lnTo>
                    <a:lnTo>
                      <a:pt x="8" y="15"/>
                    </a:lnTo>
                    <a:lnTo>
                      <a:pt x="11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13" y="27"/>
                    </a:lnTo>
                    <a:lnTo>
                      <a:pt x="15" y="27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16" y="21"/>
                    </a:lnTo>
                    <a:lnTo>
                      <a:pt x="16" y="18"/>
                    </a:lnTo>
                    <a:lnTo>
                      <a:pt x="16" y="17"/>
                    </a:lnTo>
                    <a:lnTo>
                      <a:pt x="17" y="17"/>
                    </a:lnTo>
                    <a:lnTo>
                      <a:pt x="19" y="15"/>
                    </a:lnTo>
                    <a:lnTo>
                      <a:pt x="21" y="11"/>
                    </a:lnTo>
                    <a:lnTo>
                      <a:pt x="23" y="8"/>
                    </a:lnTo>
                    <a:lnTo>
                      <a:pt x="22" y="5"/>
                    </a:lnTo>
                    <a:lnTo>
                      <a:pt x="20" y="2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3" y="5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7" y="6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48" name="Freeform 68"/>
              <p:cNvSpPr>
                <a:spLocks/>
              </p:cNvSpPr>
              <p:nvPr/>
            </p:nvSpPr>
            <p:spPr bwMode="auto">
              <a:xfrm>
                <a:off x="5292" y="2158"/>
                <a:ext cx="32" cy="51"/>
              </a:xfrm>
              <a:custGeom>
                <a:avLst/>
                <a:gdLst/>
                <a:ahLst/>
                <a:cxnLst>
                  <a:cxn ang="0">
                    <a:pos x="0" y="100"/>
                  </a:cxn>
                  <a:cxn ang="0">
                    <a:pos x="2" y="91"/>
                  </a:cxn>
                  <a:cxn ang="0">
                    <a:pos x="8" y="69"/>
                  </a:cxn>
                  <a:cxn ang="0">
                    <a:pos x="12" y="43"/>
                  </a:cxn>
                  <a:cxn ang="0">
                    <a:pos x="12" y="21"/>
                  </a:cxn>
                  <a:cxn ang="0">
                    <a:pos x="11" y="19"/>
                  </a:cxn>
                  <a:cxn ang="0">
                    <a:pos x="8" y="18"/>
                  </a:cxn>
                  <a:cxn ang="0">
                    <a:pos x="5" y="13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0" y="0"/>
                  </a:cxn>
                  <a:cxn ang="0">
                    <a:pos x="14" y="0"/>
                  </a:cxn>
                  <a:cxn ang="0">
                    <a:pos x="18" y="0"/>
                  </a:cxn>
                  <a:cxn ang="0">
                    <a:pos x="22" y="0"/>
                  </a:cxn>
                  <a:cxn ang="0">
                    <a:pos x="26" y="1"/>
                  </a:cxn>
                  <a:cxn ang="0">
                    <a:pos x="31" y="4"/>
                  </a:cxn>
                  <a:cxn ang="0">
                    <a:pos x="32" y="9"/>
                  </a:cxn>
                  <a:cxn ang="0">
                    <a:pos x="31" y="15"/>
                  </a:cxn>
                  <a:cxn ang="0">
                    <a:pos x="26" y="18"/>
                  </a:cxn>
                  <a:cxn ang="0">
                    <a:pos x="22" y="21"/>
                  </a:cxn>
                  <a:cxn ang="0">
                    <a:pos x="18" y="22"/>
                  </a:cxn>
                  <a:cxn ang="0">
                    <a:pos x="16" y="22"/>
                  </a:cxn>
                  <a:cxn ang="0">
                    <a:pos x="16" y="21"/>
                  </a:cxn>
                  <a:cxn ang="0">
                    <a:pos x="15" y="19"/>
                  </a:cxn>
                  <a:cxn ang="0">
                    <a:pos x="18" y="18"/>
                  </a:cxn>
                  <a:cxn ang="0">
                    <a:pos x="21" y="16"/>
                  </a:cxn>
                  <a:cxn ang="0">
                    <a:pos x="23" y="15"/>
                  </a:cxn>
                  <a:cxn ang="0">
                    <a:pos x="24" y="13"/>
                  </a:cxn>
                  <a:cxn ang="0">
                    <a:pos x="23" y="10"/>
                  </a:cxn>
                  <a:cxn ang="0">
                    <a:pos x="22" y="9"/>
                  </a:cxn>
                  <a:cxn ang="0">
                    <a:pos x="20" y="6"/>
                  </a:cxn>
                  <a:cxn ang="0">
                    <a:pos x="16" y="4"/>
                  </a:cxn>
                  <a:cxn ang="0">
                    <a:pos x="14" y="4"/>
                  </a:cxn>
                  <a:cxn ang="0">
                    <a:pos x="12" y="7"/>
                  </a:cxn>
                  <a:cxn ang="0">
                    <a:pos x="12" y="10"/>
                  </a:cxn>
                  <a:cxn ang="0">
                    <a:pos x="13" y="15"/>
                  </a:cxn>
                  <a:cxn ang="0">
                    <a:pos x="15" y="19"/>
                  </a:cxn>
                  <a:cxn ang="0">
                    <a:pos x="16" y="25"/>
                  </a:cxn>
                  <a:cxn ang="0">
                    <a:pos x="18" y="33"/>
                  </a:cxn>
                  <a:cxn ang="0">
                    <a:pos x="16" y="40"/>
                  </a:cxn>
                  <a:cxn ang="0">
                    <a:pos x="16" y="43"/>
                  </a:cxn>
                  <a:cxn ang="0">
                    <a:pos x="8" y="102"/>
                  </a:cxn>
                  <a:cxn ang="0">
                    <a:pos x="0" y="100"/>
                  </a:cxn>
                </a:cxnLst>
                <a:rect l="0" t="0" r="r" b="b"/>
                <a:pathLst>
                  <a:path w="32" h="102">
                    <a:moveTo>
                      <a:pt x="0" y="100"/>
                    </a:moveTo>
                    <a:lnTo>
                      <a:pt x="2" y="91"/>
                    </a:lnTo>
                    <a:lnTo>
                      <a:pt x="8" y="69"/>
                    </a:lnTo>
                    <a:lnTo>
                      <a:pt x="12" y="43"/>
                    </a:lnTo>
                    <a:lnTo>
                      <a:pt x="12" y="21"/>
                    </a:lnTo>
                    <a:lnTo>
                      <a:pt x="11" y="19"/>
                    </a:lnTo>
                    <a:lnTo>
                      <a:pt x="8" y="18"/>
                    </a:lnTo>
                    <a:lnTo>
                      <a:pt x="5" y="13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1"/>
                    </a:lnTo>
                    <a:lnTo>
                      <a:pt x="31" y="4"/>
                    </a:lnTo>
                    <a:lnTo>
                      <a:pt x="32" y="9"/>
                    </a:lnTo>
                    <a:lnTo>
                      <a:pt x="31" y="15"/>
                    </a:lnTo>
                    <a:lnTo>
                      <a:pt x="26" y="18"/>
                    </a:lnTo>
                    <a:lnTo>
                      <a:pt x="22" y="21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6" y="21"/>
                    </a:lnTo>
                    <a:lnTo>
                      <a:pt x="15" y="19"/>
                    </a:lnTo>
                    <a:lnTo>
                      <a:pt x="18" y="18"/>
                    </a:lnTo>
                    <a:lnTo>
                      <a:pt x="21" y="16"/>
                    </a:lnTo>
                    <a:lnTo>
                      <a:pt x="23" y="15"/>
                    </a:lnTo>
                    <a:lnTo>
                      <a:pt x="24" y="13"/>
                    </a:lnTo>
                    <a:lnTo>
                      <a:pt x="23" y="10"/>
                    </a:lnTo>
                    <a:lnTo>
                      <a:pt x="22" y="9"/>
                    </a:lnTo>
                    <a:lnTo>
                      <a:pt x="20" y="6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2" y="7"/>
                    </a:lnTo>
                    <a:lnTo>
                      <a:pt x="12" y="10"/>
                    </a:lnTo>
                    <a:lnTo>
                      <a:pt x="13" y="15"/>
                    </a:lnTo>
                    <a:lnTo>
                      <a:pt x="15" y="19"/>
                    </a:lnTo>
                    <a:lnTo>
                      <a:pt x="16" y="25"/>
                    </a:lnTo>
                    <a:lnTo>
                      <a:pt x="18" y="33"/>
                    </a:lnTo>
                    <a:lnTo>
                      <a:pt x="16" y="40"/>
                    </a:lnTo>
                    <a:lnTo>
                      <a:pt x="16" y="43"/>
                    </a:lnTo>
                    <a:lnTo>
                      <a:pt x="8" y="102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49" name="Freeform 69"/>
              <p:cNvSpPr>
                <a:spLocks/>
              </p:cNvSpPr>
              <p:nvPr/>
            </p:nvSpPr>
            <p:spPr bwMode="auto">
              <a:xfrm>
                <a:off x="5325" y="2133"/>
                <a:ext cx="33" cy="16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4" y="1"/>
                  </a:cxn>
                  <a:cxn ang="0">
                    <a:pos x="1" y="3"/>
                  </a:cxn>
                  <a:cxn ang="0">
                    <a:pos x="0" y="7"/>
                  </a:cxn>
                  <a:cxn ang="0">
                    <a:pos x="2" y="12"/>
                  </a:cxn>
                  <a:cxn ang="0">
                    <a:pos x="6" y="16"/>
                  </a:cxn>
                  <a:cxn ang="0">
                    <a:pos x="11" y="19"/>
                  </a:cxn>
                  <a:cxn ang="0">
                    <a:pos x="14" y="22"/>
                  </a:cxn>
                  <a:cxn ang="0">
                    <a:pos x="15" y="27"/>
                  </a:cxn>
                  <a:cxn ang="0">
                    <a:pos x="15" y="31"/>
                  </a:cxn>
                  <a:cxn ang="0">
                    <a:pos x="16" y="33"/>
                  </a:cxn>
                  <a:cxn ang="0">
                    <a:pos x="16" y="31"/>
                  </a:cxn>
                  <a:cxn ang="0">
                    <a:pos x="17" y="28"/>
                  </a:cxn>
                  <a:cxn ang="0">
                    <a:pos x="19" y="25"/>
                  </a:cxn>
                  <a:cxn ang="0">
                    <a:pos x="21" y="22"/>
                  </a:cxn>
                  <a:cxn ang="0">
                    <a:pos x="22" y="21"/>
                  </a:cxn>
                  <a:cxn ang="0">
                    <a:pos x="25" y="21"/>
                  </a:cxn>
                  <a:cxn ang="0">
                    <a:pos x="28" y="19"/>
                  </a:cxn>
                  <a:cxn ang="0">
                    <a:pos x="32" y="18"/>
                  </a:cxn>
                  <a:cxn ang="0">
                    <a:pos x="33" y="13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8" y="6"/>
                  </a:cxn>
                  <a:cxn ang="0">
                    <a:pos x="28" y="9"/>
                  </a:cxn>
                  <a:cxn ang="0">
                    <a:pos x="29" y="10"/>
                  </a:cxn>
                  <a:cxn ang="0">
                    <a:pos x="29" y="13"/>
                  </a:cxn>
                  <a:cxn ang="0">
                    <a:pos x="27" y="15"/>
                  </a:cxn>
                  <a:cxn ang="0">
                    <a:pos x="25" y="16"/>
                  </a:cxn>
                  <a:cxn ang="0">
                    <a:pos x="20" y="18"/>
                  </a:cxn>
                  <a:cxn ang="0">
                    <a:pos x="16" y="16"/>
                  </a:cxn>
                  <a:cxn ang="0">
                    <a:pos x="12" y="15"/>
                  </a:cxn>
                  <a:cxn ang="0">
                    <a:pos x="7" y="12"/>
                  </a:cxn>
                  <a:cxn ang="0">
                    <a:pos x="5" y="7"/>
                  </a:cxn>
                  <a:cxn ang="0">
                    <a:pos x="6" y="4"/>
                  </a:cxn>
                  <a:cxn ang="0">
                    <a:pos x="8" y="3"/>
                  </a:cxn>
                  <a:cxn ang="0">
                    <a:pos x="8" y="1"/>
                  </a:cxn>
                  <a:cxn ang="0">
                    <a:pos x="7" y="0"/>
                  </a:cxn>
                </a:cxnLst>
                <a:rect l="0" t="0" r="r" b="b"/>
                <a:pathLst>
                  <a:path w="33" h="33">
                    <a:moveTo>
                      <a:pt x="7" y="0"/>
                    </a:moveTo>
                    <a:lnTo>
                      <a:pt x="4" y="1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6" y="16"/>
                    </a:lnTo>
                    <a:lnTo>
                      <a:pt x="11" y="19"/>
                    </a:lnTo>
                    <a:lnTo>
                      <a:pt x="14" y="22"/>
                    </a:lnTo>
                    <a:lnTo>
                      <a:pt x="15" y="27"/>
                    </a:lnTo>
                    <a:lnTo>
                      <a:pt x="15" y="31"/>
                    </a:lnTo>
                    <a:lnTo>
                      <a:pt x="16" y="33"/>
                    </a:lnTo>
                    <a:lnTo>
                      <a:pt x="16" y="31"/>
                    </a:lnTo>
                    <a:lnTo>
                      <a:pt x="17" y="28"/>
                    </a:lnTo>
                    <a:lnTo>
                      <a:pt x="19" y="25"/>
                    </a:lnTo>
                    <a:lnTo>
                      <a:pt x="21" y="22"/>
                    </a:lnTo>
                    <a:lnTo>
                      <a:pt x="22" y="21"/>
                    </a:lnTo>
                    <a:lnTo>
                      <a:pt x="25" y="21"/>
                    </a:lnTo>
                    <a:lnTo>
                      <a:pt x="28" y="19"/>
                    </a:lnTo>
                    <a:lnTo>
                      <a:pt x="32" y="18"/>
                    </a:lnTo>
                    <a:lnTo>
                      <a:pt x="33" y="13"/>
                    </a:lnTo>
                    <a:lnTo>
                      <a:pt x="32" y="9"/>
                    </a:lnTo>
                    <a:lnTo>
                      <a:pt x="29" y="4"/>
                    </a:lnTo>
                    <a:lnTo>
                      <a:pt x="28" y="6"/>
                    </a:lnTo>
                    <a:lnTo>
                      <a:pt x="28" y="9"/>
                    </a:lnTo>
                    <a:lnTo>
                      <a:pt x="29" y="10"/>
                    </a:lnTo>
                    <a:lnTo>
                      <a:pt x="29" y="13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0" y="18"/>
                    </a:lnTo>
                    <a:lnTo>
                      <a:pt x="16" y="16"/>
                    </a:lnTo>
                    <a:lnTo>
                      <a:pt x="12" y="15"/>
                    </a:lnTo>
                    <a:lnTo>
                      <a:pt x="7" y="12"/>
                    </a:lnTo>
                    <a:lnTo>
                      <a:pt x="5" y="7"/>
                    </a:lnTo>
                    <a:lnTo>
                      <a:pt x="6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50" name="Freeform 70"/>
              <p:cNvSpPr>
                <a:spLocks/>
              </p:cNvSpPr>
              <p:nvPr/>
            </p:nvSpPr>
            <p:spPr bwMode="auto">
              <a:xfrm>
                <a:off x="5334" y="2173"/>
                <a:ext cx="37" cy="18"/>
              </a:xfrm>
              <a:custGeom>
                <a:avLst/>
                <a:gdLst/>
                <a:ahLst/>
                <a:cxnLst>
                  <a:cxn ang="0">
                    <a:pos x="10" y="22"/>
                  </a:cxn>
                  <a:cxn ang="0">
                    <a:pos x="18" y="25"/>
                  </a:cxn>
                  <a:cxn ang="0">
                    <a:pos x="24" y="25"/>
                  </a:cxn>
                  <a:cxn ang="0">
                    <a:pos x="30" y="24"/>
                  </a:cxn>
                  <a:cxn ang="0">
                    <a:pos x="32" y="21"/>
                  </a:cxn>
                  <a:cxn ang="0">
                    <a:pos x="33" y="18"/>
                  </a:cxn>
                  <a:cxn ang="0">
                    <a:pos x="32" y="15"/>
                  </a:cxn>
                  <a:cxn ang="0">
                    <a:pos x="30" y="12"/>
                  </a:cxn>
                  <a:cxn ang="0">
                    <a:pos x="27" y="10"/>
                  </a:cxn>
                  <a:cxn ang="0">
                    <a:pos x="24" y="9"/>
                  </a:cxn>
                  <a:cxn ang="0">
                    <a:pos x="22" y="6"/>
                  </a:cxn>
                  <a:cxn ang="0">
                    <a:pos x="23" y="3"/>
                  </a:cxn>
                  <a:cxn ang="0">
                    <a:pos x="29" y="6"/>
                  </a:cxn>
                  <a:cxn ang="0">
                    <a:pos x="35" y="12"/>
                  </a:cxn>
                  <a:cxn ang="0">
                    <a:pos x="37" y="19"/>
                  </a:cxn>
                  <a:cxn ang="0">
                    <a:pos x="36" y="25"/>
                  </a:cxn>
                  <a:cxn ang="0">
                    <a:pos x="33" y="31"/>
                  </a:cxn>
                  <a:cxn ang="0">
                    <a:pos x="27" y="34"/>
                  </a:cxn>
                  <a:cxn ang="0">
                    <a:pos x="21" y="34"/>
                  </a:cxn>
                  <a:cxn ang="0">
                    <a:pos x="13" y="31"/>
                  </a:cxn>
                  <a:cxn ang="0">
                    <a:pos x="6" y="27"/>
                  </a:cxn>
                  <a:cxn ang="0">
                    <a:pos x="3" y="22"/>
                  </a:cxn>
                  <a:cxn ang="0">
                    <a:pos x="0" y="16"/>
                  </a:cxn>
                  <a:cxn ang="0">
                    <a:pos x="0" y="10"/>
                  </a:cxn>
                  <a:cxn ang="0">
                    <a:pos x="3" y="6"/>
                  </a:cxn>
                  <a:cxn ang="0">
                    <a:pos x="6" y="3"/>
                  </a:cxn>
                  <a:cxn ang="0">
                    <a:pos x="9" y="1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19" y="1"/>
                  </a:cxn>
                  <a:cxn ang="0">
                    <a:pos x="20" y="3"/>
                  </a:cxn>
                  <a:cxn ang="0">
                    <a:pos x="19" y="6"/>
                  </a:cxn>
                  <a:cxn ang="0">
                    <a:pos x="16" y="6"/>
                  </a:cxn>
                  <a:cxn ang="0">
                    <a:pos x="11" y="7"/>
                  </a:cxn>
                  <a:cxn ang="0">
                    <a:pos x="7" y="12"/>
                  </a:cxn>
                  <a:cxn ang="0">
                    <a:pos x="6" y="16"/>
                  </a:cxn>
                  <a:cxn ang="0">
                    <a:pos x="10" y="22"/>
                  </a:cxn>
                </a:cxnLst>
                <a:rect l="0" t="0" r="r" b="b"/>
                <a:pathLst>
                  <a:path w="37" h="34">
                    <a:moveTo>
                      <a:pt x="10" y="22"/>
                    </a:moveTo>
                    <a:lnTo>
                      <a:pt x="18" y="25"/>
                    </a:lnTo>
                    <a:lnTo>
                      <a:pt x="24" y="25"/>
                    </a:lnTo>
                    <a:lnTo>
                      <a:pt x="30" y="24"/>
                    </a:lnTo>
                    <a:lnTo>
                      <a:pt x="32" y="21"/>
                    </a:lnTo>
                    <a:lnTo>
                      <a:pt x="33" y="18"/>
                    </a:lnTo>
                    <a:lnTo>
                      <a:pt x="32" y="15"/>
                    </a:lnTo>
                    <a:lnTo>
                      <a:pt x="30" y="12"/>
                    </a:lnTo>
                    <a:lnTo>
                      <a:pt x="27" y="10"/>
                    </a:lnTo>
                    <a:lnTo>
                      <a:pt x="24" y="9"/>
                    </a:lnTo>
                    <a:lnTo>
                      <a:pt x="22" y="6"/>
                    </a:lnTo>
                    <a:lnTo>
                      <a:pt x="23" y="3"/>
                    </a:lnTo>
                    <a:lnTo>
                      <a:pt x="29" y="6"/>
                    </a:lnTo>
                    <a:lnTo>
                      <a:pt x="35" y="12"/>
                    </a:lnTo>
                    <a:lnTo>
                      <a:pt x="37" y="19"/>
                    </a:lnTo>
                    <a:lnTo>
                      <a:pt x="36" y="25"/>
                    </a:lnTo>
                    <a:lnTo>
                      <a:pt x="33" y="31"/>
                    </a:lnTo>
                    <a:lnTo>
                      <a:pt x="27" y="34"/>
                    </a:lnTo>
                    <a:lnTo>
                      <a:pt x="21" y="34"/>
                    </a:lnTo>
                    <a:lnTo>
                      <a:pt x="13" y="31"/>
                    </a:lnTo>
                    <a:lnTo>
                      <a:pt x="6" y="27"/>
                    </a:lnTo>
                    <a:lnTo>
                      <a:pt x="3" y="22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0" y="3"/>
                    </a:lnTo>
                    <a:lnTo>
                      <a:pt x="19" y="6"/>
                    </a:lnTo>
                    <a:lnTo>
                      <a:pt x="16" y="6"/>
                    </a:lnTo>
                    <a:lnTo>
                      <a:pt x="11" y="7"/>
                    </a:lnTo>
                    <a:lnTo>
                      <a:pt x="7" y="12"/>
                    </a:lnTo>
                    <a:lnTo>
                      <a:pt x="6" y="16"/>
                    </a:lnTo>
                    <a:lnTo>
                      <a:pt x="1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51" name="Freeform 71"/>
              <p:cNvSpPr>
                <a:spLocks/>
              </p:cNvSpPr>
              <p:nvPr/>
            </p:nvSpPr>
            <p:spPr bwMode="auto">
              <a:xfrm>
                <a:off x="5157" y="2423"/>
                <a:ext cx="93" cy="118"/>
              </a:xfrm>
              <a:custGeom>
                <a:avLst/>
                <a:gdLst/>
                <a:ahLst/>
                <a:cxnLst>
                  <a:cxn ang="0">
                    <a:pos x="63" y="217"/>
                  </a:cxn>
                  <a:cxn ang="0">
                    <a:pos x="55" y="195"/>
                  </a:cxn>
                  <a:cxn ang="0">
                    <a:pos x="42" y="180"/>
                  </a:cxn>
                  <a:cxn ang="0">
                    <a:pos x="28" y="168"/>
                  </a:cxn>
                  <a:cxn ang="0">
                    <a:pos x="16" y="148"/>
                  </a:cxn>
                  <a:cxn ang="0">
                    <a:pos x="14" y="123"/>
                  </a:cxn>
                  <a:cxn ang="0">
                    <a:pos x="13" y="106"/>
                  </a:cxn>
                  <a:cxn ang="0">
                    <a:pos x="2" y="85"/>
                  </a:cxn>
                  <a:cxn ang="0">
                    <a:pos x="1" y="58"/>
                  </a:cxn>
                  <a:cxn ang="0">
                    <a:pos x="10" y="39"/>
                  </a:cxn>
                  <a:cxn ang="0">
                    <a:pos x="22" y="32"/>
                  </a:cxn>
                  <a:cxn ang="0">
                    <a:pos x="32" y="29"/>
                  </a:cxn>
                  <a:cxn ang="0">
                    <a:pos x="41" y="21"/>
                  </a:cxn>
                  <a:cxn ang="0">
                    <a:pos x="53" y="3"/>
                  </a:cxn>
                  <a:cxn ang="0">
                    <a:pos x="74" y="2"/>
                  </a:cxn>
                  <a:cxn ang="0">
                    <a:pos x="87" y="12"/>
                  </a:cxn>
                  <a:cxn ang="0">
                    <a:pos x="93" y="24"/>
                  </a:cxn>
                  <a:cxn ang="0">
                    <a:pos x="90" y="30"/>
                  </a:cxn>
                  <a:cxn ang="0">
                    <a:pos x="82" y="21"/>
                  </a:cxn>
                  <a:cxn ang="0">
                    <a:pos x="70" y="12"/>
                  </a:cxn>
                  <a:cxn ang="0">
                    <a:pos x="58" y="12"/>
                  </a:cxn>
                  <a:cxn ang="0">
                    <a:pos x="49" y="21"/>
                  </a:cxn>
                  <a:cxn ang="0">
                    <a:pos x="40" y="38"/>
                  </a:cxn>
                  <a:cxn ang="0">
                    <a:pos x="32" y="41"/>
                  </a:cxn>
                  <a:cxn ang="0">
                    <a:pos x="26" y="42"/>
                  </a:cxn>
                  <a:cxn ang="0">
                    <a:pos x="14" y="54"/>
                  </a:cxn>
                  <a:cxn ang="0">
                    <a:pos x="14" y="87"/>
                  </a:cxn>
                  <a:cxn ang="0">
                    <a:pos x="24" y="103"/>
                  </a:cxn>
                  <a:cxn ang="0">
                    <a:pos x="24" y="118"/>
                  </a:cxn>
                  <a:cxn ang="0">
                    <a:pos x="20" y="132"/>
                  </a:cxn>
                  <a:cxn ang="0">
                    <a:pos x="25" y="147"/>
                  </a:cxn>
                  <a:cxn ang="0">
                    <a:pos x="40" y="168"/>
                  </a:cxn>
                  <a:cxn ang="0">
                    <a:pos x="64" y="195"/>
                  </a:cxn>
                  <a:cxn ang="0">
                    <a:pos x="68" y="229"/>
                  </a:cxn>
                  <a:cxn ang="0">
                    <a:pos x="64" y="231"/>
                  </a:cxn>
                </a:cxnLst>
                <a:rect l="0" t="0" r="r" b="b"/>
                <a:pathLst>
                  <a:path w="93" h="237">
                    <a:moveTo>
                      <a:pt x="64" y="231"/>
                    </a:moveTo>
                    <a:lnTo>
                      <a:pt x="63" y="217"/>
                    </a:lnTo>
                    <a:lnTo>
                      <a:pt x="59" y="205"/>
                    </a:lnTo>
                    <a:lnTo>
                      <a:pt x="55" y="195"/>
                    </a:lnTo>
                    <a:lnTo>
                      <a:pt x="49" y="187"/>
                    </a:lnTo>
                    <a:lnTo>
                      <a:pt x="42" y="180"/>
                    </a:lnTo>
                    <a:lnTo>
                      <a:pt x="36" y="174"/>
                    </a:lnTo>
                    <a:lnTo>
                      <a:pt x="28" y="168"/>
                    </a:lnTo>
                    <a:lnTo>
                      <a:pt x="23" y="162"/>
                    </a:lnTo>
                    <a:lnTo>
                      <a:pt x="16" y="148"/>
                    </a:lnTo>
                    <a:lnTo>
                      <a:pt x="14" y="135"/>
                    </a:lnTo>
                    <a:lnTo>
                      <a:pt x="14" y="123"/>
                    </a:lnTo>
                    <a:lnTo>
                      <a:pt x="15" y="114"/>
                    </a:lnTo>
                    <a:lnTo>
                      <a:pt x="13" y="106"/>
                    </a:lnTo>
                    <a:lnTo>
                      <a:pt x="7" y="97"/>
                    </a:lnTo>
                    <a:lnTo>
                      <a:pt x="2" y="85"/>
                    </a:lnTo>
                    <a:lnTo>
                      <a:pt x="0" y="73"/>
                    </a:lnTo>
                    <a:lnTo>
                      <a:pt x="1" y="58"/>
                    </a:lnTo>
                    <a:lnTo>
                      <a:pt x="4" y="46"/>
                    </a:lnTo>
                    <a:lnTo>
                      <a:pt x="10" y="39"/>
                    </a:lnTo>
                    <a:lnTo>
                      <a:pt x="15" y="35"/>
                    </a:lnTo>
                    <a:lnTo>
                      <a:pt x="22" y="32"/>
                    </a:lnTo>
                    <a:lnTo>
                      <a:pt x="27" y="30"/>
                    </a:lnTo>
                    <a:lnTo>
                      <a:pt x="32" y="29"/>
                    </a:lnTo>
                    <a:lnTo>
                      <a:pt x="37" y="27"/>
                    </a:lnTo>
                    <a:lnTo>
                      <a:pt x="41" y="21"/>
                    </a:lnTo>
                    <a:lnTo>
                      <a:pt x="46" y="12"/>
                    </a:lnTo>
                    <a:lnTo>
                      <a:pt x="53" y="3"/>
                    </a:lnTo>
                    <a:lnTo>
                      <a:pt x="65" y="0"/>
                    </a:lnTo>
                    <a:lnTo>
                      <a:pt x="74" y="2"/>
                    </a:lnTo>
                    <a:lnTo>
                      <a:pt x="80" y="6"/>
                    </a:lnTo>
                    <a:lnTo>
                      <a:pt x="87" y="12"/>
                    </a:lnTo>
                    <a:lnTo>
                      <a:pt x="92" y="20"/>
                    </a:lnTo>
                    <a:lnTo>
                      <a:pt x="93" y="24"/>
                    </a:lnTo>
                    <a:lnTo>
                      <a:pt x="92" y="29"/>
                    </a:lnTo>
                    <a:lnTo>
                      <a:pt x="90" y="30"/>
                    </a:lnTo>
                    <a:lnTo>
                      <a:pt x="87" y="27"/>
                    </a:lnTo>
                    <a:lnTo>
                      <a:pt x="82" y="21"/>
                    </a:lnTo>
                    <a:lnTo>
                      <a:pt x="77" y="15"/>
                    </a:lnTo>
                    <a:lnTo>
                      <a:pt x="70" y="12"/>
                    </a:lnTo>
                    <a:lnTo>
                      <a:pt x="64" y="11"/>
                    </a:lnTo>
                    <a:lnTo>
                      <a:pt x="58" y="12"/>
                    </a:lnTo>
                    <a:lnTo>
                      <a:pt x="53" y="15"/>
                    </a:lnTo>
                    <a:lnTo>
                      <a:pt x="49" y="21"/>
                    </a:lnTo>
                    <a:lnTo>
                      <a:pt x="44" y="30"/>
                    </a:lnTo>
                    <a:lnTo>
                      <a:pt x="40" y="38"/>
                    </a:lnTo>
                    <a:lnTo>
                      <a:pt x="36" y="41"/>
                    </a:lnTo>
                    <a:lnTo>
                      <a:pt x="32" y="41"/>
                    </a:lnTo>
                    <a:lnTo>
                      <a:pt x="30" y="41"/>
                    </a:lnTo>
                    <a:lnTo>
                      <a:pt x="26" y="42"/>
                    </a:lnTo>
                    <a:lnTo>
                      <a:pt x="19" y="46"/>
                    </a:lnTo>
                    <a:lnTo>
                      <a:pt x="14" y="54"/>
                    </a:lnTo>
                    <a:lnTo>
                      <a:pt x="12" y="70"/>
                    </a:lnTo>
                    <a:lnTo>
                      <a:pt x="14" y="87"/>
                    </a:lnTo>
                    <a:lnTo>
                      <a:pt x="18" y="97"/>
                    </a:lnTo>
                    <a:lnTo>
                      <a:pt x="24" y="103"/>
                    </a:lnTo>
                    <a:lnTo>
                      <a:pt x="25" y="111"/>
                    </a:lnTo>
                    <a:lnTo>
                      <a:pt x="24" y="118"/>
                    </a:lnTo>
                    <a:lnTo>
                      <a:pt x="22" y="126"/>
                    </a:lnTo>
                    <a:lnTo>
                      <a:pt x="20" y="132"/>
                    </a:lnTo>
                    <a:lnTo>
                      <a:pt x="22" y="139"/>
                    </a:lnTo>
                    <a:lnTo>
                      <a:pt x="25" y="147"/>
                    </a:lnTo>
                    <a:lnTo>
                      <a:pt x="31" y="157"/>
                    </a:lnTo>
                    <a:lnTo>
                      <a:pt x="40" y="168"/>
                    </a:lnTo>
                    <a:lnTo>
                      <a:pt x="53" y="180"/>
                    </a:lnTo>
                    <a:lnTo>
                      <a:pt x="64" y="195"/>
                    </a:lnTo>
                    <a:lnTo>
                      <a:pt x="68" y="214"/>
                    </a:lnTo>
                    <a:lnTo>
                      <a:pt x="68" y="229"/>
                    </a:lnTo>
                    <a:lnTo>
                      <a:pt x="67" y="237"/>
                    </a:lnTo>
                    <a:lnTo>
                      <a:pt x="64" y="2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52" name="Freeform 72"/>
              <p:cNvSpPr>
                <a:spLocks/>
              </p:cNvSpPr>
              <p:nvPr/>
            </p:nvSpPr>
            <p:spPr bwMode="auto">
              <a:xfrm>
                <a:off x="5219" y="2434"/>
                <a:ext cx="139" cy="107"/>
              </a:xfrm>
              <a:custGeom>
                <a:avLst/>
                <a:gdLst/>
                <a:ahLst/>
                <a:cxnLst>
                  <a:cxn ang="0">
                    <a:pos x="43" y="9"/>
                  </a:cxn>
                  <a:cxn ang="0">
                    <a:pos x="54" y="2"/>
                  </a:cxn>
                  <a:cxn ang="0">
                    <a:pos x="63" y="0"/>
                  </a:cxn>
                  <a:cxn ang="0">
                    <a:pos x="71" y="2"/>
                  </a:cxn>
                  <a:cxn ang="0">
                    <a:pos x="80" y="9"/>
                  </a:cxn>
                  <a:cxn ang="0">
                    <a:pos x="94" y="27"/>
                  </a:cxn>
                  <a:cxn ang="0">
                    <a:pos x="112" y="36"/>
                  </a:cxn>
                  <a:cxn ang="0">
                    <a:pos x="126" y="46"/>
                  </a:cxn>
                  <a:cxn ang="0">
                    <a:pos x="134" y="58"/>
                  </a:cxn>
                  <a:cxn ang="0">
                    <a:pos x="137" y="69"/>
                  </a:cxn>
                  <a:cxn ang="0">
                    <a:pos x="139" y="85"/>
                  </a:cxn>
                  <a:cxn ang="0">
                    <a:pos x="134" y="99"/>
                  </a:cxn>
                  <a:cxn ang="0">
                    <a:pos x="129" y="103"/>
                  </a:cxn>
                  <a:cxn ang="0">
                    <a:pos x="128" y="114"/>
                  </a:cxn>
                  <a:cxn ang="0">
                    <a:pos x="135" y="132"/>
                  </a:cxn>
                  <a:cxn ang="0">
                    <a:pos x="127" y="159"/>
                  </a:cxn>
                  <a:cxn ang="0">
                    <a:pos x="115" y="175"/>
                  </a:cxn>
                  <a:cxn ang="0">
                    <a:pos x="101" y="189"/>
                  </a:cxn>
                  <a:cxn ang="0">
                    <a:pos x="81" y="195"/>
                  </a:cxn>
                  <a:cxn ang="0">
                    <a:pos x="68" y="207"/>
                  </a:cxn>
                  <a:cxn ang="0">
                    <a:pos x="61" y="213"/>
                  </a:cxn>
                  <a:cxn ang="0">
                    <a:pos x="54" y="214"/>
                  </a:cxn>
                  <a:cxn ang="0">
                    <a:pos x="54" y="210"/>
                  </a:cxn>
                  <a:cxn ang="0">
                    <a:pos x="62" y="207"/>
                  </a:cxn>
                  <a:cxn ang="0">
                    <a:pos x="72" y="193"/>
                  </a:cxn>
                  <a:cxn ang="0">
                    <a:pos x="85" y="187"/>
                  </a:cxn>
                  <a:cxn ang="0">
                    <a:pos x="94" y="184"/>
                  </a:cxn>
                  <a:cxn ang="0">
                    <a:pos x="109" y="174"/>
                  </a:cxn>
                  <a:cxn ang="0">
                    <a:pos x="123" y="148"/>
                  </a:cxn>
                  <a:cxn ang="0">
                    <a:pos x="129" y="130"/>
                  </a:cxn>
                  <a:cxn ang="0">
                    <a:pos x="124" y="112"/>
                  </a:cxn>
                  <a:cxn ang="0">
                    <a:pos x="124" y="99"/>
                  </a:cxn>
                  <a:cxn ang="0">
                    <a:pos x="131" y="88"/>
                  </a:cxn>
                  <a:cxn ang="0">
                    <a:pos x="134" y="76"/>
                  </a:cxn>
                  <a:cxn ang="0">
                    <a:pos x="129" y="61"/>
                  </a:cxn>
                  <a:cxn ang="0">
                    <a:pos x="113" y="46"/>
                  </a:cxn>
                  <a:cxn ang="0">
                    <a:pos x="89" y="37"/>
                  </a:cxn>
                  <a:cxn ang="0">
                    <a:pos x="78" y="22"/>
                  </a:cxn>
                  <a:cxn ang="0">
                    <a:pos x="71" y="15"/>
                  </a:cxn>
                  <a:cxn ang="0">
                    <a:pos x="56" y="12"/>
                  </a:cxn>
                  <a:cxn ang="0">
                    <a:pos x="36" y="31"/>
                  </a:cxn>
                  <a:cxn ang="0">
                    <a:pos x="25" y="58"/>
                  </a:cxn>
                  <a:cxn ang="0">
                    <a:pos x="27" y="90"/>
                  </a:cxn>
                  <a:cxn ang="0">
                    <a:pos x="18" y="108"/>
                  </a:cxn>
                  <a:cxn ang="0">
                    <a:pos x="8" y="118"/>
                  </a:cxn>
                  <a:cxn ang="0">
                    <a:pos x="7" y="135"/>
                  </a:cxn>
                  <a:cxn ang="0">
                    <a:pos x="13" y="156"/>
                  </a:cxn>
                  <a:cxn ang="0">
                    <a:pos x="15" y="189"/>
                  </a:cxn>
                  <a:cxn ang="0">
                    <a:pos x="9" y="193"/>
                  </a:cxn>
                  <a:cxn ang="0">
                    <a:pos x="10" y="180"/>
                  </a:cxn>
                  <a:cxn ang="0">
                    <a:pos x="8" y="163"/>
                  </a:cxn>
                  <a:cxn ang="0">
                    <a:pos x="1" y="136"/>
                  </a:cxn>
                  <a:cxn ang="0">
                    <a:pos x="4" y="115"/>
                  </a:cxn>
                  <a:cxn ang="0">
                    <a:pos x="17" y="93"/>
                  </a:cxn>
                  <a:cxn ang="0">
                    <a:pos x="16" y="76"/>
                  </a:cxn>
                  <a:cxn ang="0">
                    <a:pos x="14" y="60"/>
                  </a:cxn>
                  <a:cxn ang="0">
                    <a:pos x="20" y="43"/>
                  </a:cxn>
                  <a:cxn ang="0">
                    <a:pos x="32" y="22"/>
                  </a:cxn>
                </a:cxnLst>
                <a:rect l="0" t="0" r="r" b="b"/>
                <a:pathLst>
                  <a:path w="139" h="214">
                    <a:moveTo>
                      <a:pt x="37" y="15"/>
                    </a:moveTo>
                    <a:lnTo>
                      <a:pt x="43" y="9"/>
                    </a:lnTo>
                    <a:lnTo>
                      <a:pt x="48" y="3"/>
                    </a:lnTo>
                    <a:lnTo>
                      <a:pt x="54" y="2"/>
                    </a:lnTo>
                    <a:lnTo>
                      <a:pt x="58" y="0"/>
                    </a:lnTo>
                    <a:lnTo>
                      <a:pt x="63" y="0"/>
                    </a:lnTo>
                    <a:lnTo>
                      <a:pt x="68" y="0"/>
                    </a:lnTo>
                    <a:lnTo>
                      <a:pt x="71" y="2"/>
                    </a:lnTo>
                    <a:lnTo>
                      <a:pt x="74" y="3"/>
                    </a:lnTo>
                    <a:lnTo>
                      <a:pt x="80" y="9"/>
                    </a:lnTo>
                    <a:lnTo>
                      <a:pt x="86" y="18"/>
                    </a:lnTo>
                    <a:lnTo>
                      <a:pt x="94" y="27"/>
                    </a:lnTo>
                    <a:lnTo>
                      <a:pt x="101" y="31"/>
                    </a:lnTo>
                    <a:lnTo>
                      <a:pt x="112" y="36"/>
                    </a:lnTo>
                    <a:lnTo>
                      <a:pt x="121" y="40"/>
                    </a:lnTo>
                    <a:lnTo>
                      <a:pt x="126" y="46"/>
                    </a:lnTo>
                    <a:lnTo>
                      <a:pt x="131" y="52"/>
                    </a:lnTo>
                    <a:lnTo>
                      <a:pt x="134" y="58"/>
                    </a:lnTo>
                    <a:lnTo>
                      <a:pt x="135" y="64"/>
                    </a:lnTo>
                    <a:lnTo>
                      <a:pt x="137" y="69"/>
                    </a:lnTo>
                    <a:lnTo>
                      <a:pt x="138" y="75"/>
                    </a:lnTo>
                    <a:lnTo>
                      <a:pt x="139" y="85"/>
                    </a:lnTo>
                    <a:lnTo>
                      <a:pt x="137" y="93"/>
                    </a:lnTo>
                    <a:lnTo>
                      <a:pt x="134" y="99"/>
                    </a:lnTo>
                    <a:lnTo>
                      <a:pt x="132" y="102"/>
                    </a:lnTo>
                    <a:lnTo>
                      <a:pt x="129" y="103"/>
                    </a:lnTo>
                    <a:lnTo>
                      <a:pt x="128" y="108"/>
                    </a:lnTo>
                    <a:lnTo>
                      <a:pt x="128" y="114"/>
                    </a:lnTo>
                    <a:lnTo>
                      <a:pt x="133" y="121"/>
                    </a:lnTo>
                    <a:lnTo>
                      <a:pt x="135" y="132"/>
                    </a:lnTo>
                    <a:lnTo>
                      <a:pt x="133" y="145"/>
                    </a:lnTo>
                    <a:lnTo>
                      <a:pt x="127" y="159"/>
                    </a:lnTo>
                    <a:lnTo>
                      <a:pt x="121" y="168"/>
                    </a:lnTo>
                    <a:lnTo>
                      <a:pt x="115" y="175"/>
                    </a:lnTo>
                    <a:lnTo>
                      <a:pt x="109" y="183"/>
                    </a:lnTo>
                    <a:lnTo>
                      <a:pt x="101" y="189"/>
                    </a:lnTo>
                    <a:lnTo>
                      <a:pt x="92" y="192"/>
                    </a:lnTo>
                    <a:lnTo>
                      <a:pt x="81" y="195"/>
                    </a:lnTo>
                    <a:lnTo>
                      <a:pt x="73" y="201"/>
                    </a:lnTo>
                    <a:lnTo>
                      <a:pt x="68" y="207"/>
                    </a:lnTo>
                    <a:lnTo>
                      <a:pt x="65" y="211"/>
                    </a:lnTo>
                    <a:lnTo>
                      <a:pt x="61" y="213"/>
                    </a:lnTo>
                    <a:lnTo>
                      <a:pt x="57" y="214"/>
                    </a:lnTo>
                    <a:lnTo>
                      <a:pt x="54" y="214"/>
                    </a:lnTo>
                    <a:lnTo>
                      <a:pt x="53" y="211"/>
                    </a:lnTo>
                    <a:lnTo>
                      <a:pt x="54" y="210"/>
                    </a:lnTo>
                    <a:lnTo>
                      <a:pt x="58" y="208"/>
                    </a:lnTo>
                    <a:lnTo>
                      <a:pt x="62" y="207"/>
                    </a:lnTo>
                    <a:lnTo>
                      <a:pt x="67" y="201"/>
                    </a:lnTo>
                    <a:lnTo>
                      <a:pt x="72" y="193"/>
                    </a:lnTo>
                    <a:lnTo>
                      <a:pt x="79" y="189"/>
                    </a:lnTo>
                    <a:lnTo>
                      <a:pt x="85" y="187"/>
                    </a:lnTo>
                    <a:lnTo>
                      <a:pt x="89" y="186"/>
                    </a:lnTo>
                    <a:lnTo>
                      <a:pt x="94" y="184"/>
                    </a:lnTo>
                    <a:lnTo>
                      <a:pt x="101" y="181"/>
                    </a:lnTo>
                    <a:lnTo>
                      <a:pt x="109" y="174"/>
                    </a:lnTo>
                    <a:lnTo>
                      <a:pt x="117" y="162"/>
                    </a:lnTo>
                    <a:lnTo>
                      <a:pt x="123" y="148"/>
                    </a:lnTo>
                    <a:lnTo>
                      <a:pt x="127" y="139"/>
                    </a:lnTo>
                    <a:lnTo>
                      <a:pt x="129" y="130"/>
                    </a:lnTo>
                    <a:lnTo>
                      <a:pt x="127" y="121"/>
                    </a:lnTo>
                    <a:lnTo>
                      <a:pt x="124" y="112"/>
                    </a:lnTo>
                    <a:lnTo>
                      <a:pt x="123" y="105"/>
                    </a:lnTo>
                    <a:lnTo>
                      <a:pt x="124" y="99"/>
                    </a:lnTo>
                    <a:lnTo>
                      <a:pt x="127" y="94"/>
                    </a:lnTo>
                    <a:lnTo>
                      <a:pt x="131" y="88"/>
                    </a:lnTo>
                    <a:lnTo>
                      <a:pt x="134" y="82"/>
                    </a:lnTo>
                    <a:lnTo>
                      <a:pt x="134" y="76"/>
                    </a:lnTo>
                    <a:lnTo>
                      <a:pt x="133" y="69"/>
                    </a:lnTo>
                    <a:lnTo>
                      <a:pt x="129" y="61"/>
                    </a:lnTo>
                    <a:lnTo>
                      <a:pt x="123" y="52"/>
                    </a:lnTo>
                    <a:lnTo>
                      <a:pt x="113" y="46"/>
                    </a:lnTo>
                    <a:lnTo>
                      <a:pt x="101" y="42"/>
                    </a:lnTo>
                    <a:lnTo>
                      <a:pt x="89" y="37"/>
                    </a:lnTo>
                    <a:lnTo>
                      <a:pt x="82" y="30"/>
                    </a:lnTo>
                    <a:lnTo>
                      <a:pt x="78" y="22"/>
                    </a:lnTo>
                    <a:lnTo>
                      <a:pt x="74" y="18"/>
                    </a:lnTo>
                    <a:lnTo>
                      <a:pt x="71" y="15"/>
                    </a:lnTo>
                    <a:lnTo>
                      <a:pt x="65" y="12"/>
                    </a:lnTo>
                    <a:lnTo>
                      <a:pt x="56" y="12"/>
                    </a:lnTo>
                    <a:lnTo>
                      <a:pt x="46" y="20"/>
                    </a:lnTo>
                    <a:lnTo>
                      <a:pt x="36" y="31"/>
                    </a:lnTo>
                    <a:lnTo>
                      <a:pt x="29" y="43"/>
                    </a:lnTo>
                    <a:lnTo>
                      <a:pt x="25" y="58"/>
                    </a:lnTo>
                    <a:lnTo>
                      <a:pt x="27" y="78"/>
                    </a:lnTo>
                    <a:lnTo>
                      <a:pt x="27" y="90"/>
                    </a:lnTo>
                    <a:lnTo>
                      <a:pt x="23" y="100"/>
                    </a:lnTo>
                    <a:lnTo>
                      <a:pt x="18" y="108"/>
                    </a:lnTo>
                    <a:lnTo>
                      <a:pt x="12" y="114"/>
                    </a:lnTo>
                    <a:lnTo>
                      <a:pt x="8" y="118"/>
                    </a:lnTo>
                    <a:lnTo>
                      <a:pt x="6" y="126"/>
                    </a:lnTo>
                    <a:lnTo>
                      <a:pt x="7" y="135"/>
                    </a:lnTo>
                    <a:lnTo>
                      <a:pt x="9" y="144"/>
                    </a:lnTo>
                    <a:lnTo>
                      <a:pt x="13" y="156"/>
                    </a:lnTo>
                    <a:lnTo>
                      <a:pt x="15" y="174"/>
                    </a:lnTo>
                    <a:lnTo>
                      <a:pt x="15" y="189"/>
                    </a:lnTo>
                    <a:lnTo>
                      <a:pt x="13" y="196"/>
                    </a:lnTo>
                    <a:lnTo>
                      <a:pt x="9" y="193"/>
                    </a:lnTo>
                    <a:lnTo>
                      <a:pt x="10" y="189"/>
                    </a:lnTo>
                    <a:lnTo>
                      <a:pt x="10" y="180"/>
                    </a:lnTo>
                    <a:lnTo>
                      <a:pt x="10" y="172"/>
                    </a:lnTo>
                    <a:lnTo>
                      <a:pt x="8" y="163"/>
                    </a:lnTo>
                    <a:lnTo>
                      <a:pt x="4" y="150"/>
                    </a:lnTo>
                    <a:lnTo>
                      <a:pt x="1" y="136"/>
                    </a:lnTo>
                    <a:lnTo>
                      <a:pt x="0" y="124"/>
                    </a:lnTo>
                    <a:lnTo>
                      <a:pt x="4" y="115"/>
                    </a:lnTo>
                    <a:lnTo>
                      <a:pt x="10" y="103"/>
                    </a:lnTo>
                    <a:lnTo>
                      <a:pt x="17" y="93"/>
                    </a:lnTo>
                    <a:lnTo>
                      <a:pt x="18" y="84"/>
                    </a:lnTo>
                    <a:lnTo>
                      <a:pt x="16" y="76"/>
                    </a:lnTo>
                    <a:lnTo>
                      <a:pt x="15" y="69"/>
                    </a:lnTo>
                    <a:lnTo>
                      <a:pt x="14" y="60"/>
                    </a:lnTo>
                    <a:lnTo>
                      <a:pt x="16" y="52"/>
                    </a:lnTo>
                    <a:lnTo>
                      <a:pt x="20" y="43"/>
                    </a:lnTo>
                    <a:lnTo>
                      <a:pt x="26" y="33"/>
                    </a:lnTo>
                    <a:lnTo>
                      <a:pt x="32" y="22"/>
                    </a:lnTo>
                    <a:lnTo>
                      <a:pt x="37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53" name="Freeform 73"/>
              <p:cNvSpPr>
                <a:spLocks/>
              </p:cNvSpPr>
              <p:nvPr/>
            </p:nvSpPr>
            <p:spPr bwMode="auto">
              <a:xfrm>
                <a:off x="5272" y="2489"/>
                <a:ext cx="123" cy="69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2" y="136"/>
                  </a:cxn>
                  <a:cxn ang="0">
                    <a:pos x="6" y="135"/>
                  </a:cxn>
                  <a:cxn ang="0">
                    <a:pos x="21" y="124"/>
                  </a:cxn>
                  <a:cxn ang="0">
                    <a:pos x="31" y="126"/>
                  </a:cxn>
                  <a:cxn ang="0">
                    <a:pos x="39" y="127"/>
                  </a:cxn>
                  <a:cxn ang="0">
                    <a:pos x="49" y="127"/>
                  </a:cxn>
                  <a:cxn ang="0">
                    <a:pos x="59" y="124"/>
                  </a:cxn>
                  <a:cxn ang="0">
                    <a:pos x="69" y="115"/>
                  </a:cxn>
                  <a:cxn ang="0">
                    <a:pos x="80" y="115"/>
                  </a:cxn>
                  <a:cxn ang="0">
                    <a:pos x="87" y="112"/>
                  </a:cxn>
                  <a:cxn ang="0">
                    <a:pos x="96" y="103"/>
                  </a:cxn>
                  <a:cxn ang="0">
                    <a:pos x="108" y="100"/>
                  </a:cxn>
                  <a:cxn ang="0">
                    <a:pos x="119" y="81"/>
                  </a:cxn>
                  <a:cxn ang="0">
                    <a:pos x="117" y="61"/>
                  </a:cxn>
                  <a:cxn ang="0">
                    <a:pos x="119" y="45"/>
                  </a:cxn>
                  <a:cxn ang="0">
                    <a:pos x="123" y="28"/>
                  </a:cxn>
                  <a:cxn ang="0">
                    <a:pos x="110" y="3"/>
                  </a:cxn>
                  <a:cxn ang="0">
                    <a:pos x="94" y="1"/>
                  </a:cxn>
                  <a:cxn ang="0">
                    <a:pos x="99" y="6"/>
                  </a:cxn>
                  <a:cxn ang="0">
                    <a:pos x="108" y="10"/>
                  </a:cxn>
                  <a:cxn ang="0">
                    <a:pos x="118" y="22"/>
                  </a:cxn>
                  <a:cxn ang="0">
                    <a:pos x="117" y="36"/>
                  </a:cxn>
                  <a:cxn ang="0">
                    <a:pos x="111" y="55"/>
                  </a:cxn>
                  <a:cxn ang="0">
                    <a:pos x="112" y="73"/>
                  </a:cxn>
                  <a:cxn ang="0">
                    <a:pos x="109" y="87"/>
                  </a:cxn>
                  <a:cxn ang="0">
                    <a:pos x="100" y="93"/>
                  </a:cxn>
                  <a:cxn ang="0">
                    <a:pos x="91" y="97"/>
                  </a:cxn>
                  <a:cxn ang="0">
                    <a:pos x="81" y="108"/>
                  </a:cxn>
                  <a:cxn ang="0">
                    <a:pos x="72" y="111"/>
                  </a:cxn>
                  <a:cxn ang="0">
                    <a:pos x="66" y="112"/>
                  </a:cxn>
                  <a:cxn ang="0">
                    <a:pos x="55" y="120"/>
                  </a:cxn>
                  <a:cxn ang="0">
                    <a:pos x="40" y="118"/>
                  </a:cxn>
                  <a:cxn ang="0">
                    <a:pos x="28" y="115"/>
                  </a:cxn>
                  <a:cxn ang="0">
                    <a:pos x="20" y="118"/>
                  </a:cxn>
                  <a:cxn ang="0">
                    <a:pos x="7" y="127"/>
                  </a:cxn>
                </a:cxnLst>
                <a:rect l="0" t="0" r="r" b="b"/>
                <a:pathLst>
                  <a:path w="123" h="138">
                    <a:moveTo>
                      <a:pt x="0" y="135"/>
                    </a:moveTo>
                    <a:lnTo>
                      <a:pt x="0" y="136"/>
                    </a:lnTo>
                    <a:lnTo>
                      <a:pt x="1" y="136"/>
                    </a:lnTo>
                    <a:lnTo>
                      <a:pt x="2" y="136"/>
                    </a:lnTo>
                    <a:lnTo>
                      <a:pt x="3" y="138"/>
                    </a:lnTo>
                    <a:lnTo>
                      <a:pt x="6" y="135"/>
                    </a:lnTo>
                    <a:lnTo>
                      <a:pt x="13" y="129"/>
                    </a:lnTo>
                    <a:lnTo>
                      <a:pt x="21" y="124"/>
                    </a:lnTo>
                    <a:lnTo>
                      <a:pt x="28" y="124"/>
                    </a:lnTo>
                    <a:lnTo>
                      <a:pt x="31" y="126"/>
                    </a:lnTo>
                    <a:lnTo>
                      <a:pt x="34" y="127"/>
                    </a:lnTo>
                    <a:lnTo>
                      <a:pt x="39" y="127"/>
                    </a:lnTo>
                    <a:lnTo>
                      <a:pt x="44" y="127"/>
                    </a:lnTo>
                    <a:lnTo>
                      <a:pt x="49" y="127"/>
                    </a:lnTo>
                    <a:lnTo>
                      <a:pt x="55" y="127"/>
                    </a:lnTo>
                    <a:lnTo>
                      <a:pt x="59" y="124"/>
                    </a:lnTo>
                    <a:lnTo>
                      <a:pt x="62" y="121"/>
                    </a:lnTo>
                    <a:lnTo>
                      <a:pt x="69" y="115"/>
                    </a:lnTo>
                    <a:lnTo>
                      <a:pt x="74" y="114"/>
                    </a:lnTo>
                    <a:lnTo>
                      <a:pt x="80" y="115"/>
                    </a:lnTo>
                    <a:lnTo>
                      <a:pt x="83" y="115"/>
                    </a:lnTo>
                    <a:lnTo>
                      <a:pt x="87" y="112"/>
                    </a:lnTo>
                    <a:lnTo>
                      <a:pt x="91" y="106"/>
                    </a:lnTo>
                    <a:lnTo>
                      <a:pt x="96" y="103"/>
                    </a:lnTo>
                    <a:lnTo>
                      <a:pt x="101" y="102"/>
                    </a:lnTo>
                    <a:lnTo>
                      <a:pt x="108" y="100"/>
                    </a:lnTo>
                    <a:lnTo>
                      <a:pt x="114" y="93"/>
                    </a:lnTo>
                    <a:lnTo>
                      <a:pt x="119" y="81"/>
                    </a:lnTo>
                    <a:lnTo>
                      <a:pt x="118" y="67"/>
                    </a:lnTo>
                    <a:lnTo>
                      <a:pt x="117" y="61"/>
                    </a:lnTo>
                    <a:lnTo>
                      <a:pt x="118" y="52"/>
                    </a:lnTo>
                    <a:lnTo>
                      <a:pt x="119" y="45"/>
                    </a:lnTo>
                    <a:lnTo>
                      <a:pt x="121" y="39"/>
                    </a:lnTo>
                    <a:lnTo>
                      <a:pt x="123" y="28"/>
                    </a:lnTo>
                    <a:lnTo>
                      <a:pt x="120" y="13"/>
                    </a:lnTo>
                    <a:lnTo>
                      <a:pt x="110" y="3"/>
                    </a:lnTo>
                    <a:lnTo>
                      <a:pt x="95" y="0"/>
                    </a:lnTo>
                    <a:lnTo>
                      <a:pt x="94" y="1"/>
                    </a:lnTo>
                    <a:lnTo>
                      <a:pt x="96" y="3"/>
                    </a:lnTo>
                    <a:lnTo>
                      <a:pt x="99" y="6"/>
                    </a:lnTo>
                    <a:lnTo>
                      <a:pt x="104" y="7"/>
                    </a:lnTo>
                    <a:lnTo>
                      <a:pt x="108" y="10"/>
                    </a:lnTo>
                    <a:lnTo>
                      <a:pt x="113" y="15"/>
                    </a:lnTo>
                    <a:lnTo>
                      <a:pt x="118" y="22"/>
                    </a:lnTo>
                    <a:lnTo>
                      <a:pt x="119" y="28"/>
                    </a:lnTo>
                    <a:lnTo>
                      <a:pt x="117" y="36"/>
                    </a:lnTo>
                    <a:lnTo>
                      <a:pt x="113" y="45"/>
                    </a:lnTo>
                    <a:lnTo>
                      <a:pt x="111" y="55"/>
                    </a:lnTo>
                    <a:lnTo>
                      <a:pt x="111" y="64"/>
                    </a:lnTo>
                    <a:lnTo>
                      <a:pt x="112" y="73"/>
                    </a:lnTo>
                    <a:lnTo>
                      <a:pt x="111" y="81"/>
                    </a:lnTo>
                    <a:lnTo>
                      <a:pt x="109" y="87"/>
                    </a:lnTo>
                    <a:lnTo>
                      <a:pt x="105" y="91"/>
                    </a:lnTo>
                    <a:lnTo>
                      <a:pt x="100" y="93"/>
                    </a:lnTo>
                    <a:lnTo>
                      <a:pt x="95" y="94"/>
                    </a:lnTo>
                    <a:lnTo>
                      <a:pt x="91" y="97"/>
                    </a:lnTo>
                    <a:lnTo>
                      <a:pt x="85" y="103"/>
                    </a:lnTo>
                    <a:lnTo>
                      <a:pt x="81" y="108"/>
                    </a:lnTo>
                    <a:lnTo>
                      <a:pt x="76" y="111"/>
                    </a:lnTo>
                    <a:lnTo>
                      <a:pt x="72" y="111"/>
                    </a:lnTo>
                    <a:lnTo>
                      <a:pt x="69" y="111"/>
                    </a:lnTo>
                    <a:lnTo>
                      <a:pt x="66" y="112"/>
                    </a:lnTo>
                    <a:lnTo>
                      <a:pt x="60" y="117"/>
                    </a:lnTo>
                    <a:lnTo>
                      <a:pt x="55" y="120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3" y="117"/>
                    </a:lnTo>
                    <a:lnTo>
                      <a:pt x="28" y="115"/>
                    </a:lnTo>
                    <a:lnTo>
                      <a:pt x="22" y="117"/>
                    </a:lnTo>
                    <a:lnTo>
                      <a:pt x="20" y="118"/>
                    </a:lnTo>
                    <a:lnTo>
                      <a:pt x="15" y="121"/>
                    </a:lnTo>
                    <a:lnTo>
                      <a:pt x="7" y="127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54" name="Freeform 74"/>
              <p:cNvSpPr>
                <a:spLocks/>
              </p:cNvSpPr>
              <p:nvPr/>
            </p:nvSpPr>
            <p:spPr bwMode="auto">
              <a:xfrm>
                <a:off x="5228" y="2182"/>
                <a:ext cx="30" cy="15"/>
              </a:xfrm>
              <a:custGeom>
                <a:avLst/>
                <a:gdLst/>
                <a:ahLst/>
                <a:cxnLst>
                  <a:cxn ang="0">
                    <a:pos x="23" y="1"/>
                  </a:cxn>
                  <a:cxn ang="0">
                    <a:pos x="23" y="3"/>
                  </a:cxn>
                  <a:cxn ang="0">
                    <a:pos x="25" y="3"/>
                  </a:cxn>
                  <a:cxn ang="0">
                    <a:pos x="26" y="4"/>
                  </a:cxn>
                  <a:cxn ang="0">
                    <a:pos x="27" y="6"/>
                  </a:cxn>
                  <a:cxn ang="0">
                    <a:pos x="28" y="7"/>
                  </a:cxn>
                  <a:cxn ang="0">
                    <a:pos x="30" y="10"/>
                  </a:cxn>
                  <a:cxn ang="0">
                    <a:pos x="28" y="15"/>
                  </a:cxn>
                  <a:cxn ang="0">
                    <a:pos x="23" y="21"/>
                  </a:cxn>
                  <a:cxn ang="0">
                    <a:pos x="16" y="25"/>
                  </a:cxn>
                  <a:cxn ang="0">
                    <a:pos x="8" y="28"/>
                  </a:cxn>
                  <a:cxn ang="0">
                    <a:pos x="3" y="28"/>
                  </a:cxn>
                  <a:cxn ang="0">
                    <a:pos x="0" y="24"/>
                  </a:cxn>
                  <a:cxn ang="0">
                    <a:pos x="0" y="22"/>
                  </a:cxn>
                  <a:cxn ang="0">
                    <a:pos x="0" y="21"/>
                  </a:cxn>
                  <a:cxn ang="0">
                    <a:pos x="0" y="19"/>
                  </a:cxn>
                  <a:cxn ang="0">
                    <a:pos x="0" y="18"/>
                  </a:cxn>
                  <a:cxn ang="0">
                    <a:pos x="4" y="10"/>
                  </a:cxn>
                  <a:cxn ang="0">
                    <a:pos x="11" y="4"/>
                  </a:cxn>
                  <a:cxn ang="0">
                    <a:pos x="19" y="0"/>
                  </a:cxn>
                  <a:cxn ang="0">
                    <a:pos x="23" y="1"/>
                  </a:cxn>
                </a:cxnLst>
                <a:rect l="0" t="0" r="r" b="b"/>
                <a:pathLst>
                  <a:path w="30" h="28">
                    <a:moveTo>
                      <a:pt x="23" y="1"/>
                    </a:moveTo>
                    <a:lnTo>
                      <a:pt x="23" y="3"/>
                    </a:lnTo>
                    <a:lnTo>
                      <a:pt x="25" y="3"/>
                    </a:lnTo>
                    <a:lnTo>
                      <a:pt x="26" y="4"/>
                    </a:lnTo>
                    <a:lnTo>
                      <a:pt x="27" y="6"/>
                    </a:lnTo>
                    <a:lnTo>
                      <a:pt x="28" y="7"/>
                    </a:lnTo>
                    <a:lnTo>
                      <a:pt x="30" y="10"/>
                    </a:lnTo>
                    <a:lnTo>
                      <a:pt x="28" y="15"/>
                    </a:lnTo>
                    <a:lnTo>
                      <a:pt x="23" y="21"/>
                    </a:lnTo>
                    <a:lnTo>
                      <a:pt x="16" y="25"/>
                    </a:lnTo>
                    <a:lnTo>
                      <a:pt x="8" y="28"/>
                    </a:lnTo>
                    <a:lnTo>
                      <a:pt x="3" y="28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4" y="10"/>
                    </a:lnTo>
                    <a:lnTo>
                      <a:pt x="11" y="4"/>
                    </a:lnTo>
                    <a:lnTo>
                      <a:pt x="19" y="0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55" name="Freeform 75"/>
              <p:cNvSpPr>
                <a:spLocks/>
              </p:cNvSpPr>
              <p:nvPr/>
            </p:nvSpPr>
            <p:spPr bwMode="auto">
              <a:xfrm>
                <a:off x="5247" y="2156"/>
                <a:ext cx="27" cy="11"/>
              </a:xfrm>
              <a:custGeom>
                <a:avLst/>
                <a:gdLst/>
                <a:ahLst/>
                <a:cxnLst>
                  <a:cxn ang="0">
                    <a:pos x="7" y="23"/>
                  </a:cxn>
                  <a:cxn ang="0">
                    <a:pos x="4" y="21"/>
                  </a:cxn>
                  <a:cxn ang="0">
                    <a:pos x="3" y="20"/>
                  </a:cxn>
                  <a:cxn ang="0">
                    <a:pos x="2" y="18"/>
                  </a:cxn>
                  <a:cxn ang="0">
                    <a:pos x="1" y="17"/>
                  </a:cxn>
                  <a:cxn ang="0">
                    <a:pos x="0" y="14"/>
                  </a:cxn>
                  <a:cxn ang="0">
                    <a:pos x="2" y="9"/>
                  </a:cxn>
                  <a:cxn ang="0">
                    <a:pos x="5" y="3"/>
                  </a:cxn>
                  <a:cxn ang="0">
                    <a:pos x="12" y="0"/>
                  </a:cxn>
                  <a:cxn ang="0">
                    <a:pos x="18" y="0"/>
                  </a:cxn>
                  <a:cxn ang="0">
                    <a:pos x="22" y="2"/>
                  </a:cxn>
                  <a:cxn ang="0">
                    <a:pos x="26" y="5"/>
                  </a:cxn>
                  <a:cxn ang="0">
                    <a:pos x="27" y="9"/>
                  </a:cxn>
                  <a:cxn ang="0">
                    <a:pos x="27" y="12"/>
                  </a:cxn>
                  <a:cxn ang="0">
                    <a:pos x="24" y="15"/>
                  </a:cxn>
                  <a:cxn ang="0">
                    <a:pos x="20" y="18"/>
                  </a:cxn>
                  <a:cxn ang="0">
                    <a:pos x="17" y="20"/>
                  </a:cxn>
                  <a:cxn ang="0">
                    <a:pos x="16" y="20"/>
                  </a:cxn>
                  <a:cxn ang="0">
                    <a:pos x="14" y="21"/>
                  </a:cxn>
                  <a:cxn ang="0">
                    <a:pos x="12" y="23"/>
                  </a:cxn>
                  <a:cxn ang="0">
                    <a:pos x="7" y="23"/>
                  </a:cxn>
                </a:cxnLst>
                <a:rect l="0" t="0" r="r" b="b"/>
                <a:pathLst>
                  <a:path w="27" h="23">
                    <a:moveTo>
                      <a:pt x="7" y="23"/>
                    </a:moveTo>
                    <a:lnTo>
                      <a:pt x="4" y="21"/>
                    </a:lnTo>
                    <a:lnTo>
                      <a:pt x="3" y="20"/>
                    </a:lnTo>
                    <a:lnTo>
                      <a:pt x="2" y="18"/>
                    </a:lnTo>
                    <a:lnTo>
                      <a:pt x="1" y="17"/>
                    </a:lnTo>
                    <a:lnTo>
                      <a:pt x="0" y="14"/>
                    </a:lnTo>
                    <a:lnTo>
                      <a:pt x="2" y="9"/>
                    </a:lnTo>
                    <a:lnTo>
                      <a:pt x="5" y="3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27" y="9"/>
                    </a:lnTo>
                    <a:lnTo>
                      <a:pt x="27" y="12"/>
                    </a:lnTo>
                    <a:lnTo>
                      <a:pt x="24" y="15"/>
                    </a:lnTo>
                    <a:lnTo>
                      <a:pt x="20" y="18"/>
                    </a:lnTo>
                    <a:lnTo>
                      <a:pt x="17" y="20"/>
                    </a:lnTo>
                    <a:lnTo>
                      <a:pt x="16" y="20"/>
                    </a:lnTo>
                    <a:lnTo>
                      <a:pt x="14" y="21"/>
                    </a:lnTo>
                    <a:lnTo>
                      <a:pt x="12" y="23"/>
                    </a:lnTo>
                    <a:lnTo>
                      <a:pt x="7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56" name="Freeform 76"/>
              <p:cNvSpPr>
                <a:spLocks/>
              </p:cNvSpPr>
              <p:nvPr/>
            </p:nvSpPr>
            <p:spPr bwMode="auto">
              <a:xfrm>
                <a:off x="5290" y="2134"/>
                <a:ext cx="8" cy="5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1" y="1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1" y="9"/>
                  </a:cxn>
                  <a:cxn ang="0">
                    <a:pos x="3" y="9"/>
                  </a:cxn>
                  <a:cxn ang="0">
                    <a:pos x="5" y="9"/>
                  </a:cxn>
                  <a:cxn ang="0">
                    <a:pos x="7" y="9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7" y="3"/>
                  </a:cxn>
                  <a:cxn ang="0">
                    <a:pos x="5" y="3"/>
                  </a:cxn>
                  <a:cxn ang="0">
                    <a:pos x="5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1" y="1"/>
                  </a:cxn>
                </a:cxnLst>
                <a:rect l="0" t="0" r="r" b="b"/>
                <a:pathLst>
                  <a:path w="8" h="9">
                    <a:moveTo>
                      <a:pt x="1" y="1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57" name="Freeform 77"/>
              <p:cNvSpPr>
                <a:spLocks/>
              </p:cNvSpPr>
              <p:nvPr/>
            </p:nvSpPr>
            <p:spPr bwMode="auto">
              <a:xfrm>
                <a:off x="5304" y="2161"/>
                <a:ext cx="12" cy="7"/>
              </a:xfrm>
              <a:custGeom>
                <a:avLst/>
                <a:gdLst/>
                <a:ahLst/>
                <a:cxnLst>
                  <a:cxn ang="0">
                    <a:pos x="3" y="15"/>
                  </a:cxn>
                  <a:cxn ang="0">
                    <a:pos x="1" y="11"/>
                  </a:cxn>
                  <a:cxn ang="0">
                    <a:pos x="0" y="6"/>
                  </a:cxn>
                  <a:cxn ang="0">
                    <a:pos x="0" y="3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8" y="2"/>
                  </a:cxn>
                  <a:cxn ang="0">
                    <a:pos x="10" y="5"/>
                  </a:cxn>
                  <a:cxn ang="0">
                    <a:pos x="11" y="6"/>
                  </a:cxn>
                  <a:cxn ang="0">
                    <a:pos x="12" y="9"/>
                  </a:cxn>
                  <a:cxn ang="0">
                    <a:pos x="11" y="11"/>
                  </a:cxn>
                  <a:cxn ang="0">
                    <a:pos x="9" y="12"/>
                  </a:cxn>
                  <a:cxn ang="0">
                    <a:pos x="6" y="14"/>
                  </a:cxn>
                  <a:cxn ang="0">
                    <a:pos x="6" y="15"/>
                  </a:cxn>
                  <a:cxn ang="0">
                    <a:pos x="4" y="15"/>
                  </a:cxn>
                  <a:cxn ang="0">
                    <a:pos x="4" y="15"/>
                  </a:cxn>
                  <a:cxn ang="0">
                    <a:pos x="3" y="15"/>
                  </a:cxn>
                </a:cxnLst>
                <a:rect l="0" t="0" r="r" b="b"/>
                <a:pathLst>
                  <a:path w="12" h="15">
                    <a:moveTo>
                      <a:pt x="3" y="15"/>
                    </a:moveTo>
                    <a:lnTo>
                      <a:pt x="1" y="11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0" y="5"/>
                    </a:lnTo>
                    <a:lnTo>
                      <a:pt x="11" y="6"/>
                    </a:lnTo>
                    <a:lnTo>
                      <a:pt x="12" y="9"/>
                    </a:lnTo>
                    <a:lnTo>
                      <a:pt x="11" y="11"/>
                    </a:lnTo>
                    <a:lnTo>
                      <a:pt x="9" y="12"/>
                    </a:lnTo>
                    <a:lnTo>
                      <a:pt x="6" y="14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4" y="15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58" name="Freeform 78"/>
              <p:cNvSpPr>
                <a:spLocks/>
              </p:cNvSpPr>
              <p:nvPr/>
            </p:nvSpPr>
            <p:spPr bwMode="auto">
              <a:xfrm>
                <a:off x="5330" y="2133"/>
                <a:ext cx="24" cy="9"/>
              </a:xfrm>
              <a:custGeom>
                <a:avLst/>
                <a:gdLst/>
                <a:ahLst/>
                <a:cxnLst>
                  <a:cxn ang="0">
                    <a:pos x="24" y="6"/>
                  </a:cxn>
                  <a:cxn ang="0">
                    <a:pos x="24" y="7"/>
                  </a:cxn>
                  <a:cxn ang="0">
                    <a:pos x="24" y="9"/>
                  </a:cxn>
                  <a:cxn ang="0">
                    <a:pos x="24" y="10"/>
                  </a:cxn>
                  <a:cxn ang="0">
                    <a:pos x="24" y="10"/>
                  </a:cxn>
                  <a:cxn ang="0">
                    <a:pos x="24" y="13"/>
                  </a:cxn>
                  <a:cxn ang="0">
                    <a:pos x="22" y="15"/>
                  </a:cxn>
                  <a:cxn ang="0">
                    <a:pos x="20" y="16"/>
                  </a:cxn>
                  <a:cxn ang="0">
                    <a:pos x="15" y="18"/>
                  </a:cxn>
                  <a:cxn ang="0">
                    <a:pos x="11" y="16"/>
                  </a:cxn>
                  <a:cxn ang="0">
                    <a:pos x="7" y="15"/>
                  </a:cxn>
                  <a:cxn ang="0">
                    <a:pos x="2" y="12"/>
                  </a:cxn>
                  <a:cxn ang="0">
                    <a:pos x="0" y="7"/>
                  </a:cxn>
                  <a:cxn ang="0">
                    <a:pos x="1" y="4"/>
                  </a:cxn>
                  <a:cxn ang="0">
                    <a:pos x="2" y="3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8" y="0"/>
                  </a:cxn>
                  <a:cxn ang="0">
                    <a:pos x="14" y="0"/>
                  </a:cxn>
                  <a:cxn ang="0">
                    <a:pos x="21" y="1"/>
                  </a:cxn>
                  <a:cxn ang="0">
                    <a:pos x="24" y="6"/>
                  </a:cxn>
                </a:cxnLst>
                <a:rect l="0" t="0" r="r" b="b"/>
                <a:pathLst>
                  <a:path w="24" h="18">
                    <a:moveTo>
                      <a:pt x="24" y="6"/>
                    </a:moveTo>
                    <a:lnTo>
                      <a:pt x="24" y="7"/>
                    </a:lnTo>
                    <a:lnTo>
                      <a:pt x="24" y="9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13"/>
                    </a:lnTo>
                    <a:lnTo>
                      <a:pt x="22" y="15"/>
                    </a:lnTo>
                    <a:lnTo>
                      <a:pt x="20" y="16"/>
                    </a:lnTo>
                    <a:lnTo>
                      <a:pt x="15" y="18"/>
                    </a:lnTo>
                    <a:lnTo>
                      <a:pt x="11" y="16"/>
                    </a:lnTo>
                    <a:lnTo>
                      <a:pt x="7" y="15"/>
                    </a:lnTo>
                    <a:lnTo>
                      <a:pt x="2" y="12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21" y="1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59" name="Freeform 79"/>
              <p:cNvSpPr>
                <a:spLocks/>
              </p:cNvSpPr>
              <p:nvPr/>
            </p:nvSpPr>
            <p:spPr bwMode="auto">
              <a:xfrm>
                <a:off x="5340" y="2176"/>
                <a:ext cx="27" cy="10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4" y="6"/>
                  </a:cxn>
                  <a:cxn ang="0">
                    <a:pos x="26" y="9"/>
                  </a:cxn>
                  <a:cxn ang="0">
                    <a:pos x="27" y="12"/>
                  </a:cxn>
                  <a:cxn ang="0">
                    <a:pos x="26" y="15"/>
                  </a:cxn>
                  <a:cxn ang="0">
                    <a:pos x="24" y="18"/>
                  </a:cxn>
                  <a:cxn ang="0">
                    <a:pos x="18" y="19"/>
                  </a:cxn>
                  <a:cxn ang="0">
                    <a:pos x="12" y="19"/>
                  </a:cxn>
                  <a:cxn ang="0">
                    <a:pos x="4" y="16"/>
                  </a:cxn>
                  <a:cxn ang="0">
                    <a:pos x="0" y="10"/>
                  </a:cxn>
                  <a:cxn ang="0">
                    <a:pos x="1" y="6"/>
                  </a:cxn>
                  <a:cxn ang="0">
                    <a:pos x="5" y="1"/>
                  </a:cxn>
                  <a:cxn ang="0">
                    <a:pos x="10" y="0"/>
                  </a:cxn>
                  <a:cxn ang="0">
                    <a:pos x="11" y="0"/>
                  </a:cxn>
                  <a:cxn ang="0">
                    <a:pos x="13" y="0"/>
                  </a:cxn>
                  <a:cxn ang="0">
                    <a:pos x="17" y="1"/>
                  </a:cxn>
                  <a:cxn ang="0">
                    <a:pos x="21" y="4"/>
                  </a:cxn>
                </a:cxnLst>
                <a:rect l="0" t="0" r="r" b="b"/>
                <a:pathLst>
                  <a:path w="27" h="19">
                    <a:moveTo>
                      <a:pt x="21" y="4"/>
                    </a:moveTo>
                    <a:lnTo>
                      <a:pt x="24" y="6"/>
                    </a:lnTo>
                    <a:lnTo>
                      <a:pt x="26" y="9"/>
                    </a:lnTo>
                    <a:lnTo>
                      <a:pt x="27" y="12"/>
                    </a:lnTo>
                    <a:lnTo>
                      <a:pt x="26" y="15"/>
                    </a:lnTo>
                    <a:lnTo>
                      <a:pt x="24" y="18"/>
                    </a:lnTo>
                    <a:lnTo>
                      <a:pt x="18" y="19"/>
                    </a:lnTo>
                    <a:lnTo>
                      <a:pt x="12" y="19"/>
                    </a:lnTo>
                    <a:lnTo>
                      <a:pt x="4" y="16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1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60" name="Freeform 80"/>
              <p:cNvSpPr>
                <a:spLocks/>
              </p:cNvSpPr>
              <p:nvPr/>
            </p:nvSpPr>
            <p:spPr bwMode="auto">
              <a:xfrm>
                <a:off x="5213" y="3974"/>
                <a:ext cx="99" cy="370"/>
              </a:xfrm>
              <a:custGeom>
                <a:avLst/>
                <a:gdLst/>
                <a:ahLst/>
                <a:cxnLst>
                  <a:cxn ang="0">
                    <a:pos x="22" y="741"/>
                  </a:cxn>
                  <a:cxn ang="0">
                    <a:pos x="25" y="738"/>
                  </a:cxn>
                  <a:cxn ang="0">
                    <a:pos x="34" y="729"/>
                  </a:cxn>
                  <a:cxn ang="0">
                    <a:pos x="46" y="714"/>
                  </a:cxn>
                  <a:cxn ang="0">
                    <a:pos x="61" y="693"/>
                  </a:cxn>
                  <a:cxn ang="0">
                    <a:pos x="75" y="668"/>
                  </a:cxn>
                  <a:cxn ang="0">
                    <a:pos x="87" y="636"/>
                  </a:cxn>
                  <a:cxn ang="0">
                    <a:pos x="95" y="602"/>
                  </a:cxn>
                  <a:cxn ang="0">
                    <a:pos x="99" y="561"/>
                  </a:cxn>
                  <a:cxn ang="0">
                    <a:pos x="98" y="515"/>
                  </a:cxn>
                  <a:cxn ang="0">
                    <a:pos x="93" y="474"/>
                  </a:cxn>
                  <a:cxn ang="0">
                    <a:pos x="88" y="438"/>
                  </a:cxn>
                  <a:cxn ang="0">
                    <a:pos x="80" y="410"/>
                  </a:cxn>
                  <a:cxn ang="0">
                    <a:pos x="71" y="384"/>
                  </a:cxn>
                  <a:cxn ang="0">
                    <a:pos x="61" y="362"/>
                  </a:cxn>
                  <a:cxn ang="0">
                    <a:pos x="51" y="342"/>
                  </a:cxn>
                  <a:cxn ang="0">
                    <a:pos x="41" y="326"/>
                  </a:cxn>
                  <a:cxn ang="0">
                    <a:pos x="27" y="288"/>
                  </a:cxn>
                  <a:cxn ang="0">
                    <a:pos x="20" y="245"/>
                  </a:cxn>
                  <a:cxn ang="0">
                    <a:pos x="16" y="197"/>
                  </a:cxn>
                  <a:cxn ang="0">
                    <a:pos x="16" y="147"/>
                  </a:cxn>
                  <a:cxn ang="0">
                    <a:pos x="19" y="125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39" y="63"/>
                  </a:cxn>
                  <a:cxn ang="0">
                    <a:pos x="47" y="48"/>
                  </a:cxn>
                  <a:cxn ang="0">
                    <a:pos x="54" y="38"/>
                  </a:cxn>
                  <a:cxn ang="0">
                    <a:pos x="59" y="30"/>
                  </a:cxn>
                  <a:cxn ang="0">
                    <a:pos x="61" y="27"/>
                  </a:cxn>
                  <a:cxn ang="0">
                    <a:pos x="56" y="0"/>
                  </a:cxn>
                  <a:cxn ang="0">
                    <a:pos x="46" y="14"/>
                  </a:cxn>
                  <a:cxn ang="0">
                    <a:pos x="35" y="30"/>
                  </a:cxn>
                  <a:cxn ang="0">
                    <a:pos x="25" y="50"/>
                  </a:cxn>
                  <a:cxn ang="0">
                    <a:pos x="18" y="71"/>
                  </a:cxn>
                  <a:cxn ang="0">
                    <a:pos x="10" y="92"/>
                  </a:cxn>
                  <a:cxn ang="0">
                    <a:pos x="5" y="114"/>
                  </a:cxn>
                  <a:cxn ang="0">
                    <a:pos x="1" y="134"/>
                  </a:cxn>
                  <a:cxn ang="0">
                    <a:pos x="0" y="152"/>
                  </a:cxn>
                  <a:cxn ang="0">
                    <a:pos x="0" y="179"/>
                  </a:cxn>
                  <a:cxn ang="0">
                    <a:pos x="0" y="203"/>
                  </a:cxn>
                  <a:cxn ang="0">
                    <a:pos x="0" y="228"/>
                  </a:cxn>
                  <a:cxn ang="0">
                    <a:pos x="2" y="254"/>
                  </a:cxn>
                  <a:cxn ang="0">
                    <a:pos x="7" y="279"/>
                  </a:cxn>
                  <a:cxn ang="0">
                    <a:pos x="13" y="306"/>
                  </a:cxn>
                  <a:cxn ang="0">
                    <a:pos x="24" y="336"/>
                  </a:cxn>
                  <a:cxn ang="0">
                    <a:pos x="38" y="368"/>
                  </a:cxn>
                  <a:cxn ang="0">
                    <a:pos x="48" y="389"/>
                  </a:cxn>
                  <a:cxn ang="0">
                    <a:pos x="56" y="411"/>
                  </a:cxn>
                  <a:cxn ang="0">
                    <a:pos x="64" y="434"/>
                  </a:cxn>
                  <a:cxn ang="0">
                    <a:pos x="69" y="456"/>
                  </a:cxn>
                  <a:cxn ang="0">
                    <a:pos x="74" y="480"/>
                  </a:cxn>
                  <a:cxn ang="0">
                    <a:pos x="77" y="506"/>
                  </a:cxn>
                  <a:cxn ang="0">
                    <a:pos x="78" y="534"/>
                  </a:cxn>
                  <a:cxn ang="0">
                    <a:pos x="79" y="564"/>
                  </a:cxn>
                  <a:cxn ang="0">
                    <a:pos x="77" y="596"/>
                  </a:cxn>
                  <a:cxn ang="0">
                    <a:pos x="72" y="624"/>
                  </a:cxn>
                  <a:cxn ang="0">
                    <a:pos x="63" y="651"/>
                  </a:cxn>
                  <a:cxn ang="0">
                    <a:pos x="53" y="675"/>
                  </a:cxn>
                  <a:cxn ang="0">
                    <a:pos x="42" y="695"/>
                  </a:cxn>
                  <a:cxn ang="0">
                    <a:pos x="33" y="708"/>
                  </a:cxn>
                  <a:cxn ang="0">
                    <a:pos x="25" y="717"/>
                  </a:cxn>
                  <a:cxn ang="0">
                    <a:pos x="20" y="720"/>
                  </a:cxn>
                  <a:cxn ang="0">
                    <a:pos x="22" y="741"/>
                  </a:cxn>
                </a:cxnLst>
                <a:rect l="0" t="0" r="r" b="b"/>
                <a:pathLst>
                  <a:path w="99" h="741">
                    <a:moveTo>
                      <a:pt x="22" y="741"/>
                    </a:moveTo>
                    <a:lnTo>
                      <a:pt x="25" y="738"/>
                    </a:lnTo>
                    <a:lnTo>
                      <a:pt x="34" y="729"/>
                    </a:lnTo>
                    <a:lnTo>
                      <a:pt x="46" y="714"/>
                    </a:lnTo>
                    <a:lnTo>
                      <a:pt x="61" y="693"/>
                    </a:lnTo>
                    <a:lnTo>
                      <a:pt x="75" y="668"/>
                    </a:lnTo>
                    <a:lnTo>
                      <a:pt x="87" y="636"/>
                    </a:lnTo>
                    <a:lnTo>
                      <a:pt x="95" y="602"/>
                    </a:lnTo>
                    <a:lnTo>
                      <a:pt x="99" y="561"/>
                    </a:lnTo>
                    <a:lnTo>
                      <a:pt x="98" y="515"/>
                    </a:lnTo>
                    <a:lnTo>
                      <a:pt x="93" y="474"/>
                    </a:lnTo>
                    <a:lnTo>
                      <a:pt x="88" y="438"/>
                    </a:lnTo>
                    <a:lnTo>
                      <a:pt x="80" y="410"/>
                    </a:lnTo>
                    <a:lnTo>
                      <a:pt x="71" y="384"/>
                    </a:lnTo>
                    <a:lnTo>
                      <a:pt x="61" y="362"/>
                    </a:lnTo>
                    <a:lnTo>
                      <a:pt x="51" y="342"/>
                    </a:lnTo>
                    <a:lnTo>
                      <a:pt x="41" y="326"/>
                    </a:lnTo>
                    <a:lnTo>
                      <a:pt x="27" y="288"/>
                    </a:lnTo>
                    <a:lnTo>
                      <a:pt x="20" y="245"/>
                    </a:lnTo>
                    <a:lnTo>
                      <a:pt x="16" y="197"/>
                    </a:lnTo>
                    <a:lnTo>
                      <a:pt x="16" y="147"/>
                    </a:lnTo>
                    <a:lnTo>
                      <a:pt x="19" y="125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39" y="63"/>
                    </a:lnTo>
                    <a:lnTo>
                      <a:pt x="47" y="48"/>
                    </a:lnTo>
                    <a:lnTo>
                      <a:pt x="54" y="38"/>
                    </a:lnTo>
                    <a:lnTo>
                      <a:pt x="59" y="30"/>
                    </a:lnTo>
                    <a:lnTo>
                      <a:pt x="61" y="27"/>
                    </a:lnTo>
                    <a:lnTo>
                      <a:pt x="56" y="0"/>
                    </a:lnTo>
                    <a:lnTo>
                      <a:pt x="46" y="14"/>
                    </a:lnTo>
                    <a:lnTo>
                      <a:pt x="35" y="30"/>
                    </a:lnTo>
                    <a:lnTo>
                      <a:pt x="25" y="50"/>
                    </a:lnTo>
                    <a:lnTo>
                      <a:pt x="18" y="71"/>
                    </a:lnTo>
                    <a:lnTo>
                      <a:pt x="10" y="92"/>
                    </a:lnTo>
                    <a:lnTo>
                      <a:pt x="5" y="114"/>
                    </a:lnTo>
                    <a:lnTo>
                      <a:pt x="1" y="134"/>
                    </a:lnTo>
                    <a:lnTo>
                      <a:pt x="0" y="152"/>
                    </a:lnTo>
                    <a:lnTo>
                      <a:pt x="0" y="179"/>
                    </a:lnTo>
                    <a:lnTo>
                      <a:pt x="0" y="203"/>
                    </a:lnTo>
                    <a:lnTo>
                      <a:pt x="0" y="228"/>
                    </a:lnTo>
                    <a:lnTo>
                      <a:pt x="2" y="254"/>
                    </a:lnTo>
                    <a:lnTo>
                      <a:pt x="7" y="279"/>
                    </a:lnTo>
                    <a:lnTo>
                      <a:pt x="13" y="306"/>
                    </a:lnTo>
                    <a:lnTo>
                      <a:pt x="24" y="336"/>
                    </a:lnTo>
                    <a:lnTo>
                      <a:pt x="38" y="368"/>
                    </a:lnTo>
                    <a:lnTo>
                      <a:pt x="48" y="389"/>
                    </a:lnTo>
                    <a:lnTo>
                      <a:pt x="56" y="411"/>
                    </a:lnTo>
                    <a:lnTo>
                      <a:pt x="64" y="434"/>
                    </a:lnTo>
                    <a:lnTo>
                      <a:pt x="69" y="456"/>
                    </a:lnTo>
                    <a:lnTo>
                      <a:pt x="74" y="480"/>
                    </a:lnTo>
                    <a:lnTo>
                      <a:pt x="77" y="506"/>
                    </a:lnTo>
                    <a:lnTo>
                      <a:pt x="78" y="534"/>
                    </a:lnTo>
                    <a:lnTo>
                      <a:pt x="79" y="564"/>
                    </a:lnTo>
                    <a:lnTo>
                      <a:pt x="77" y="596"/>
                    </a:lnTo>
                    <a:lnTo>
                      <a:pt x="72" y="624"/>
                    </a:lnTo>
                    <a:lnTo>
                      <a:pt x="63" y="651"/>
                    </a:lnTo>
                    <a:lnTo>
                      <a:pt x="53" y="675"/>
                    </a:lnTo>
                    <a:lnTo>
                      <a:pt x="42" y="695"/>
                    </a:lnTo>
                    <a:lnTo>
                      <a:pt x="33" y="708"/>
                    </a:lnTo>
                    <a:lnTo>
                      <a:pt x="25" y="717"/>
                    </a:lnTo>
                    <a:lnTo>
                      <a:pt x="20" y="720"/>
                    </a:lnTo>
                    <a:lnTo>
                      <a:pt x="22" y="7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61" name="Freeform 81"/>
              <p:cNvSpPr>
                <a:spLocks/>
              </p:cNvSpPr>
              <p:nvPr/>
            </p:nvSpPr>
            <p:spPr bwMode="auto">
              <a:xfrm>
                <a:off x="5153" y="3467"/>
                <a:ext cx="155" cy="657"/>
              </a:xfrm>
              <a:custGeom>
                <a:avLst/>
                <a:gdLst/>
                <a:ahLst/>
                <a:cxnLst>
                  <a:cxn ang="0">
                    <a:pos x="92" y="1292"/>
                  </a:cxn>
                  <a:cxn ang="0">
                    <a:pos x="98" y="1315"/>
                  </a:cxn>
                  <a:cxn ang="0">
                    <a:pos x="108" y="1297"/>
                  </a:cxn>
                  <a:cxn ang="0">
                    <a:pos x="119" y="1273"/>
                  </a:cxn>
                  <a:cxn ang="0">
                    <a:pos x="128" y="1246"/>
                  </a:cxn>
                  <a:cxn ang="0">
                    <a:pos x="137" y="1219"/>
                  </a:cxn>
                  <a:cxn ang="0">
                    <a:pos x="145" y="1192"/>
                  </a:cxn>
                  <a:cxn ang="0">
                    <a:pos x="150" y="1166"/>
                  </a:cxn>
                  <a:cxn ang="0">
                    <a:pos x="154" y="1144"/>
                  </a:cxn>
                  <a:cxn ang="0">
                    <a:pos x="155" y="1127"/>
                  </a:cxn>
                  <a:cxn ang="0">
                    <a:pos x="150" y="1028"/>
                  </a:cxn>
                  <a:cxn ang="0">
                    <a:pos x="135" y="937"/>
                  </a:cxn>
                  <a:cxn ang="0">
                    <a:pos x="112" y="849"/>
                  </a:cxn>
                  <a:cxn ang="0">
                    <a:pos x="86" y="762"/>
                  </a:cxn>
                  <a:cxn ang="0">
                    <a:pos x="60" y="670"/>
                  </a:cxn>
                  <a:cxn ang="0">
                    <a:pos x="37" y="571"/>
                  </a:cxn>
                  <a:cxn ang="0">
                    <a:pos x="21" y="459"/>
                  </a:cxn>
                  <a:cxn ang="0">
                    <a:pos x="15" y="330"/>
                  </a:cxn>
                  <a:cxn ang="0">
                    <a:pos x="17" y="285"/>
                  </a:cxn>
                  <a:cxn ang="0">
                    <a:pos x="23" y="235"/>
                  </a:cxn>
                  <a:cxn ang="0">
                    <a:pos x="33" y="188"/>
                  </a:cxn>
                  <a:cxn ang="0">
                    <a:pos x="44" y="141"/>
                  </a:cxn>
                  <a:cxn ang="0">
                    <a:pos x="54" y="101"/>
                  </a:cxn>
                  <a:cxn ang="0">
                    <a:pos x="63" y="68"/>
                  </a:cxn>
                  <a:cxn ang="0">
                    <a:pos x="70" y="47"/>
                  </a:cxn>
                  <a:cxn ang="0">
                    <a:pos x="72" y="39"/>
                  </a:cxn>
                  <a:cxn ang="0">
                    <a:pos x="69" y="0"/>
                  </a:cxn>
                  <a:cxn ang="0">
                    <a:pos x="66" y="8"/>
                  </a:cxn>
                  <a:cxn ang="0">
                    <a:pos x="58" y="32"/>
                  </a:cxn>
                  <a:cxn ang="0">
                    <a:pos x="47" y="66"/>
                  </a:cxn>
                  <a:cxn ang="0">
                    <a:pos x="34" y="111"/>
                  </a:cxn>
                  <a:cxn ang="0">
                    <a:pos x="21" y="162"/>
                  </a:cxn>
                  <a:cxn ang="0">
                    <a:pos x="10" y="218"/>
                  </a:cxn>
                  <a:cxn ang="0">
                    <a:pos x="3" y="274"/>
                  </a:cxn>
                  <a:cxn ang="0">
                    <a:pos x="0" y="330"/>
                  </a:cxn>
                  <a:cxn ang="0">
                    <a:pos x="5" y="454"/>
                  </a:cxn>
                  <a:cxn ang="0">
                    <a:pos x="21" y="570"/>
                  </a:cxn>
                  <a:cxn ang="0">
                    <a:pos x="43" y="678"/>
                  </a:cxn>
                  <a:cxn ang="0">
                    <a:pos x="68" y="777"/>
                  </a:cxn>
                  <a:cxn ang="0">
                    <a:pos x="92" y="871"/>
                  </a:cxn>
                  <a:cxn ang="0">
                    <a:pos x="113" y="958"/>
                  </a:cxn>
                  <a:cxn ang="0">
                    <a:pos x="129" y="1042"/>
                  </a:cxn>
                  <a:cxn ang="0">
                    <a:pos x="135" y="1121"/>
                  </a:cxn>
                  <a:cxn ang="0">
                    <a:pos x="134" y="1132"/>
                  </a:cxn>
                  <a:cxn ang="0">
                    <a:pos x="132" y="1148"/>
                  </a:cxn>
                  <a:cxn ang="0">
                    <a:pos x="128" y="1168"/>
                  </a:cxn>
                  <a:cxn ang="0">
                    <a:pos x="123" y="1190"/>
                  </a:cxn>
                  <a:cxn ang="0">
                    <a:pos x="118" y="1216"/>
                  </a:cxn>
                  <a:cxn ang="0">
                    <a:pos x="110" y="1243"/>
                  </a:cxn>
                  <a:cxn ang="0">
                    <a:pos x="101" y="1268"/>
                  </a:cxn>
                  <a:cxn ang="0">
                    <a:pos x="92" y="1292"/>
                  </a:cxn>
                </a:cxnLst>
                <a:rect l="0" t="0" r="r" b="b"/>
                <a:pathLst>
                  <a:path w="155" h="1315">
                    <a:moveTo>
                      <a:pt x="92" y="1292"/>
                    </a:moveTo>
                    <a:lnTo>
                      <a:pt x="98" y="1315"/>
                    </a:lnTo>
                    <a:lnTo>
                      <a:pt x="108" y="1297"/>
                    </a:lnTo>
                    <a:lnTo>
                      <a:pt x="119" y="1273"/>
                    </a:lnTo>
                    <a:lnTo>
                      <a:pt x="128" y="1246"/>
                    </a:lnTo>
                    <a:lnTo>
                      <a:pt x="137" y="1219"/>
                    </a:lnTo>
                    <a:lnTo>
                      <a:pt x="145" y="1192"/>
                    </a:lnTo>
                    <a:lnTo>
                      <a:pt x="150" y="1166"/>
                    </a:lnTo>
                    <a:lnTo>
                      <a:pt x="154" y="1144"/>
                    </a:lnTo>
                    <a:lnTo>
                      <a:pt x="155" y="1127"/>
                    </a:lnTo>
                    <a:lnTo>
                      <a:pt x="150" y="1028"/>
                    </a:lnTo>
                    <a:lnTo>
                      <a:pt x="135" y="937"/>
                    </a:lnTo>
                    <a:lnTo>
                      <a:pt x="112" y="849"/>
                    </a:lnTo>
                    <a:lnTo>
                      <a:pt x="86" y="762"/>
                    </a:lnTo>
                    <a:lnTo>
                      <a:pt x="60" y="670"/>
                    </a:lnTo>
                    <a:lnTo>
                      <a:pt x="37" y="571"/>
                    </a:lnTo>
                    <a:lnTo>
                      <a:pt x="21" y="459"/>
                    </a:lnTo>
                    <a:lnTo>
                      <a:pt x="15" y="330"/>
                    </a:lnTo>
                    <a:lnTo>
                      <a:pt x="17" y="285"/>
                    </a:lnTo>
                    <a:lnTo>
                      <a:pt x="23" y="235"/>
                    </a:lnTo>
                    <a:lnTo>
                      <a:pt x="33" y="188"/>
                    </a:lnTo>
                    <a:lnTo>
                      <a:pt x="44" y="141"/>
                    </a:lnTo>
                    <a:lnTo>
                      <a:pt x="54" y="101"/>
                    </a:lnTo>
                    <a:lnTo>
                      <a:pt x="63" y="68"/>
                    </a:lnTo>
                    <a:lnTo>
                      <a:pt x="70" y="47"/>
                    </a:lnTo>
                    <a:lnTo>
                      <a:pt x="72" y="39"/>
                    </a:lnTo>
                    <a:lnTo>
                      <a:pt x="69" y="0"/>
                    </a:lnTo>
                    <a:lnTo>
                      <a:pt x="66" y="8"/>
                    </a:lnTo>
                    <a:lnTo>
                      <a:pt x="58" y="32"/>
                    </a:lnTo>
                    <a:lnTo>
                      <a:pt x="47" y="66"/>
                    </a:lnTo>
                    <a:lnTo>
                      <a:pt x="34" y="111"/>
                    </a:lnTo>
                    <a:lnTo>
                      <a:pt x="21" y="162"/>
                    </a:lnTo>
                    <a:lnTo>
                      <a:pt x="10" y="218"/>
                    </a:lnTo>
                    <a:lnTo>
                      <a:pt x="3" y="274"/>
                    </a:lnTo>
                    <a:lnTo>
                      <a:pt x="0" y="330"/>
                    </a:lnTo>
                    <a:lnTo>
                      <a:pt x="5" y="454"/>
                    </a:lnTo>
                    <a:lnTo>
                      <a:pt x="21" y="570"/>
                    </a:lnTo>
                    <a:lnTo>
                      <a:pt x="43" y="678"/>
                    </a:lnTo>
                    <a:lnTo>
                      <a:pt x="68" y="777"/>
                    </a:lnTo>
                    <a:lnTo>
                      <a:pt x="92" y="871"/>
                    </a:lnTo>
                    <a:lnTo>
                      <a:pt x="113" y="958"/>
                    </a:lnTo>
                    <a:lnTo>
                      <a:pt x="129" y="1042"/>
                    </a:lnTo>
                    <a:lnTo>
                      <a:pt x="135" y="1121"/>
                    </a:lnTo>
                    <a:lnTo>
                      <a:pt x="134" y="1132"/>
                    </a:lnTo>
                    <a:lnTo>
                      <a:pt x="132" y="1148"/>
                    </a:lnTo>
                    <a:lnTo>
                      <a:pt x="128" y="1168"/>
                    </a:lnTo>
                    <a:lnTo>
                      <a:pt x="123" y="1190"/>
                    </a:lnTo>
                    <a:lnTo>
                      <a:pt x="118" y="1216"/>
                    </a:lnTo>
                    <a:lnTo>
                      <a:pt x="110" y="1243"/>
                    </a:lnTo>
                    <a:lnTo>
                      <a:pt x="101" y="1268"/>
                    </a:lnTo>
                    <a:lnTo>
                      <a:pt x="92" y="12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62" name="Freeform 82"/>
              <p:cNvSpPr>
                <a:spLocks/>
              </p:cNvSpPr>
              <p:nvPr/>
            </p:nvSpPr>
            <p:spPr bwMode="auto">
              <a:xfrm>
                <a:off x="5226" y="3310"/>
                <a:ext cx="132" cy="660"/>
              </a:xfrm>
              <a:custGeom>
                <a:avLst/>
                <a:gdLst/>
                <a:ahLst/>
                <a:cxnLst>
                  <a:cxn ang="0">
                    <a:pos x="76" y="1286"/>
                  </a:cxn>
                  <a:cxn ang="0">
                    <a:pos x="80" y="1319"/>
                  </a:cxn>
                  <a:cxn ang="0">
                    <a:pos x="82" y="1314"/>
                  </a:cxn>
                  <a:cxn ang="0">
                    <a:pos x="89" y="1303"/>
                  </a:cxn>
                  <a:cxn ang="0">
                    <a:pos x="97" y="1280"/>
                  </a:cxn>
                  <a:cxn ang="0">
                    <a:pos x="106" y="1250"/>
                  </a:cxn>
                  <a:cxn ang="0">
                    <a:pos x="116" y="1210"/>
                  </a:cxn>
                  <a:cxn ang="0">
                    <a:pos x="125" y="1162"/>
                  </a:cxn>
                  <a:cxn ang="0">
                    <a:pos x="130" y="1102"/>
                  </a:cxn>
                  <a:cxn ang="0">
                    <a:pos x="132" y="1033"/>
                  </a:cxn>
                  <a:cxn ang="0">
                    <a:pos x="127" y="935"/>
                  </a:cxn>
                  <a:cxn ang="0">
                    <a:pos x="114" y="835"/>
                  </a:cxn>
                  <a:cxn ang="0">
                    <a:pos x="95" y="734"/>
                  </a:cxn>
                  <a:cxn ang="0">
                    <a:pos x="75" y="634"/>
                  </a:cxn>
                  <a:cxn ang="0">
                    <a:pos x="54" y="537"/>
                  </a:cxn>
                  <a:cxn ang="0">
                    <a:pos x="36" y="441"/>
                  </a:cxn>
                  <a:cxn ang="0">
                    <a:pos x="23" y="349"/>
                  </a:cxn>
                  <a:cxn ang="0">
                    <a:pos x="18" y="264"/>
                  </a:cxn>
                  <a:cxn ang="0">
                    <a:pos x="20" y="223"/>
                  </a:cxn>
                  <a:cxn ang="0">
                    <a:pos x="25" y="184"/>
                  </a:cxn>
                  <a:cxn ang="0">
                    <a:pos x="33" y="147"/>
                  </a:cxn>
                  <a:cxn ang="0">
                    <a:pos x="42" y="112"/>
                  </a:cxn>
                  <a:cxn ang="0">
                    <a:pos x="53" y="84"/>
                  </a:cxn>
                  <a:cxn ang="0">
                    <a:pos x="63" y="60"/>
                  </a:cxn>
                  <a:cxn ang="0">
                    <a:pos x="73" y="40"/>
                  </a:cxn>
                  <a:cxn ang="0">
                    <a:pos x="80" y="30"/>
                  </a:cxn>
                  <a:cxn ang="0">
                    <a:pos x="75" y="0"/>
                  </a:cxn>
                  <a:cxn ang="0">
                    <a:pos x="61" y="21"/>
                  </a:cxn>
                  <a:cxn ang="0">
                    <a:pos x="48" y="51"/>
                  </a:cxn>
                  <a:cxn ang="0">
                    <a:pos x="35" y="85"/>
                  </a:cxn>
                  <a:cxn ang="0">
                    <a:pos x="24" y="123"/>
                  </a:cxn>
                  <a:cxn ang="0">
                    <a:pos x="14" y="162"/>
                  </a:cxn>
                  <a:cxn ang="0">
                    <a:pos x="7" y="201"/>
                  </a:cxn>
                  <a:cxn ang="0">
                    <a:pos x="2" y="237"/>
                  </a:cxn>
                  <a:cxn ang="0">
                    <a:pos x="0" y="267"/>
                  </a:cxn>
                  <a:cxn ang="0">
                    <a:pos x="6" y="361"/>
                  </a:cxn>
                  <a:cxn ang="0">
                    <a:pos x="19" y="459"/>
                  </a:cxn>
                  <a:cxn ang="0">
                    <a:pos x="37" y="557"/>
                  </a:cxn>
                  <a:cxn ang="0">
                    <a:pos x="58" y="656"/>
                  </a:cxn>
                  <a:cxn ang="0">
                    <a:pos x="78" y="755"/>
                  </a:cxn>
                  <a:cxn ang="0">
                    <a:pos x="97" y="851"/>
                  </a:cxn>
                  <a:cxn ang="0">
                    <a:pos x="110" y="943"/>
                  </a:cxn>
                  <a:cxn ang="0">
                    <a:pos x="115" y="1031"/>
                  </a:cxn>
                  <a:cxn ang="0">
                    <a:pos x="114" y="1070"/>
                  </a:cxn>
                  <a:cxn ang="0">
                    <a:pos x="113" y="1108"/>
                  </a:cxn>
                  <a:cxn ang="0">
                    <a:pos x="110" y="1144"/>
                  </a:cxn>
                  <a:cxn ang="0">
                    <a:pos x="105" y="1178"/>
                  </a:cxn>
                  <a:cxn ang="0">
                    <a:pos x="99" y="1211"/>
                  </a:cxn>
                  <a:cxn ang="0">
                    <a:pos x="92" y="1240"/>
                  </a:cxn>
                  <a:cxn ang="0">
                    <a:pos x="85" y="1265"/>
                  </a:cxn>
                  <a:cxn ang="0">
                    <a:pos x="76" y="1286"/>
                  </a:cxn>
                </a:cxnLst>
                <a:rect l="0" t="0" r="r" b="b"/>
                <a:pathLst>
                  <a:path w="132" h="1319">
                    <a:moveTo>
                      <a:pt x="76" y="1286"/>
                    </a:moveTo>
                    <a:lnTo>
                      <a:pt x="80" y="1319"/>
                    </a:lnTo>
                    <a:lnTo>
                      <a:pt x="82" y="1314"/>
                    </a:lnTo>
                    <a:lnTo>
                      <a:pt x="89" y="1303"/>
                    </a:lnTo>
                    <a:lnTo>
                      <a:pt x="97" y="1280"/>
                    </a:lnTo>
                    <a:lnTo>
                      <a:pt x="106" y="1250"/>
                    </a:lnTo>
                    <a:lnTo>
                      <a:pt x="116" y="1210"/>
                    </a:lnTo>
                    <a:lnTo>
                      <a:pt x="125" y="1162"/>
                    </a:lnTo>
                    <a:lnTo>
                      <a:pt x="130" y="1102"/>
                    </a:lnTo>
                    <a:lnTo>
                      <a:pt x="132" y="1033"/>
                    </a:lnTo>
                    <a:lnTo>
                      <a:pt x="127" y="935"/>
                    </a:lnTo>
                    <a:lnTo>
                      <a:pt x="114" y="835"/>
                    </a:lnTo>
                    <a:lnTo>
                      <a:pt x="95" y="734"/>
                    </a:lnTo>
                    <a:lnTo>
                      <a:pt x="75" y="634"/>
                    </a:lnTo>
                    <a:lnTo>
                      <a:pt x="54" y="537"/>
                    </a:lnTo>
                    <a:lnTo>
                      <a:pt x="36" y="441"/>
                    </a:lnTo>
                    <a:lnTo>
                      <a:pt x="23" y="349"/>
                    </a:lnTo>
                    <a:lnTo>
                      <a:pt x="18" y="264"/>
                    </a:lnTo>
                    <a:lnTo>
                      <a:pt x="20" y="223"/>
                    </a:lnTo>
                    <a:lnTo>
                      <a:pt x="25" y="184"/>
                    </a:lnTo>
                    <a:lnTo>
                      <a:pt x="33" y="147"/>
                    </a:lnTo>
                    <a:lnTo>
                      <a:pt x="42" y="112"/>
                    </a:lnTo>
                    <a:lnTo>
                      <a:pt x="53" y="84"/>
                    </a:lnTo>
                    <a:lnTo>
                      <a:pt x="63" y="60"/>
                    </a:lnTo>
                    <a:lnTo>
                      <a:pt x="73" y="40"/>
                    </a:lnTo>
                    <a:lnTo>
                      <a:pt x="80" y="30"/>
                    </a:lnTo>
                    <a:lnTo>
                      <a:pt x="75" y="0"/>
                    </a:lnTo>
                    <a:lnTo>
                      <a:pt x="61" y="21"/>
                    </a:lnTo>
                    <a:lnTo>
                      <a:pt x="48" y="51"/>
                    </a:lnTo>
                    <a:lnTo>
                      <a:pt x="35" y="85"/>
                    </a:lnTo>
                    <a:lnTo>
                      <a:pt x="24" y="123"/>
                    </a:lnTo>
                    <a:lnTo>
                      <a:pt x="14" y="162"/>
                    </a:lnTo>
                    <a:lnTo>
                      <a:pt x="7" y="201"/>
                    </a:lnTo>
                    <a:lnTo>
                      <a:pt x="2" y="237"/>
                    </a:lnTo>
                    <a:lnTo>
                      <a:pt x="0" y="267"/>
                    </a:lnTo>
                    <a:lnTo>
                      <a:pt x="6" y="361"/>
                    </a:lnTo>
                    <a:lnTo>
                      <a:pt x="19" y="459"/>
                    </a:lnTo>
                    <a:lnTo>
                      <a:pt x="37" y="557"/>
                    </a:lnTo>
                    <a:lnTo>
                      <a:pt x="58" y="656"/>
                    </a:lnTo>
                    <a:lnTo>
                      <a:pt x="78" y="755"/>
                    </a:lnTo>
                    <a:lnTo>
                      <a:pt x="97" y="851"/>
                    </a:lnTo>
                    <a:lnTo>
                      <a:pt x="110" y="943"/>
                    </a:lnTo>
                    <a:lnTo>
                      <a:pt x="115" y="1031"/>
                    </a:lnTo>
                    <a:lnTo>
                      <a:pt x="114" y="1070"/>
                    </a:lnTo>
                    <a:lnTo>
                      <a:pt x="113" y="1108"/>
                    </a:lnTo>
                    <a:lnTo>
                      <a:pt x="110" y="1144"/>
                    </a:lnTo>
                    <a:lnTo>
                      <a:pt x="105" y="1178"/>
                    </a:lnTo>
                    <a:lnTo>
                      <a:pt x="99" y="1211"/>
                    </a:lnTo>
                    <a:lnTo>
                      <a:pt x="92" y="1240"/>
                    </a:lnTo>
                    <a:lnTo>
                      <a:pt x="85" y="1265"/>
                    </a:lnTo>
                    <a:lnTo>
                      <a:pt x="76" y="12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63" name="Freeform 83"/>
              <p:cNvSpPr>
                <a:spLocks/>
              </p:cNvSpPr>
              <p:nvPr/>
            </p:nvSpPr>
            <p:spPr bwMode="auto">
              <a:xfrm>
                <a:off x="5154" y="4132"/>
                <a:ext cx="75" cy="110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6" y="3"/>
                  </a:cxn>
                  <a:cxn ang="0">
                    <a:pos x="58" y="10"/>
                  </a:cxn>
                  <a:cxn ang="0">
                    <a:pos x="48" y="27"/>
                  </a:cxn>
                  <a:cxn ang="0">
                    <a:pos x="35" y="48"/>
                  </a:cxn>
                  <a:cxn ang="0">
                    <a:pos x="23" y="78"/>
                  </a:cxn>
                  <a:cxn ang="0">
                    <a:pos x="12" y="117"/>
                  </a:cxn>
                  <a:cxn ang="0">
                    <a:pos x="4" y="163"/>
                  </a:cxn>
                  <a:cxn ang="0">
                    <a:pos x="0" y="220"/>
                  </a:cxn>
                  <a:cxn ang="0">
                    <a:pos x="12" y="211"/>
                  </a:cxn>
                  <a:cxn ang="0">
                    <a:pos x="12" y="174"/>
                  </a:cxn>
                  <a:cxn ang="0">
                    <a:pos x="18" y="138"/>
                  </a:cxn>
                  <a:cxn ang="0">
                    <a:pos x="27" y="105"/>
                  </a:cxn>
                  <a:cxn ang="0">
                    <a:pos x="38" y="75"/>
                  </a:cxn>
                  <a:cxn ang="0">
                    <a:pos x="49" y="51"/>
                  </a:cxn>
                  <a:cxn ang="0">
                    <a:pos x="61" y="33"/>
                  </a:cxn>
                  <a:cxn ang="0">
                    <a:pos x="70" y="21"/>
                  </a:cxn>
                  <a:cxn ang="0">
                    <a:pos x="75" y="18"/>
                  </a:cxn>
                  <a:cxn ang="0">
                    <a:pos x="69" y="0"/>
                  </a:cxn>
                </a:cxnLst>
                <a:rect l="0" t="0" r="r" b="b"/>
                <a:pathLst>
                  <a:path w="75" h="220">
                    <a:moveTo>
                      <a:pt x="69" y="0"/>
                    </a:moveTo>
                    <a:lnTo>
                      <a:pt x="66" y="3"/>
                    </a:lnTo>
                    <a:lnTo>
                      <a:pt x="58" y="10"/>
                    </a:lnTo>
                    <a:lnTo>
                      <a:pt x="48" y="27"/>
                    </a:lnTo>
                    <a:lnTo>
                      <a:pt x="35" y="48"/>
                    </a:lnTo>
                    <a:lnTo>
                      <a:pt x="23" y="78"/>
                    </a:lnTo>
                    <a:lnTo>
                      <a:pt x="12" y="117"/>
                    </a:lnTo>
                    <a:lnTo>
                      <a:pt x="4" y="163"/>
                    </a:lnTo>
                    <a:lnTo>
                      <a:pt x="0" y="220"/>
                    </a:lnTo>
                    <a:lnTo>
                      <a:pt x="12" y="211"/>
                    </a:lnTo>
                    <a:lnTo>
                      <a:pt x="12" y="174"/>
                    </a:lnTo>
                    <a:lnTo>
                      <a:pt x="18" y="138"/>
                    </a:lnTo>
                    <a:lnTo>
                      <a:pt x="27" y="105"/>
                    </a:lnTo>
                    <a:lnTo>
                      <a:pt x="38" y="75"/>
                    </a:lnTo>
                    <a:lnTo>
                      <a:pt x="49" y="51"/>
                    </a:lnTo>
                    <a:lnTo>
                      <a:pt x="61" y="33"/>
                    </a:lnTo>
                    <a:lnTo>
                      <a:pt x="70" y="21"/>
                    </a:lnTo>
                    <a:lnTo>
                      <a:pt x="75" y="18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0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0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 autoUpdateAnimBg="0"/>
      <p:bldP spid="2048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609600" y="533400"/>
            <a:ext cx="5867400" cy="3582055"/>
          </a:xfrm>
          <a:prstGeom prst="foldedCorner">
            <a:avLst>
              <a:gd name="adj" fmla="val 20616"/>
            </a:avLst>
          </a:prstGeom>
          <a:gradFill rotWithShape="0">
            <a:gsLst>
              <a:gs pos="0">
                <a:srgbClr val="FFFF99">
                  <a:gamma/>
                  <a:shade val="84706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84706"/>
                  <a:invGamma/>
                </a:srgbClr>
              </a:gs>
            </a:gsLst>
            <a:lin ang="5400000" scaled="1"/>
          </a:gradFill>
          <a:ln w="9525">
            <a:solidFill>
              <a:srgbClr val="663300"/>
            </a:solidFill>
            <a:round/>
            <a:headEnd/>
            <a:tailEnd/>
          </a:ln>
          <a:effectLst>
            <a:prstShdw prst="shdw13" dist="53882" dir="13500000">
              <a:srgbClr val="663300"/>
            </a:prstShdw>
          </a:effectLst>
        </p:spPr>
        <p:txBody>
          <a:bodyPr>
            <a:spAutoFit/>
          </a:bodyPr>
          <a:lstStyle/>
          <a:p>
            <a:pPr algn="ctr"/>
            <a:r>
              <a:rPr lang="ru-RU" sz="3600" b="1" i="1" dirty="0"/>
              <a:t> </a:t>
            </a:r>
            <a:r>
              <a:rPr lang="ru-RU" sz="3600" b="1" i="1" dirty="0" smtClean="0"/>
              <a:t>«Эвристические приемы при решении </a:t>
            </a:r>
          </a:p>
          <a:p>
            <a:pPr algn="ctr"/>
            <a:r>
              <a:rPr lang="ru-RU" sz="3600" b="1" i="1" dirty="0"/>
              <a:t>ф</a:t>
            </a:r>
            <a:r>
              <a:rPr lang="ru-RU" sz="3600" b="1" i="1" dirty="0" smtClean="0"/>
              <a:t>изических задач  в  рамках технологии полного усвоения на уроках физики»</a:t>
            </a:r>
            <a:endParaRPr lang="ru-RU" sz="3600" b="1" i="1" dirty="0"/>
          </a:p>
        </p:txBody>
      </p:sp>
      <p:grpSp>
        <p:nvGrpSpPr>
          <p:cNvPr id="6303" name="Group 159"/>
          <p:cNvGrpSpPr>
            <a:grpSpLocks/>
          </p:cNvGrpSpPr>
          <p:nvPr/>
        </p:nvGrpSpPr>
        <p:grpSpPr bwMode="auto">
          <a:xfrm>
            <a:off x="533400" y="917575"/>
            <a:ext cx="8153400" cy="5494338"/>
            <a:chOff x="336" y="578"/>
            <a:chExt cx="5136" cy="3461"/>
          </a:xfrm>
        </p:grpSpPr>
        <p:sp>
          <p:nvSpPr>
            <p:cNvPr id="6302" name="Freeform 158"/>
            <p:cNvSpPr>
              <a:spLocks/>
            </p:cNvSpPr>
            <p:nvPr/>
          </p:nvSpPr>
          <p:spPr bwMode="auto">
            <a:xfrm>
              <a:off x="1416" y="1392"/>
              <a:ext cx="3876" cy="2472"/>
            </a:xfrm>
            <a:custGeom>
              <a:avLst/>
              <a:gdLst/>
              <a:ahLst/>
              <a:cxnLst>
                <a:cxn ang="0">
                  <a:pos x="0" y="1980"/>
                </a:cxn>
                <a:cxn ang="0">
                  <a:pos x="300" y="1992"/>
                </a:cxn>
                <a:cxn ang="0">
                  <a:pos x="432" y="2064"/>
                </a:cxn>
                <a:cxn ang="0">
                  <a:pos x="564" y="2100"/>
                </a:cxn>
                <a:cxn ang="0">
                  <a:pos x="696" y="2064"/>
                </a:cxn>
                <a:cxn ang="0">
                  <a:pos x="804" y="2028"/>
                </a:cxn>
                <a:cxn ang="0">
                  <a:pos x="1080" y="2040"/>
                </a:cxn>
                <a:cxn ang="0">
                  <a:pos x="1116" y="2124"/>
                </a:cxn>
                <a:cxn ang="0">
                  <a:pos x="1464" y="2364"/>
                </a:cxn>
                <a:cxn ang="0">
                  <a:pos x="1752" y="2352"/>
                </a:cxn>
                <a:cxn ang="0">
                  <a:pos x="1848" y="2244"/>
                </a:cxn>
                <a:cxn ang="0">
                  <a:pos x="2136" y="2160"/>
                </a:cxn>
                <a:cxn ang="0">
                  <a:pos x="2184" y="2064"/>
                </a:cxn>
                <a:cxn ang="0">
                  <a:pos x="2256" y="2028"/>
                </a:cxn>
                <a:cxn ang="0">
                  <a:pos x="2484" y="1992"/>
                </a:cxn>
                <a:cxn ang="0">
                  <a:pos x="2604" y="1788"/>
                </a:cxn>
                <a:cxn ang="0">
                  <a:pos x="2628" y="1692"/>
                </a:cxn>
                <a:cxn ang="0">
                  <a:pos x="2640" y="1656"/>
                </a:cxn>
                <a:cxn ang="0">
                  <a:pos x="3060" y="1632"/>
                </a:cxn>
                <a:cxn ang="0">
                  <a:pos x="3372" y="1560"/>
                </a:cxn>
                <a:cxn ang="0">
                  <a:pos x="3528" y="1440"/>
                </a:cxn>
                <a:cxn ang="0">
                  <a:pos x="3552" y="1332"/>
                </a:cxn>
                <a:cxn ang="0">
                  <a:pos x="3672" y="1260"/>
                </a:cxn>
                <a:cxn ang="0">
                  <a:pos x="3780" y="1152"/>
                </a:cxn>
                <a:cxn ang="0">
                  <a:pos x="3852" y="1080"/>
                </a:cxn>
                <a:cxn ang="0">
                  <a:pos x="3876" y="948"/>
                </a:cxn>
                <a:cxn ang="0">
                  <a:pos x="3780" y="720"/>
                </a:cxn>
                <a:cxn ang="0">
                  <a:pos x="3540" y="612"/>
                </a:cxn>
                <a:cxn ang="0">
                  <a:pos x="3396" y="468"/>
                </a:cxn>
                <a:cxn ang="0">
                  <a:pos x="3072" y="288"/>
                </a:cxn>
                <a:cxn ang="0">
                  <a:pos x="3036" y="192"/>
                </a:cxn>
                <a:cxn ang="0">
                  <a:pos x="3012" y="120"/>
                </a:cxn>
                <a:cxn ang="0">
                  <a:pos x="2976" y="108"/>
                </a:cxn>
                <a:cxn ang="0">
                  <a:pos x="2844" y="60"/>
                </a:cxn>
                <a:cxn ang="0">
                  <a:pos x="2808" y="0"/>
                </a:cxn>
              </a:cxnLst>
              <a:rect l="0" t="0" r="r" b="b"/>
              <a:pathLst>
                <a:path w="3876" h="2364">
                  <a:moveTo>
                    <a:pt x="0" y="1980"/>
                  </a:moveTo>
                  <a:cubicBezTo>
                    <a:pt x="100" y="1984"/>
                    <a:pt x="200" y="1982"/>
                    <a:pt x="300" y="1992"/>
                  </a:cubicBezTo>
                  <a:cubicBezTo>
                    <a:pt x="350" y="1997"/>
                    <a:pt x="385" y="2045"/>
                    <a:pt x="432" y="2064"/>
                  </a:cubicBezTo>
                  <a:cubicBezTo>
                    <a:pt x="474" y="2081"/>
                    <a:pt x="521" y="2086"/>
                    <a:pt x="564" y="2100"/>
                  </a:cubicBezTo>
                  <a:cubicBezTo>
                    <a:pt x="678" y="2062"/>
                    <a:pt x="466" y="2132"/>
                    <a:pt x="696" y="2064"/>
                  </a:cubicBezTo>
                  <a:cubicBezTo>
                    <a:pt x="732" y="2053"/>
                    <a:pt x="804" y="2028"/>
                    <a:pt x="804" y="2028"/>
                  </a:cubicBezTo>
                  <a:cubicBezTo>
                    <a:pt x="896" y="2032"/>
                    <a:pt x="990" y="2022"/>
                    <a:pt x="1080" y="2040"/>
                  </a:cubicBezTo>
                  <a:cubicBezTo>
                    <a:pt x="1102" y="2044"/>
                    <a:pt x="1104" y="2110"/>
                    <a:pt x="1116" y="2124"/>
                  </a:cubicBezTo>
                  <a:cubicBezTo>
                    <a:pt x="1208" y="2232"/>
                    <a:pt x="1320" y="2340"/>
                    <a:pt x="1464" y="2364"/>
                  </a:cubicBezTo>
                  <a:cubicBezTo>
                    <a:pt x="1560" y="2360"/>
                    <a:pt x="1657" y="2363"/>
                    <a:pt x="1752" y="2352"/>
                  </a:cubicBezTo>
                  <a:cubicBezTo>
                    <a:pt x="1801" y="2347"/>
                    <a:pt x="1810" y="2270"/>
                    <a:pt x="1848" y="2244"/>
                  </a:cubicBezTo>
                  <a:cubicBezTo>
                    <a:pt x="1926" y="2192"/>
                    <a:pt x="2045" y="2175"/>
                    <a:pt x="2136" y="2160"/>
                  </a:cubicBezTo>
                  <a:cubicBezTo>
                    <a:pt x="2218" y="2105"/>
                    <a:pt x="2127" y="2179"/>
                    <a:pt x="2184" y="2064"/>
                  </a:cubicBezTo>
                  <a:cubicBezTo>
                    <a:pt x="2193" y="2046"/>
                    <a:pt x="2239" y="2033"/>
                    <a:pt x="2256" y="2028"/>
                  </a:cubicBezTo>
                  <a:cubicBezTo>
                    <a:pt x="2339" y="2004"/>
                    <a:pt x="2388" y="2000"/>
                    <a:pt x="2484" y="1992"/>
                  </a:cubicBezTo>
                  <a:cubicBezTo>
                    <a:pt x="2570" y="1963"/>
                    <a:pt x="2583" y="1870"/>
                    <a:pt x="2604" y="1788"/>
                  </a:cubicBezTo>
                  <a:cubicBezTo>
                    <a:pt x="2612" y="1756"/>
                    <a:pt x="2619" y="1724"/>
                    <a:pt x="2628" y="1692"/>
                  </a:cubicBezTo>
                  <a:cubicBezTo>
                    <a:pt x="2631" y="1680"/>
                    <a:pt x="2628" y="1658"/>
                    <a:pt x="2640" y="1656"/>
                  </a:cubicBezTo>
                  <a:cubicBezTo>
                    <a:pt x="2778" y="1631"/>
                    <a:pt x="2920" y="1642"/>
                    <a:pt x="3060" y="1632"/>
                  </a:cubicBezTo>
                  <a:cubicBezTo>
                    <a:pt x="3156" y="1584"/>
                    <a:pt x="3268" y="1577"/>
                    <a:pt x="3372" y="1560"/>
                  </a:cubicBezTo>
                  <a:cubicBezTo>
                    <a:pt x="3415" y="1534"/>
                    <a:pt x="3505" y="1501"/>
                    <a:pt x="3528" y="1440"/>
                  </a:cubicBezTo>
                  <a:cubicBezTo>
                    <a:pt x="3541" y="1406"/>
                    <a:pt x="3531" y="1362"/>
                    <a:pt x="3552" y="1332"/>
                  </a:cubicBezTo>
                  <a:cubicBezTo>
                    <a:pt x="3555" y="1327"/>
                    <a:pt x="3651" y="1279"/>
                    <a:pt x="3672" y="1260"/>
                  </a:cubicBezTo>
                  <a:cubicBezTo>
                    <a:pt x="3710" y="1226"/>
                    <a:pt x="3744" y="1188"/>
                    <a:pt x="3780" y="1152"/>
                  </a:cubicBezTo>
                  <a:cubicBezTo>
                    <a:pt x="3804" y="1128"/>
                    <a:pt x="3852" y="1080"/>
                    <a:pt x="3852" y="1080"/>
                  </a:cubicBezTo>
                  <a:cubicBezTo>
                    <a:pt x="3858" y="1036"/>
                    <a:pt x="3876" y="993"/>
                    <a:pt x="3876" y="948"/>
                  </a:cubicBezTo>
                  <a:cubicBezTo>
                    <a:pt x="3876" y="868"/>
                    <a:pt x="3857" y="765"/>
                    <a:pt x="3780" y="720"/>
                  </a:cubicBezTo>
                  <a:cubicBezTo>
                    <a:pt x="3695" y="671"/>
                    <a:pt x="3630" y="672"/>
                    <a:pt x="3540" y="612"/>
                  </a:cubicBezTo>
                  <a:cubicBezTo>
                    <a:pt x="3484" y="574"/>
                    <a:pt x="3449" y="510"/>
                    <a:pt x="3396" y="468"/>
                  </a:cubicBezTo>
                  <a:cubicBezTo>
                    <a:pt x="3177" y="295"/>
                    <a:pt x="3231" y="314"/>
                    <a:pt x="3072" y="288"/>
                  </a:cubicBezTo>
                  <a:cubicBezTo>
                    <a:pt x="3060" y="256"/>
                    <a:pt x="3047" y="224"/>
                    <a:pt x="3036" y="192"/>
                  </a:cubicBezTo>
                  <a:cubicBezTo>
                    <a:pt x="3027" y="168"/>
                    <a:pt x="3027" y="141"/>
                    <a:pt x="3012" y="120"/>
                  </a:cubicBezTo>
                  <a:cubicBezTo>
                    <a:pt x="3005" y="110"/>
                    <a:pt x="2988" y="113"/>
                    <a:pt x="2976" y="108"/>
                  </a:cubicBezTo>
                  <a:cubicBezTo>
                    <a:pt x="2858" y="61"/>
                    <a:pt x="2932" y="82"/>
                    <a:pt x="2844" y="60"/>
                  </a:cubicBezTo>
                  <a:cubicBezTo>
                    <a:pt x="2828" y="13"/>
                    <a:pt x="2841" y="33"/>
                    <a:pt x="2808" y="0"/>
                  </a:cubicBezTo>
                </a:path>
              </a:pathLst>
            </a:custGeom>
            <a:noFill/>
            <a:ln w="127000" cmpd="sng">
              <a:solidFill>
                <a:srgbClr val="33CCFF"/>
              </a:solidFill>
              <a:round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pic>
          <p:nvPicPr>
            <p:cNvPr id="6147" name="Picture 3" descr="E:\CLIPART\POWERPNT\BOOK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04" y="2688"/>
              <a:ext cx="1968" cy="985"/>
            </a:xfrm>
            <a:prstGeom prst="rect">
              <a:avLst/>
            </a:prstGeom>
            <a:noFill/>
          </p:spPr>
        </p:pic>
        <p:grpSp>
          <p:nvGrpSpPr>
            <p:cNvPr id="6148" name="Group 4"/>
            <p:cNvGrpSpPr>
              <a:grpSpLocks/>
            </p:cNvGrpSpPr>
            <p:nvPr/>
          </p:nvGrpSpPr>
          <p:grpSpPr bwMode="auto">
            <a:xfrm>
              <a:off x="3936" y="3072"/>
              <a:ext cx="1488" cy="967"/>
              <a:chOff x="4800" y="3408"/>
              <a:chExt cx="782" cy="535"/>
            </a:xfrm>
          </p:grpSpPr>
          <p:grpSp>
            <p:nvGrpSpPr>
              <p:cNvPr id="6149" name="Group 5"/>
              <p:cNvGrpSpPr>
                <a:grpSpLocks/>
              </p:cNvGrpSpPr>
              <p:nvPr/>
            </p:nvGrpSpPr>
            <p:grpSpPr bwMode="auto">
              <a:xfrm>
                <a:off x="4878" y="3623"/>
                <a:ext cx="676" cy="320"/>
                <a:chOff x="4878" y="3623"/>
                <a:chExt cx="676" cy="320"/>
              </a:xfrm>
            </p:grpSpPr>
            <p:sp>
              <p:nvSpPr>
                <p:cNvPr id="6150" name="Freeform 6"/>
                <p:cNvSpPr>
                  <a:spLocks/>
                </p:cNvSpPr>
                <p:nvPr/>
              </p:nvSpPr>
              <p:spPr bwMode="auto">
                <a:xfrm>
                  <a:off x="4878" y="3623"/>
                  <a:ext cx="676" cy="320"/>
                </a:xfrm>
                <a:custGeom>
                  <a:avLst/>
                  <a:gdLst/>
                  <a:ahLst/>
                  <a:cxnLst>
                    <a:cxn ang="0">
                      <a:pos x="59" y="0"/>
                    </a:cxn>
                    <a:cxn ang="0">
                      <a:pos x="24" y="173"/>
                    </a:cxn>
                    <a:cxn ang="0">
                      <a:pos x="6" y="341"/>
                    </a:cxn>
                    <a:cxn ang="0">
                      <a:pos x="0" y="514"/>
                    </a:cxn>
                    <a:cxn ang="0">
                      <a:pos x="6" y="627"/>
                    </a:cxn>
                    <a:cxn ang="0">
                      <a:pos x="35" y="747"/>
                    </a:cxn>
                    <a:cxn ang="0">
                      <a:pos x="928" y="1596"/>
                    </a:cxn>
                    <a:cxn ang="0">
                      <a:pos x="3292" y="1596"/>
                    </a:cxn>
                    <a:cxn ang="0">
                      <a:pos x="3292" y="1470"/>
                    </a:cxn>
                    <a:cxn ang="0">
                      <a:pos x="3218" y="1400"/>
                    </a:cxn>
                    <a:cxn ang="0">
                      <a:pos x="3168" y="1280"/>
                    </a:cxn>
                    <a:cxn ang="0">
                      <a:pos x="3159" y="1156"/>
                    </a:cxn>
                    <a:cxn ang="0">
                      <a:pos x="3168" y="1020"/>
                    </a:cxn>
                    <a:cxn ang="0">
                      <a:pos x="3187" y="886"/>
                    </a:cxn>
                    <a:cxn ang="0">
                      <a:pos x="3219" y="760"/>
                    </a:cxn>
                    <a:cxn ang="0">
                      <a:pos x="3267" y="689"/>
                    </a:cxn>
                    <a:cxn ang="0">
                      <a:pos x="3364" y="657"/>
                    </a:cxn>
                    <a:cxn ang="0">
                      <a:pos x="3376" y="574"/>
                    </a:cxn>
                    <a:cxn ang="0">
                      <a:pos x="2024" y="12"/>
                    </a:cxn>
                    <a:cxn ang="0">
                      <a:pos x="59" y="0"/>
                    </a:cxn>
                  </a:cxnLst>
                  <a:rect l="0" t="0" r="r" b="b"/>
                  <a:pathLst>
                    <a:path w="3376" h="1596">
                      <a:moveTo>
                        <a:pt x="59" y="0"/>
                      </a:moveTo>
                      <a:lnTo>
                        <a:pt x="24" y="173"/>
                      </a:lnTo>
                      <a:lnTo>
                        <a:pt x="6" y="341"/>
                      </a:lnTo>
                      <a:lnTo>
                        <a:pt x="0" y="514"/>
                      </a:lnTo>
                      <a:lnTo>
                        <a:pt x="6" y="627"/>
                      </a:lnTo>
                      <a:lnTo>
                        <a:pt x="35" y="747"/>
                      </a:lnTo>
                      <a:lnTo>
                        <a:pt x="928" y="1596"/>
                      </a:lnTo>
                      <a:lnTo>
                        <a:pt x="3292" y="1596"/>
                      </a:lnTo>
                      <a:lnTo>
                        <a:pt x="3292" y="1470"/>
                      </a:lnTo>
                      <a:lnTo>
                        <a:pt x="3218" y="1400"/>
                      </a:lnTo>
                      <a:lnTo>
                        <a:pt x="3168" y="1280"/>
                      </a:lnTo>
                      <a:lnTo>
                        <a:pt x="3159" y="1156"/>
                      </a:lnTo>
                      <a:lnTo>
                        <a:pt x="3168" y="1020"/>
                      </a:lnTo>
                      <a:lnTo>
                        <a:pt x="3187" y="886"/>
                      </a:lnTo>
                      <a:lnTo>
                        <a:pt x="3219" y="760"/>
                      </a:lnTo>
                      <a:lnTo>
                        <a:pt x="3267" y="689"/>
                      </a:lnTo>
                      <a:lnTo>
                        <a:pt x="3364" y="657"/>
                      </a:lnTo>
                      <a:lnTo>
                        <a:pt x="3376" y="574"/>
                      </a:lnTo>
                      <a:lnTo>
                        <a:pt x="2024" y="12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51" name="Freeform 7"/>
                <p:cNvSpPr>
                  <a:spLocks/>
                </p:cNvSpPr>
                <p:nvPr/>
              </p:nvSpPr>
              <p:spPr bwMode="auto">
                <a:xfrm>
                  <a:off x="5075" y="3773"/>
                  <a:ext cx="438" cy="139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45" y="57"/>
                    </a:cxn>
                    <a:cxn ang="0">
                      <a:pos x="24" y="137"/>
                    </a:cxn>
                    <a:cxn ang="0">
                      <a:pos x="0" y="253"/>
                    </a:cxn>
                    <a:cxn ang="0">
                      <a:pos x="3" y="375"/>
                    </a:cxn>
                    <a:cxn ang="0">
                      <a:pos x="6" y="489"/>
                    </a:cxn>
                    <a:cxn ang="0">
                      <a:pos x="24" y="614"/>
                    </a:cxn>
                    <a:cxn ang="0">
                      <a:pos x="36" y="693"/>
                    </a:cxn>
                    <a:cxn ang="0">
                      <a:pos x="2189" y="690"/>
                    </a:cxn>
                    <a:cxn ang="0">
                      <a:pos x="2141" y="608"/>
                    </a:cxn>
                    <a:cxn ang="0">
                      <a:pos x="2113" y="470"/>
                    </a:cxn>
                    <a:cxn ang="0">
                      <a:pos x="2115" y="350"/>
                    </a:cxn>
                    <a:cxn ang="0">
                      <a:pos x="2126" y="218"/>
                    </a:cxn>
                    <a:cxn ang="0">
                      <a:pos x="2141" y="103"/>
                    </a:cxn>
                    <a:cxn ang="0">
                      <a:pos x="2170" y="0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2189" h="693">
                      <a:moveTo>
                        <a:pt x="72" y="0"/>
                      </a:moveTo>
                      <a:lnTo>
                        <a:pt x="45" y="57"/>
                      </a:lnTo>
                      <a:lnTo>
                        <a:pt x="24" y="137"/>
                      </a:lnTo>
                      <a:lnTo>
                        <a:pt x="0" y="253"/>
                      </a:lnTo>
                      <a:lnTo>
                        <a:pt x="3" y="375"/>
                      </a:lnTo>
                      <a:lnTo>
                        <a:pt x="6" y="489"/>
                      </a:lnTo>
                      <a:lnTo>
                        <a:pt x="24" y="614"/>
                      </a:lnTo>
                      <a:lnTo>
                        <a:pt x="36" y="693"/>
                      </a:lnTo>
                      <a:lnTo>
                        <a:pt x="2189" y="690"/>
                      </a:lnTo>
                      <a:lnTo>
                        <a:pt x="2141" y="608"/>
                      </a:lnTo>
                      <a:lnTo>
                        <a:pt x="2113" y="470"/>
                      </a:lnTo>
                      <a:lnTo>
                        <a:pt x="2115" y="350"/>
                      </a:lnTo>
                      <a:lnTo>
                        <a:pt x="2126" y="218"/>
                      </a:lnTo>
                      <a:lnTo>
                        <a:pt x="2141" y="103"/>
                      </a:lnTo>
                      <a:lnTo>
                        <a:pt x="2170" y="0"/>
                      </a:lnTo>
                      <a:lnTo>
                        <a:pt x="7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52" name="Freeform 8"/>
                <p:cNvSpPr>
                  <a:spLocks/>
                </p:cNvSpPr>
                <p:nvPr/>
              </p:nvSpPr>
              <p:spPr bwMode="auto">
                <a:xfrm>
                  <a:off x="4900" y="3633"/>
                  <a:ext cx="173" cy="136"/>
                </a:xfrm>
                <a:custGeom>
                  <a:avLst/>
                  <a:gdLst/>
                  <a:ahLst/>
                  <a:cxnLst>
                    <a:cxn ang="0">
                      <a:pos x="18" y="55"/>
                    </a:cxn>
                    <a:cxn ang="0">
                      <a:pos x="811" y="675"/>
                    </a:cxn>
                    <a:cxn ang="0">
                      <a:pos x="852" y="681"/>
                    </a:cxn>
                    <a:cxn ang="0">
                      <a:pos x="864" y="632"/>
                    </a:cxn>
                    <a:cxn ang="0">
                      <a:pos x="60" y="6"/>
                    </a:cxn>
                    <a:cxn ang="0">
                      <a:pos x="0" y="0"/>
                    </a:cxn>
                    <a:cxn ang="0">
                      <a:pos x="18" y="55"/>
                    </a:cxn>
                  </a:cxnLst>
                  <a:rect l="0" t="0" r="r" b="b"/>
                  <a:pathLst>
                    <a:path w="864" h="681">
                      <a:moveTo>
                        <a:pt x="18" y="55"/>
                      </a:moveTo>
                      <a:lnTo>
                        <a:pt x="811" y="675"/>
                      </a:lnTo>
                      <a:lnTo>
                        <a:pt x="852" y="681"/>
                      </a:lnTo>
                      <a:lnTo>
                        <a:pt x="864" y="632"/>
                      </a:lnTo>
                      <a:lnTo>
                        <a:pt x="60" y="6"/>
                      </a:lnTo>
                      <a:lnTo>
                        <a:pt x="0" y="0"/>
                      </a:lnTo>
                      <a:lnTo>
                        <a:pt x="18" y="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153" name="Group 9"/>
              <p:cNvGrpSpPr>
                <a:grpSpLocks/>
              </p:cNvGrpSpPr>
              <p:nvPr/>
            </p:nvGrpSpPr>
            <p:grpSpPr bwMode="auto">
              <a:xfrm>
                <a:off x="4800" y="3408"/>
                <a:ext cx="782" cy="334"/>
                <a:chOff x="4800" y="3408"/>
                <a:chExt cx="782" cy="334"/>
              </a:xfrm>
            </p:grpSpPr>
            <p:sp>
              <p:nvSpPr>
                <p:cNvPr id="6154" name="Freeform 10"/>
                <p:cNvSpPr>
                  <a:spLocks/>
                </p:cNvSpPr>
                <p:nvPr/>
              </p:nvSpPr>
              <p:spPr bwMode="auto">
                <a:xfrm>
                  <a:off x="4800" y="3408"/>
                  <a:ext cx="782" cy="334"/>
                </a:xfrm>
                <a:custGeom>
                  <a:avLst/>
                  <a:gdLst/>
                  <a:ahLst/>
                  <a:cxnLst>
                    <a:cxn ang="0">
                      <a:pos x="3910" y="502"/>
                    </a:cxn>
                    <a:cxn ang="0">
                      <a:pos x="2000" y="0"/>
                    </a:cxn>
                    <a:cxn ang="0">
                      <a:pos x="53" y="144"/>
                    </a:cxn>
                    <a:cxn ang="0">
                      <a:pos x="18" y="203"/>
                    </a:cxn>
                    <a:cxn ang="0">
                      <a:pos x="0" y="317"/>
                    </a:cxn>
                    <a:cxn ang="0">
                      <a:pos x="0" y="478"/>
                    </a:cxn>
                    <a:cxn ang="0">
                      <a:pos x="12" y="634"/>
                    </a:cxn>
                    <a:cxn ang="0">
                      <a:pos x="36" y="748"/>
                    </a:cxn>
                    <a:cxn ang="0">
                      <a:pos x="107" y="867"/>
                    </a:cxn>
                    <a:cxn ang="0">
                      <a:pos x="1500" y="1667"/>
                    </a:cxn>
                    <a:cxn ang="0">
                      <a:pos x="3874" y="1506"/>
                    </a:cxn>
                    <a:cxn ang="0">
                      <a:pos x="3889" y="1413"/>
                    </a:cxn>
                    <a:cxn ang="0">
                      <a:pos x="3778" y="1344"/>
                    </a:cxn>
                    <a:cxn ang="0">
                      <a:pos x="3732" y="1273"/>
                    </a:cxn>
                    <a:cxn ang="0">
                      <a:pos x="3728" y="1110"/>
                    </a:cxn>
                    <a:cxn ang="0">
                      <a:pos x="3728" y="957"/>
                    </a:cxn>
                    <a:cxn ang="0">
                      <a:pos x="3728" y="825"/>
                    </a:cxn>
                    <a:cxn ang="0">
                      <a:pos x="3743" y="703"/>
                    </a:cxn>
                    <a:cxn ang="0">
                      <a:pos x="3778" y="624"/>
                    </a:cxn>
                    <a:cxn ang="0">
                      <a:pos x="3904" y="598"/>
                    </a:cxn>
                    <a:cxn ang="0">
                      <a:pos x="3910" y="502"/>
                    </a:cxn>
                  </a:cxnLst>
                  <a:rect l="0" t="0" r="r" b="b"/>
                  <a:pathLst>
                    <a:path w="3910" h="1667">
                      <a:moveTo>
                        <a:pt x="3910" y="502"/>
                      </a:moveTo>
                      <a:lnTo>
                        <a:pt x="2000" y="0"/>
                      </a:lnTo>
                      <a:lnTo>
                        <a:pt x="53" y="144"/>
                      </a:lnTo>
                      <a:lnTo>
                        <a:pt x="18" y="203"/>
                      </a:lnTo>
                      <a:lnTo>
                        <a:pt x="0" y="317"/>
                      </a:lnTo>
                      <a:lnTo>
                        <a:pt x="0" y="478"/>
                      </a:lnTo>
                      <a:lnTo>
                        <a:pt x="12" y="634"/>
                      </a:lnTo>
                      <a:lnTo>
                        <a:pt x="36" y="748"/>
                      </a:lnTo>
                      <a:lnTo>
                        <a:pt x="107" y="867"/>
                      </a:lnTo>
                      <a:lnTo>
                        <a:pt x="1500" y="1667"/>
                      </a:lnTo>
                      <a:lnTo>
                        <a:pt x="3874" y="1506"/>
                      </a:lnTo>
                      <a:lnTo>
                        <a:pt x="3889" y="1413"/>
                      </a:lnTo>
                      <a:lnTo>
                        <a:pt x="3778" y="1344"/>
                      </a:lnTo>
                      <a:lnTo>
                        <a:pt x="3732" y="1273"/>
                      </a:lnTo>
                      <a:lnTo>
                        <a:pt x="3728" y="1110"/>
                      </a:lnTo>
                      <a:lnTo>
                        <a:pt x="3728" y="957"/>
                      </a:lnTo>
                      <a:lnTo>
                        <a:pt x="3728" y="825"/>
                      </a:lnTo>
                      <a:lnTo>
                        <a:pt x="3743" y="703"/>
                      </a:lnTo>
                      <a:lnTo>
                        <a:pt x="3778" y="624"/>
                      </a:lnTo>
                      <a:lnTo>
                        <a:pt x="3904" y="598"/>
                      </a:lnTo>
                      <a:lnTo>
                        <a:pt x="3910" y="50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55" name="Freeform 11"/>
                <p:cNvSpPr>
                  <a:spLocks/>
                </p:cNvSpPr>
                <p:nvPr/>
              </p:nvSpPr>
              <p:spPr bwMode="auto">
                <a:xfrm>
                  <a:off x="5099" y="3535"/>
                  <a:ext cx="442" cy="175"/>
                </a:xfrm>
                <a:custGeom>
                  <a:avLst/>
                  <a:gdLst/>
                  <a:ahLst/>
                  <a:cxnLst>
                    <a:cxn ang="0">
                      <a:pos x="75" y="170"/>
                    </a:cxn>
                    <a:cxn ang="0">
                      <a:pos x="33" y="235"/>
                    </a:cxn>
                    <a:cxn ang="0">
                      <a:pos x="14" y="331"/>
                    </a:cxn>
                    <a:cxn ang="0">
                      <a:pos x="0" y="505"/>
                    </a:cxn>
                    <a:cxn ang="0">
                      <a:pos x="0" y="674"/>
                    </a:cxn>
                    <a:cxn ang="0">
                      <a:pos x="18" y="782"/>
                    </a:cxn>
                    <a:cxn ang="0">
                      <a:pos x="54" y="872"/>
                    </a:cxn>
                    <a:cxn ang="0">
                      <a:pos x="2196" y="697"/>
                    </a:cxn>
                    <a:cxn ang="0">
                      <a:pos x="2173" y="599"/>
                    </a:cxn>
                    <a:cxn ang="0">
                      <a:pos x="2168" y="457"/>
                    </a:cxn>
                    <a:cxn ang="0">
                      <a:pos x="2168" y="334"/>
                    </a:cxn>
                    <a:cxn ang="0">
                      <a:pos x="2173" y="202"/>
                    </a:cxn>
                    <a:cxn ang="0">
                      <a:pos x="2180" y="116"/>
                    </a:cxn>
                    <a:cxn ang="0">
                      <a:pos x="2194" y="47"/>
                    </a:cxn>
                    <a:cxn ang="0">
                      <a:pos x="2211" y="0"/>
                    </a:cxn>
                    <a:cxn ang="0">
                      <a:pos x="75" y="170"/>
                    </a:cxn>
                  </a:cxnLst>
                  <a:rect l="0" t="0" r="r" b="b"/>
                  <a:pathLst>
                    <a:path w="2211" h="872">
                      <a:moveTo>
                        <a:pt x="75" y="170"/>
                      </a:moveTo>
                      <a:lnTo>
                        <a:pt x="33" y="235"/>
                      </a:lnTo>
                      <a:lnTo>
                        <a:pt x="14" y="331"/>
                      </a:lnTo>
                      <a:lnTo>
                        <a:pt x="0" y="505"/>
                      </a:lnTo>
                      <a:lnTo>
                        <a:pt x="0" y="674"/>
                      </a:lnTo>
                      <a:lnTo>
                        <a:pt x="18" y="782"/>
                      </a:lnTo>
                      <a:lnTo>
                        <a:pt x="54" y="872"/>
                      </a:lnTo>
                      <a:lnTo>
                        <a:pt x="2196" y="697"/>
                      </a:lnTo>
                      <a:lnTo>
                        <a:pt x="2173" y="599"/>
                      </a:lnTo>
                      <a:lnTo>
                        <a:pt x="2168" y="457"/>
                      </a:lnTo>
                      <a:lnTo>
                        <a:pt x="2168" y="334"/>
                      </a:lnTo>
                      <a:lnTo>
                        <a:pt x="2173" y="202"/>
                      </a:lnTo>
                      <a:lnTo>
                        <a:pt x="2180" y="116"/>
                      </a:lnTo>
                      <a:lnTo>
                        <a:pt x="2194" y="47"/>
                      </a:lnTo>
                      <a:lnTo>
                        <a:pt x="2211" y="0"/>
                      </a:lnTo>
                      <a:lnTo>
                        <a:pt x="75" y="17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56" name="Freeform 12"/>
                <p:cNvSpPr>
                  <a:spLocks/>
                </p:cNvSpPr>
                <p:nvPr/>
              </p:nvSpPr>
              <p:spPr bwMode="auto">
                <a:xfrm>
                  <a:off x="4824" y="3446"/>
                  <a:ext cx="257" cy="121"/>
                </a:xfrm>
                <a:custGeom>
                  <a:avLst/>
                  <a:gdLst/>
                  <a:ahLst/>
                  <a:cxnLst>
                    <a:cxn ang="0">
                      <a:pos x="18" y="67"/>
                    </a:cxn>
                    <a:cxn ang="0">
                      <a:pos x="1220" y="604"/>
                    </a:cxn>
                    <a:cxn ang="0">
                      <a:pos x="1286" y="604"/>
                    </a:cxn>
                    <a:cxn ang="0">
                      <a:pos x="1286" y="555"/>
                    </a:cxn>
                    <a:cxn ang="0">
                      <a:pos x="35" y="0"/>
                    </a:cxn>
                    <a:cxn ang="0">
                      <a:pos x="0" y="18"/>
                    </a:cxn>
                    <a:cxn ang="0">
                      <a:pos x="18" y="67"/>
                    </a:cxn>
                  </a:cxnLst>
                  <a:rect l="0" t="0" r="r" b="b"/>
                  <a:pathLst>
                    <a:path w="1286" h="604">
                      <a:moveTo>
                        <a:pt x="18" y="67"/>
                      </a:moveTo>
                      <a:lnTo>
                        <a:pt x="1220" y="604"/>
                      </a:lnTo>
                      <a:lnTo>
                        <a:pt x="1286" y="604"/>
                      </a:lnTo>
                      <a:lnTo>
                        <a:pt x="1286" y="555"/>
                      </a:lnTo>
                      <a:lnTo>
                        <a:pt x="35" y="0"/>
                      </a:lnTo>
                      <a:lnTo>
                        <a:pt x="0" y="18"/>
                      </a:lnTo>
                      <a:lnTo>
                        <a:pt x="18" y="6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pic>
          <p:nvPicPr>
            <p:cNvPr id="6157" name="Picture 13" descr="E:\CLIPART\POWERPNT\PENCIL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95" y="2880"/>
              <a:ext cx="1089" cy="1104"/>
            </a:xfrm>
            <a:prstGeom prst="rect">
              <a:avLst/>
            </a:prstGeom>
            <a:noFill/>
          </p:spPr>
        </p:pic>
        <p:pic>
          <p:nvPicPr>
            <p:cNvPr id="6158" name="Picture 14" descr="E:\CORPBAS\J0079056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6" y="2832"/>
              <a:ext cx="1093" cy="1093"/>
            </a:xfrm>
            <a:prstGeom prst="rect">
              <a:avLst/>
            </a:prstGeom>
            <a:noFill/>
          </p:spPr>
        </p:pic>
        <p:grpSp>
          <p:nvGrpSpPr>
            <p:cNvPr id="6301" name="Group 157"/>
            <p:cNvGrpSpPr>
              <a:grpSpLocks/>
            </p:cNvGrpSpPr>
            <p:nvPr/>
          </p:nvGrpSpPr>
          <p:grpSpPr bwMode="auto">
            <a:xfrm flipH="1">
              <a:off x="4080" y="578"/>
              <a:ext cx="967" cy="952"/>
              <a:chOff x="4499" y="578"/>
              <a:chExt cx="967" cy="952"/>
            </a:xfrm>
          </p:grpSpPr>
          <p:sp>
            <p:nvSpPr>
              <p:cNvPr id="6160" name="Freeform 16"/>
              <p:cNvSpPr>
                <a:spLocks/>
              </p:cNvSpPr>
              <p:nvPr/>
            </p:nvSpPr>
            <p:spPr bwMode="auto">
              <a:xfrm>
                <a:off x="4499" y="783"/>
                <a:ext cx="967" cy="747"/>
              </a:xfrm>
              <a:custGeom>
                <a:avLst/>
                <a:gdLst/>
                <a:ahLst/>
                <a:cxnLst>
                  <a:cxn ang="0">
                    <a:pos x="287" y="116"/>
                  </a:cxn>
                  <a:cxn ang="0">
                    <a:pos x="328" y="77"/>
                  </a:cxn>
                  <a:cxn ang="0">
                    <a:pos x="383" y="14"/>
                  </a:cxn>
                  <a:cxn ang="0">
                    <a:pos x="495" y="1"/>
                  </a:cxn>
                  <a:cxn ang="0">
                    <a:pos x="500" y="26"/>
                  </a:cxn>
                  <a:cxn ang="0">
                    <a:pos x="543" y="17"/>
                  </a:cxn>
                  <a:cxn ang="0">
                    <a:pos x="566" y="20"/>
                  </a:cxn>
                  <a:cxn ang="0">
                    <a:pos x="577" y="42"/>
                  </a:cxn>
                  <a:cxn ang="0">
                    <a:pos x="558" y="71"/>
                  </a:cxn>
                  <a:cxn ang="0">
                    <a:pos x="537" y="113"/>
                  </a:cxn>
                  <a:cxn ang="0">
                    <a:pos x="546" y="160"/>
                  </a:cxn>
                  <a:cxn ang="0">
                    <a:pos x="562" y="247"/>
                  </a:cxn>
                  <a:cxn ang="0">
                    <a:pos x="528" y="320"/>
                  </a:cxn>
                  <a:cxn ang="0">
                    <a:pos x="465" y="332"/>
                  </a:cxn>
                  <a:cxn ang="0">
                    <a:pos x="452" y="348"/>
                  </a:cxn>
                  <a:cxn ang="0">
                    <a:pos x="485" y="396"/>
                  </a:cxn>
                  <a:cxn ang="0">
                    <a:pos x="452" y="430"/>
                  </a:cxn>
                  <a:cxn ang="0">
                    <a:pos x="422" y="473"/>
                  </a:cxn>
                  <a:cxn ang="0">
                    <a:pos x="442" y="487"/>
                  </a:cxn>
                  <a:cxn ang="0">
                    <a:pos x="483" y="456"/>
                  </a:cxn>
                  <a:cxn ang="0">
                    <a:pos x="520" y="403"/>
                  </a:cxn>
                  <a:cxn ang="0">
                    <a:pos x="542" y="348"/>
                  </a:cxn>
                  <a:cxn ang="0">
                    <a:pos x="588" y="309"/>
                  </a:cxn>
                  <a:cxn ang="0">
                    <a:pos x="626" y="290"/>
                  </a:cxn>
                  <a:cxn ang="0">
                    <a:pos x="661" y="313"/>
                  </a:cxn>
                  <a:cxn ang="0">
                    <a:pos x="660" y="385"/>
                  </a:cxn>
                  <a:cxn ang="0">
                    <a:pos x="628" y="410"/>
                  </a:cxn>
                  <a:cxn ang="0">
                    <a:pos x="618" y="450"/>
                  </a:cxn>
                  <a:cxn ang="0">
                    <a:pos x="655" y="421"/>
                  </a:cxn>
                  <a:cxn ang="0">
                    <a:pos x="687" y="414"/>
                  </a:cxn>
                  <a:cxn ang="0">
                    <a:pos x="712" y="424"/>
                  </a:cxn>
                  <a:cxn ang="0">
                    <a:pos x="740" y="419"/>
                  </a:cxn>
                  <a:cxn ang="0">
                    <a:pos x="717" y="228"/>
                  </a:cxn>
                  <a:cxn ang="0">
                    <a:pos x="710" y="202"/>
                  </a:cxn>
                  <a:cxn ang="0">
                    <a:pos x="714" y="172"/>
                  </a:cxn>
                  <a:cxn ang="0">
                    <a:pos x="710" y="166"/>
                  </a:cxn>
                  <a:cxn ang="0">
                    <a:pos x="729" y="74"/>
                  </a:cxn>
                  <a:cxn ang="0">
                    <a:pos x="809" y="66"/>
                  </a:cxn>
                  <a:cxn ang="0">
                    <a:pos x="912" y="60"/>
                  </a:cxn>
                  <a:cxn ang="0">
                    <a:pos x="964" y="65"/>
                  </a:cxn>
                  <a:cxn ang="0">
                    <a:pos x="967" y="619"/>
                  </a:cxn>
                  <a:cxn ang="0">
                    <a:pos x="924" y="745"/>
                  </a:cxn>
                  <a:cxn ang="0">
                    <a:pos x="480" y="741"/>
                  </a:cxn>
                  <a:cxn ang="0">
                    <a:pos x="456" y="717"/>
                  </a:cxn>
                  <a:cxn ang="0">
                    <a:pos x="436" y="669"/>
                  </a:cxn>
                  <a:cxn ang="0">
                    <a:pos x="393" y="685"/>
                  </a:cxn>
                  <a:cxn ang="0">
                    <a:pos x="368" y="694"/>
                  </a:cxn>
                  <a:cxn ang="0">
                    <a:pos x="354" y="713"/>
                  </a:cxn>
                  <a:cxn ang="0">
                    <a:pos x="72" y="741"/>
                  </a:cxn>
                  <a:cxn ang="0">
                    <a:pos x="24" y="733"/>
                  </a:cxn>
                  <a:cxn ang="0">
                    <a:pos x="7" y="636"/>
                  </a:cxn>
                  <a:cxn ang="0">
                    <a:pos x="0" y="486"/>
                  </a:cxn>
                  <a:cxn ang="0">
                    <a:pos x="13" y="414"/>
                  </a:cxn>
                  <a:cxn ang="0">
                    <a:pos x="43" y="407"/>
                  </a:cxn>
                  <a:cxn ang="0">
                    <a:pos x="72" y="399"/>
                  </a:cxn>
                  <a:cxn ang="0">
                    <a:pos x="130" y="419"/>
                  </a:cxn>
                  <a:cxn ang="0">
                    <a:pos x="205" y="324"/>
                  </a:cxn>
                  <a:cxn ang="0">
                    <a:pos x="288" y="245"/>
                  </a:cxn>
                  <a:cxn ang="0">
                    <a:pos x="262" y="192"/>
                  </a:cxn>
                </a:cxnLst>
                <a:rect l="0" t="0" r="r" b="b"/>
                <a:pathLst>
                  <a:path w="967" h="747">
                    <a:moveTo>
                      <a:pt x="268" y="170"/>
                    </a:moveTo>
                    <a:lnTo>
                      <a:pt x="268" y="169"/>
                    </a:lnTo>
                    <a:lnTo>
                      <a:pt x="270" y="164"/>
                    </a:lnTo>
                    <a:lnTo>
                      <a:pt x="270" y="160"/>
                    </a:lnTo>
                    <a:lnTo>
                      <a:pt x="273" y="150"/>
                    </a:lnTo>
                    <a:lnTo>
                      <a:pt x="276" y="143"/>
                    </a:lnTo>
                    <a:lnTo>
                      <a:pt x="279" y="133"/>
                    </a:lnTo>
                    <a:lnTo>
                      <a:pt x="284" y="124"/>
                    </a:lnTo>
                    <a:lnTo>
                      <a:pt x="287" y="116"/>
                    </a:lnTo>
                    <a:lnTo>
                      <a:pt x="291" y="108"/>
                    </a:lnTo>
                    <a:lnTo>
                      <a:pt x="296" y="99"/>
                    </a:lnTo>
                    <a:lnTo>
                      <a:pt x="300" y="91"/>
                    </a:lnTo>
                    <a:lnTo>
                      <a:pt x="304" y="87"/>
                    </a:lnTo>
                    <a:lnTo>
                      <a:pt x="308" y="83"/>
                    </a:lnTo>
                    <a:lnTo>
                      <a:pt x="313" y="80"/>
                    </a:lnTo>
                    <a:lnTo>
                      <a:pt x="317" y="79"/>
                    </a:lnTo>
                    <a:lnTo>
                      <a:pt x="324" y="77"/>
                    </a:lnTo>
                    <a:lnTo>
                      <a:pt x="328" y="77"/>
                    </a:lnTo>
                    <a:lnTo>
                      <a:pt x="334" y="76"/>
                    </a:lnTo>
                    <a:lnTo>
                      <a:pt x="339" y="76"/>
                    </a:lnTo>
                    <a:lnTo>
                      <a:pt x="363" y="34"/>
                    </a:lnTo>
                    <a:lnTo>
                      <a:pt x="365" y="29"/>
                    </a:lnTo>
                    <a:lnTo>
                      <a:pt x="368" y="24"/>
                    </a:lnTo>
                    <a:lnTo>
                      <a:pt x="371" y="21"/>
                    </a:lnTo>
                    <a:lnTo>
                      <a:pt x="376" y="18"/>
                    </a:lnTo>
                    <a:lnTo>
                      <a:pt x="379" y="17"/>
                    </a:lnTo>
                    <a:lnTo>
                      <a:pt x="383" y="14"/>
                    </a:lnTo>
                    <a:lnTo>
                      <a:pt x="386" y="12"/>
                    </a:lnTo>
                    <a:lnTo>
                      <a:pt x="391" y="10"/>
                    </a:lnTo>
                    <a:lnTo>
                      <a:pt x="396" y="10"/>
                    </a:lnTo>
                    <a:lnTo>
                      <a:pt x="400" y="9"/>
                    </a:lnTo>
                    <a:lnTo>
                      <a:pt x="409" y="9"/>
                    </a:lnTo>
                    <a:lnTo>
                      <a:pt x="414" y="7"/>
                    </a:lnTo>
                    <a:lnTo>
                      <a:pt x="425" y="7"/>
                    </a:lnTo>
                    <a:lnTo>
                      <a:pt x="429" y="6"/>
                    </a:lnTo>
                    <a:lnTo>
                      <a:pt x="495" y="1"/>
                    </a:lnTo>
                    <a:lnTo>
                      <a:pt x="502" y="1"/>
                    </a:lnTo>
                    <a:lnTo>
                      <a:pt x="505" y="0"/>
                    </a:lnTo>
                    <a:lnTo>
                      <a:pt x="523" y="0"/>
                    </a:lnTo>
                    <a:lnTo>
                      <a:pt x="514" y="9"/>
                    </a:lnTo>
                    <a:lnTo>
                      <a:pt x="511" y="14"/>
                    </a:lnTo>
                    <a:lnTo>
                      <a:pt x="508" y="15"/>
                    </a:lnTo>
                    <a:lnTo>
                      <a:pt x="505" y="18"/>
                    </a:lnTo>
                    <a:lnTo>
                      <a:pt x="503" y="21"/>
                    </a:lnTo>
                    <a:lnTo>
                      <a:pt x="500" y="26"/>
                    </a:lnTo>
                    <a:lnTo>
                      <a:pt x="509" y="26"/>
                    </a:lnTo>
                    <a:lnTo>
                      <a:pt x="514" y="24"/>
                    </a:lnTo>
                    <a:lnTo>
                      <a:pt x="519" y="24"/>
                    </a:lnTo>
                    <a:lnTo>
                      <a:pt x="522" y="23"/>
                    </a:lnTo>
                    <a:lnTo>
                      <a:pt x="526" y="21"/>
                    </a:lnTo>
                    <a:lnTo>
                      <a:pt x="531" y="21"/>
                    </a:lnTo>
                    <a:lnTo>
                      <a:pt x="535" y="20"/>
                    </a:lnTo>
                    <a:lnTo>
                      <a:pt x="540" y="18"/>
                    </a:lnTo>
                    <a:lnTo>
                      <a:pt x="543" y="17"/>
                    </a:lnTo>
                    <a:lnTo>
                      <a:pt x="548" y="14"/>
                    </a:lnTo>
                    <a:lnTo>
                      <a:pt x="552" y="14"/>
                    </a:lnTo>
                    <a:lnTo>
                      <a:pt x="557" y="10"/>
                    </a:lnTo>
                    <a:lnTo>
                      <a:pt x="562" y="10"/>
                    </a:lnTo>
                    <a:lnTo>
                      <a:pt x="565" y="9"/>
                    </a:lnTo>
                    <a:lnTo>
                      <a:pt x="569" y="7"/>
                    </a:lnTo>
                    <a:lnTo>
                      <a:pt x="569" y="12"/>
                    </a:lnTo>
                    <a:lnTo>
                      <a:pt x="568" y="17"/>
                    </a:lnTo>
                    <a:lnTo>
                      <a:pt x="566" y="20"/>
                    </a:lnTo>
                    <a:lnTo>
                      <a:pt x="565" y="24"/>
                    </a:lnTo>
                    <a:lnTo>
                      <a:pt x="562" y="29"/>
                    </a:lnTo>
                    <a:lnTo>
                      <a:pt x="560" y="32"/>
                    </a:lnTo>
                    <a:lnTo>
                      <a:pt x="558" y="37"/>
                    </a:lnTo>
                    <a:lnTo>
                      <a:pt x="557" y="42"/>
                    </a:lnTo>
                    <a:lnTo>
                      <a:pt x="558" y="42"/>
                    </a:lnTo>
                    <a:lnTo>
                      <a:pt x="562" y="43"/>
                    </a:lnTo>
                    <a:lnTo>
                      <a:pt x="574" y="43"/>
                    </a:lnTo>
                    <a:lnTo>
                      <a:pt x="577" y="42"/>
                    </a:lnTo>
                    <a:lnTo>
                      <a:pt x="580" y="42"/>
                    </a:lnTo>
                    <a:lnTo>
                      <a:pt x="580" y="45"/>
                    </a:lnTo>
                    <a:lnTo>
                      <a:pt x="577" y="48"/>
                    </a:lnTo>
                    <a:lnTo>
                      <a:pt x="574" y="52"/>
                    </a:lnTo>
                    <a:lnTo>
                      <a:pt x="571" y="56"/>
                    </a:lnTo>
                    <a:lnTo>
                      <a:pt x="568" y="60"/>
                    </a:lnTo>
                    <a:lnTo>
                      <a:pt x="565" y="63"/>
                    </a:lnTo>
                    <a:lnTo>
                      <a:pt x="563" y="68"/>
                    </a:lnTo>
                    <a:lnTo>
                      <a:pt x="558" y="71"/>
                    </a:lnTo>
                    <a:lnTo>
                      <a:pt x="555" y="74"/>
                    </a:lnTo>
                    <a:lnTo>
                      <a:pt x="554" y="79"/>
                    </a:lnTo>
                    <a:lnTo>
                      <a:pt x="549" y="82"/>
                    </a:lnTo>
                    <a:lnTo>
                      <a:pt x="546" y="87"/>
                    </a:lnTo>
                    <a:lnTo>
                      <a:pt x="540" y="93"/>
                    </a:lnTo>
                    <a:lnTo>
                      <a:pt x="537" y="97"/>
                    </a:lnTo>
                    <a:lnTo>
                      <a:pt x="531" y="104"/>
                    </a:lnTo>
                    <a:lnTo>
                      <a:pt x="531" y="107"/>
                    </a:lnTo>
                    <a:lnTo>
                      <a:pt x="537" y="113"/>
                    </a:lnTo>
                    <a:lnTo>
                      <a:pt x="538" y="116"/>
                    </a:lnTo>
                    <a:lnTo>
                      <a:pt x="540" y="118"/>
                    </a:lnTo>
                    <a:lnTo>
                      <a:pt x="542" y="121"/>
                    </a:lnTo>
                    <a:lnTo>
                      <a:pt x="543" y="124"/>
                    </a:lnTo>
                    <a:lnTo>
                      <a:pt x="543" y="127"/>
                    </a:lnTo>
                    <a:lnTo>
                      <a:pt x="538" y="129"/>
                    </a:lnTo>
                    <a:lnTo>
                      <a:pt x="542" y="138"/>
                    </a:lnTo>
                    <a:lnTo>
                      <a:pt x="545" y="149"/>
                    </a:lnTo>
                    <a:lnTo>
                      <a:pt x="546" y="160"/>
                    </a:lnTo>
                    <a:lnTo>
                      <a:pt x="549" y="169"/>
                    </a:lnTo>
                    <a:lnTo>
                      <a:pt x="552" y="180"/>
                    </a:lnTo>
                    <a:lnTo>
                      <a:pt x="554" y="191"/>
                    </a:lnTo>
                    <a:lnTo>
                      <a:pt x="555" y="202"/>
                    </a:lnTo>
                    <a:lnTo>
                      <a:pt x="557" y="212"/>
                    </a:lnTo>
                    <a:lnTo>
                      <a:pt x="563" y="220"/>
                    </a:lnTo>
                    <a:lnTo>
                      <a:pt x="565" y="230"/>
                    </a:lnTo>
                    <a:lnTo>
                      <a:pt x="563" y="237"/>
                    </a:lnTo>
                    <a:lnTo>
                      <a:pt x="562" y="247"/>
                    </a:lnTo>
                    <a:lnTo>
                      <a:pt x="557" y="256"/>
                    </a:lnTo>
                    <a:lnTo>
                      <a:pt x="554" y="264"/>
                    </a:lnTo>
                    <a:lnTo>
                      <a:pt x="549" y="273"/>
                    </a:lnTo>
                    <a:lnTo>
                      <a:pt x="546" y="281"/>
                    </a:lnTo>
                    <a:lnTo>
                      <a:pt x="542" y="289"/>
                    </a:lnTo>
                    <a:lnTo>
                      <a:pt x="538" y="296"/>
                    </a:lnTo>
                    <a:lnTo>
                      <a:pt x="535" y="304"/>
                    </a:lnTo>
                    <a:lnTo>
                      <a:pt x="532" y="312"/>
                    </a:lnTo>
                    <a:lnTo>
                      <a:pt x="528" y="320"/>
                    </a:lnTo>
                    <a:lnTo>
                      <a:pt x="522" y="326"/>
                    </a:lnTo>
                    <a:lnTo>
                      <a:pt x="515" y="330"/>
                    </a:lnTo>
                    <a:lnTo>
                      <a:pt x="508" y="334"/>
                    </a:lnTo>
                    <a:lnTo>
                      <a:pt x="503" y="335"/>
                    </a:lnTo>
                    <a:lnTo>
                      <a:pt x="495" y="335"/>
                    </a:lnTo>
                    <a:lnTo>
                      <a:pt x="492" y="334"/>
                    </a:lnTo>
                    <a:lnTo>
                      <a:pt x="479" y="334"/>
                    </a:lnTo>
                    <a:lnTo>
                      <a:pt x="476" y="332"/>
                    </a:lnTo>
                    <a:lnTo>
                      <a:pt x="465" y="332"/>
                    </a:lnTo>
                    <a:lnTo>
                      <a:pt x="462" y="330"/>
                    </a:lnTo>
                    <a:lnTo>
                      <a:pt x="449" y="330"/>
                    </a:lnTo>
                    <a:lnTo>
                      <a:pt x="449" y="334"/>
                    </a:lnTo>
                    <a:lnTo>
                      <a:pt x="451" y="335"/>
                    </a:lnTo>
                    <a:lnTo>
                      <a:pt x="452" y="338"/>
                    </a:lnTo>
                    <a:lnTo>
                      <a:pt x="452" y="340"/>
                    </a:lnTo>
                    <a:lnTo>
                      <a:pt x="454" y="343"/>
                    </a:lnTo>
                    <a:lnTo>
                      <a:pt x="454" y="346"/>
                    </a:lnTo>
                    <a:lnTo>
                      <a:pt x="452" y="348"/>
                    </a:lnTo>
                    <a:lnTo>
                      <a:pt x="452" y="352"/>
                    </a:lnTo>
                    <a:lnTo>
                      <a:pt x="457" y="355"/>
                    </a:lnTo>
                    <a:lnTo>
                      <a:pt x="462" y="360"/>
                    </a:lnTo>
                    <a:lnTo>
                      <a:pt x="466" y="363"/>
                    </a:lnTo>
                    <a:lnTo>
                      <a:pt x="471" y="366"/>
                    </a:lnTo>
                    <a:lnTo>
                      <a:pt x="476" y="369"/>
                    </a:lnTo>
                    <a:lnTo>
                      <a:pt x="485" y="379"/>
                    </a:lnTo>
                    <a:lnTo>
                      <a:pt x="486" y="383"/>
                    </a:lnTo>
                    <a:lnTo>
                      <a:pt x="485" y="396"/>
                    </a:lnTo>
                    <a:lnTo>
                      <a:pt x="485" y="407"/>
                    </a:lnTo>
                    <a:lnTo>
                      <a:pt x="483" y="419"/>
                    </a:lnTo>
                    <a:lnTo>
                      <a:pt x="483" y="430"/>
                    </a:lnTo>
                    <a:lnTo>
                      <a:pt x="482" y="433"/>
                    </a:lnTo>
                    <a:lnTo>
                      <a:pt x="471" y="433"/>
                    </a:lnTo>
                    <a:lnTo>
                      <a:pt x="468" y="431"/>
                    </a:lnTo>
                    <a:lnTo>
                      <a:pt x="466" y="431"/>
                    </a:lnTo>
                    <a:lnTo>
                      <a:pt x="463" y="430"/>
                    </a:lnTo>
                    <a:lnTo>
                      <a:pt x="452" y="430"/>
                    </a:lnTo>
                    <a:lnTo>
                      <a:pt x="449" y="431"/>
                    </a:lnTo>
                    <a:lnTo>
                      <a:pt x="446" y="433"/>
                    </a:lnTo>
                    <a:lnTo>
                      <a:pt x="445" y="436"/>
                    </a:lnTo>
                    <a:lnTo>
                      <a:pt x="443" y="439"/>
                    </a:lnTo>
                    <a:lnTo>
                      <a:pt x="437" y="445"/>
                    </a:lnTo>
                    <a:lnTo>
                      <a:pt x="433" y="452"/>
                    </a:lnTo>
                    <a:lnTo>
                      <a:pt x="428" y="458"/>
                    </a:lnTo>
                    <a:lnTo>
                      <a:pt x="425" y="466"/>
                    </a:lnTo>
                    <a:lnTo>
                      <a:pt x="422" y="473"/>
                    </a:lnTo>
                    <a:lnTo>
                      <a:pt x="419" y="481"/>
                    </a:lnTo>
                    <a:lnTo>
                      <a:pt x="419" y="489"/>
                    </a:lnTo>
                    <a:lnTo>
                      <a:pt x="417" y="497"/>
                    </a:lnTo>
                    <a:lnTo>
                      <a:pt x="422" y="497"/>
                    </a:lnTo>
                    <a:lnTo>
                      <a:pt x="426" y="495"/>
                    </a:lnTo>
                    <a:lnTo>
                      <a:pt x="429" y="494"/>
                    </a:lnTo>
                    <a:lnTo>
                      <a:pt x="434" y="492"/>
                    </a:lnTo>
                    <a:lnTo>
                      <a:pt x="437" y="489"/>
                    </a:lnTo>
                    <a:lnTo>
                      <a:pt x="442" y="487"/>
                    </a:lnTo>
                    <a:lnTo>
                      <a:pt x="445" y="486"/>
                    </a:lnTo>
                    <a:lnTo>
                      <a:pt x="449" y="483"/>
                    </a:lnTo>
                    <a:lnTo>
                      <a:pt x="452" y="481"/>
                    </a:lnTo>
                    <a:lnTo>
                      <a:pt x="457" y="478"/>
                    </a:lnTo>
                    <a:lnTo>
                      <a:pt x="463" y="472"/>
                    </a:lnTo>
                    <a:lnTo>
                      <a:pt x="468" y="470"/>
                    </a:lnTo>
                    <a:lnTo>
                      <a:pt x="471" y="467"/>
                    </a:lnTo>
                    <a:lnTo>
                      <a:pt x="476" y="464"/>
                    </a:lnTo>
                    <a:lnTo>
                      <a:pt x="483" y="456"/>
                    </a:lnTo>
                    <a:lnTo>
                      <a:pt x="488" y="450"/>
                    </a:lnTo>
                    <a:lnTo>
                      <a:pt x="492" y="445"/>
                    </a:lnTo>
                    <a:lnTo>
                      <a:pt x="495" y="439"/>
                    </a:lnTo>
                    <a:lnTo>
                      <a:pt x="500" y="433"/>
                    </a:lnTo>
                    <a:lnTo>
                      <a:pt x="505" y="428"/>
                    </a:lnTo>
                    <a:lnTo>
                      <a:pt x="508" y="422"/>
                    </a:lnTo>
                    <a:lnTo>
                      <a:pt x="512" y="416"/>
                    </a:lnTo>
                    <a:lnTo>
                      <a:pt x="515" y="410"/>
                    </a:lnTo>
                    <a:lnTo>
                      <a:pt x="520" y="403"/>
                    </a:lnTo>
                    <a:lnTo>
                      <a:pt x="522" y="397"/>
                    </a:lnTo>
                    <a:lnTo>
                      <a:pt x="525" y="390"/>
                    </a:lnTo>
                    <a:lnTo>
                      <a:pt x="528" y="383"/>
                    </a:lnTo>
                    <a:lnTo>
                      <a:pt x="531" y="377"/>
                    </a:lnTo>
                    <a:lnTo>
                      <a:pt x="532" y="371"/>
                    </a:lnTo>
                    <a:lnTo>
                      <a:pt x="534" y="363"/>
                    </a:lnTo>
                    <a:lnTo>
                      <a:pt x="537" y="357"/>
                    </a:lnTo>
                    <a:lnTo>
                      <a:pt x="538" y="352"/>
                    </a:lnTo>
                    <a:lnTo>
                      <a:pt x="542" y="348"/>
                    </a:lnTo>
                    <a:lnTo>
                      <a:pt x="545" y="343"/>
                    </a:lnTo>
                    <a:lnTo>
                      <a:pt x="555" y="332"/>
                    </a:lnTo>
                    <a:lnTo>
                      <a:pt x="560" y="329"/>
                    </a:lnTo>
                    <a:lnTo>
                      <a:pt x="565" y="326"/>
                    </a:lnTo>
                    <a:lnTo>
                      <a:pt x="569" y="323"/>
                    </a:lnTo>
                    <a:lnTo>
                      <a:pt x="574" y="320"/>
                    </a:lnTo>
                    <a:lnTo>
                      <a:pt x="578" y="316"/>
                    </a:lnTo>
                    <a:lnTo>
                      <a:pt x="583" y="312"/>
                    </a:lnTo>
                    <a:lnTo>
                      <a:pt x="588" y="309"/>
                    </a:lnTo>
                    <a:lnTo>
                      <a:pt x="600" y="296"/>
                    </a:lnTo>
                    <a:lnTo>
                      <a:pt x="603" y="295"/>
                    </a:lnTo>
                    <a:lnTo>
                      <a:pt x="604" y="293"/>
                    </a:lnTo>
                    <a:lnTo>
                      <a:pt x="609" y="290"/>
                    </a:lnTo>
                    <a:lnTo>
                      <a:pt x="612" y="289"/>
                    </a:lnTo>
                    <a:lnTo>
                      <a:pt x="615" y="287"/>
                    </a:lnTo>
                    <a:lnTo>
                      <a:pt x="618" y="287"/>
                    </a:lnTo>
                    <a:lnTo>
                      <a:pt x="621" y="289"/>
                    </a:lnTo>
                    <a:lnTo>
                      <a:pt x="626" y="290"/>
                    </a:lnTo>
                    <a:lnTo>
                      <a:pt x="631" y="292"/>
                    </a:lnTo>
                    <a:lnTo>
                      <a:pt x="634" y="295"/>
                    </a:lnTo>
                    <a:lnTo>
                      <a:pt x="637" y="296"/>
                    </a:lnTo>
                    <a:lnTo>
                      <a:pt x="641" y="298"/>
                    </a:lnTo>
                    <a:lnTo>
                      <a:pt x="644" y="301"/>
                    </a:lnTo>
                    <a:lnTo>
                      <a:pt x="647" y="303"/>
                    </a:lnTo>
                    <a:lnTo>
                      <a:pt x="652" y="306"/>
                    </a:lnTo>
                    <a:lnTo>
                      <a:pt x="658" y="312"/>
                    </a:lnTo>
                    <a:lnTo>
                      <a:pt x="661" y="313"/>
                    </a:lnTo>
                    <a:lnTo>
                      <a:pt x="674" y="326"/>
                    </a:lnTo>
                    <a:lnTo>
                      <a:pt x="675" y="334"/>
                    </a:lnTo>
                    <a:lnTo>
                      <a:pt x="675" y="348"/>
                    </a:lnTo>
                    <a:lnTo>
                      <a:pt x="672" y="355"/>
                    </a:lnTo>
                    <a:lnTo>
                      <a:pt x="671" y="363"/>
                    </a:lnTo>
                    <a:lnTo>
                      <a:pt x="667" y="369"/>
                    </a:lnTo>
                    <a:lnTo>
                      <a:pt x="664" y="377"/>
                    </a:lnTo>
                    <a:lnTo>
                      <a:pt x="663" y="383"/>
                    </a:lnTo>
                    <a:lnTo>
                      <a:pt x="660" y="385"/>
                    </a:lnTo>
                    <a:lnTo>
                      <a:pt x="657" y="386"/>
                    </a:lnTo>
                    <a:lnTo>
                      <a:pt x="654" y="388"/>
                    </a:lnTo>
                    <a:lnTo>
                      <a:pt x="651" y="390"/>
                    </a:lnTo>
                    <a:lnTo>
                      <a:pt x="647" y="391"/>
                    </a:lnTo>
                    <a:lnTo>
                      <a:pt x="640" y="391"/>
                    </a:lnTo>
                    <a:lnTo>
                      <a:pt x="637" y="390"/>
                    </a:lnTo>
                    <a:lnTo>
                      <a:pt x="635" y="397"/>
                    </a:lnTo>
                    <a:lnTo>
                      <a:pt x="631" y="403"/>
                    </a:lnTo>
                    <a:lnTo>
                      <a:pt x="628" y="410"/>
                    </a:lnTo>
                    <a:lnTo>
                      <a:pt x="623" y="416"/>
                    </a:lnTo>
                    <a:lnTo>
                      <a:pt x="618" y="422"/>
                    </a:lnTo>
                    <a:lnTo>
                      <a:pt x="614" y="428"/>
                    </a:lnTo>
                    <a:lnTo>
                      <a:pt x="612" y="435"/>
                    </a:lnTo>
                    <a:lnTo>
                      <a:pt x="612" y="442"/>
                    </a:lnTo>
                    <a:lnTo>
                      <a:pt x="614" y="445"/>
                    </a:lnTo>
                    <a:lnTo>
                      <a:pt x="615" y="445"/>
                    </a:lnTo>
                    <a:lnTo>
                      <a:pt x="617" y="447"/>
                    </a:lnTo>
                    <a:lnTo>
                      <a:pt x="618" y="450"/>
                    </a:lnTo>
                    <a:lnTo>
                      <a:pt x="621" y="447"/>
                    </a:lnTo>
                    <a:lnTo>
                      <a:pt x="624" y="445"/>
                    </a:lnTo>
                    <a:lnTo>
                      <a:pt x="626" y="442"/>
                    </a:lnTo>
                    <a:lnTo>
                      <a:pt x="640" y="428"/>
                    </a:lnTo>
                    <a:lnTo>
                      <a:pt x="643" y="427"/>
                    </a:lnTo>
                    <a:lnTo>
                      <a:pt x="646" y="424"/>
                    </a:lnTo>
                    <a:lnTo>
                      <a:pt x="649" y="424"/>
                    </a:lnTo>
                    <a:lnTo>
                      <a:pt x="652" y="422"/>
                    </a:lnTo>
                    <a:lnTo>
                      <a:pt x="655" y="421"/>
                    </a:lnTo>
                    <a:lnTo>
                      <a:pt x="669" y="421"/>
                    </a:lnTo>
                    <a:lnTo>
                      <a:pt x="671" y="417"/>
                    </a:lnTo>
                    <a:lnTo>
                      <a:pt x="672" y="416"/>
                    </a:lnTo>
                    <a:lnTo>
                      <a:pt x="672" y="413"/>
                    </a:lnTo>
                    <a:lnTo>
                      <a:pt x="675" y="410"/>
                    </a:lnTo>
                    <a:lnTo>
                      <a:pt x="681" y="410"/>
                    </a:lnTo>
                    <a:lnTo>
                      <a:pt x="683" y="411"/>
                    </a:lnTo>
                    <a:lnTo>
                      <a:pt x="686" y="413"/>
                    </a:lnTo>
                    <a:lnTo>
                      <a:pt x="687" y="414"/>
                    </a:lnTo>
                    <a:lnTo>
                      <a:pt x="690" y="416"/>
                    </a:lnTo>
                    <a:lnTo>
                      <a:pt x="694" y="417"/>
                    </a:lnTo>
                    <a:lnTo>
                      <a:pt x="697" y="417"/>
                    </a:lnTo>
                    <a:lnTo>
                      <a:pt x="698" y="419"/>
                    </a:lnTo>
                    <a:lnTo>
                      <a:pt x="701" y="419"/>
                    </a:lnTo>
                    <a:lnTo>
                      <a:pt x="704" y="421"/>
                    </a:lnTo>
                    <a:lnTo>
                      <a:pt x="706" y="422"/>
                    </a:lnTo>
                    <a:lnTo>
                      <a:pt x="709" y="422"/>
                    </a:lnTo>
                    <a:lnTo>
                      <a:pt x="712" y="424"/>
                    </a:lnTo>
                    <a:lnTo>
                      <a:pt x="715" y="424"/>
                    </a:lnTo>
                    <a:lnTo>
                      <a:pt x="717" y="425"/>
                    </a:lnTo>
                    <a:lnTo>
                      <a:pt x="720" y="427"/>
                    </a:lnTo>
                    <a:lnTo>
                      <a:pt x="723" y="430"/>
                    </a:lnTo>
                    <a:lnTo>
                      <a:pt x="724" y="425"/>
                    </a:lnTo>
                    <a:lnTo>
                      <a:pt x="727" y="424"/>
                    </a:lnTo>
                    <a:lnTo>
                      <a:pt x="747" y="424"/>
                    </a:lnTo>
                    <a:lnTo>
                      <a:pt x="743" y="421"/>
                    </a:lnTo>
                    <a:lnTo>
                      <a:pt x="740" y="419"/>
                    </a:lnTo>
                    <a:lnTo>
                      <a:pt x="735" y="417"/>
                    </a:lnTo>
                    <a:lnTo>
                      <a:pt x="730" y="416"/>
                    </a:lnTo>
                    <a:lnTo>
                      <a:pt x="726" y="414"/>
                    </a:lnTo>
                    <a:lnTo>
                      <a:pt x="721" y="411"/>
                    </a:lnTo>
                    <a:lnTo>
                      <a:pt x="717" y="408"/>
                    </a:lnTo>
                    <a:lnTo>
                      <a:pt x="714" y="407"/>
                    </a:lnTo>
                    <a:lnTo>
                      <a:pt x="714" y="271"/>
                    </a:lnTo>
                    <a:lnTo>
                      <a:pt x="715" y="250"/>
                    </a:lnTo>
                    <a:lnTo>
                      <a:pt x="717" y="228"/>
                    </a:lnTo>
                    <a:lnTo>
                      <a:pt x="715" y="226"/>
                    </a:lnTo>
                    <a:lnTo>
                      <a:pt x="718" y="223"/>
                    </a:lnTo>
                    <a:lnTo>
                      <a:pt x="717" y="222"/>
                    </a:lnTo>
                    <a:lnTo>
                      <a:pt x="717" y="217"/>
                    </a:lnTo>
                    <a:lnTo>
                      <a:pt x="718" y="211"/>
                    </a:lnTo>
                    <a:lnTo>
                      <a:pt x="718" y="208"/>
                    </a:lnTo>
                    <a:lnTo>
                      <a:pt x="715" y="203"/>
                    </a:lnTo>
                    <a:lnTo>
                      <a:pt x="710" y="203"/>
                    </a:lnTo>
                    <a:lnTo>
                      <a:pt x="710" y="202"/>
                    </a:lnTo>
                    <a:lnTo>
                      <a:pt x="709" y="202"/>
                    </a:lnTo>
                    <a:lnTo>
                      <a:pt x="709" y="200"/>
                    </a:lnTo>
                    <a:lnTo>
                      <a:pt x="710" y="198"/>
                    </a:lnTo>
                    <a:lnTo>
                      <a:pt x="710" y="197"/>
                    </a:lnTo>
                    <a:lnTo>
                      <a:pt x="717" y="197"/>
                    </a:lnTo>
                    <a:lnTo>
                      <a:pt x="718" y="195"/>
                    </a:lnTo>
                    <a:lnTo>
                      <a:pt x="718" y="194"/>
                    </a:lnTo>
                    <a:lnTo>
                      <a:pt x="717" y="172"/>
                    </a:lnTo>
                    <a:lnTo>
                      <a:pt x="714" y="172"/>
                    </a:lnTo>
                    <a:lnTo>
                      <a:pt x="710" y="175"/>
                    </a:lnTo>
                    <a:lnTo>
                      <a:pt x="709" y="175"/>
                    </a:lnTo>
                    <a:lnTo>
                      <a:pt x="707" y="178"/>
                    </a:lnTo>
                    <a:lnTo>
                      <a:pt x="704" y="178"/>
                    </a:lnTo>
                    <a:lnTo>
                      <a:pt x="701" y="177"/>
                    </a:lnTo>
                    <a:lnTo>
                      <a:pt x="706" y="172"/>
                    </a:lnTo>
                    <a:lnTo>
                      <a:pt x="706" y="170"/>
                    </a:lnTo>
                    <a:lnTo>
                      <a:pt x="707" y="167"/>
                    </a:lnTo>
                    <a:lnTo>
                      <a:pt x="710" y="166"/>
                    </a:lnTo>
                    <a:lnTo>
                      <a:pt x="712" y="164"/>
                    </a:lnTo>
                    <a:lnTo>
                      <a:pt x="718" y="164"/>
                    </a:lnTo>
                    <a:lnTo>
                      <a:pt x="718" y="144"/>
                    </a:lnTo>
                    <a:lnTo>
                      <a:pt x="720" y="124"/>
                    </a:lnTo>
                    <a:lnTo>
                      <a:pt x="720" y="104"/>
                    </a:lnTo>
                    <a:lnTo>
                      <a:pt x="723" y="82"/>
                    </a:lnTo>
                    <a:lnTo>
                      <a:pt x="721" y="80"/>
                    </a:lnTo>
                    <a:lnTo>
                      <a:pt x="721" y="76"/>
                    </a:lnTo>
                    <a:lnTo>
                      <a:pt x="729" y="74"/>
                    </a:lnTo>
                    <a:lnTo>
                      <a:pt x="737" y="73"/>
                    </a:lnTo>
                    <a:lnTo>
                      <a:pt x="750" y="73"/>
                    </a:lnTo>
                    <a:lnTo>
                      <a:pt x="758" y="71"/>
                    </a:lnTo>
                    <a:lnTo>
                      <a:pt x="766" y="71"/>
                    </a:lnTo>
                    <a:lnTo>
                      <a:pt x="773" y="70"/>
                    </a:lnTo>
                    <a:lnTo>
                      <a:pt x="781" y="70"/>
                    </a:lnTo>
                    <a:lnTo>
                      <a:pt x="787" y="68"/>
                    </a:lnTo>
                    <a:lnTo>
                      <a:pt x="803" y="68"/>
                    </a:lnTo>
                    <a:lnTo>
                      <a:pt x="809" y="66"/>
                    </a:lnTo>
                    <a:lnTo>
                      <a:pt x="816" y="66"/>
                    </a:lnTo>
                    <a:lnTo>
                      <a:pt x="824" y="65"/>
                    </a:lnTo>
                    <a:lnTo>
                      <a:pt x="846" y="65"/>
                    </a:lnTo>
                    <a:lnTo>
                      <a:pt x="853" y="63"/>
                    </a:lnTo>
                    <a:lnTo>
                      <a:pt x="869" y="63"/>
                    </a:lnTo>
                    <a:lnTo>
                      <a:pt x="875" y="62"/>
                    </a:lnTo>
                    <a:lnTo>
                      <a:pt x="890" y="62"/>
                    </a:lnTo>
                    <a:lnTo>
                      <a:pt x="898" y="60"/>
                    </a:lnTo>
                    <a:lnTo>
                      <a:pt x="912" y="60"/>
                    </a:lnTo>
                    <a:lnTo>
                      <a:pt x="919" y="59"/>
                    </a:lnTo>
                    <a:lnTo>
                      <a:pt x="927" y="59"/>
                    </a:lnTo>
                    <a:lnTo>
                      <a:pt x="935" y="57"/>
                    </a:lnTo>
                    <a:lnTo>
                      <a:pt x="948" y="57"/>
                    </a:lnTo>
                    <a:lnTo>
                      <a:pt x="956" y="56"/>
                    </a:lnTo>
                    <a:lnTo>
                      <a:pt x="959" y="57"/>
                    </a:lnTo>
                    <a:lnTo>
                      <a:pt x="962" y="60"/>
                    </a:lnTo>
                    <a:lnTo>
                      <a:pt x="962" y="63"/>
                    </a:lnTo>
                    <a:lnTo>
                      <a:pt x="964" y="65"/>
                    </a:lnTo>
                    <a:lnTo>
                      <a:pt x="962" y="66"/>
                    </a:lnTo>
                    <a:lnTo>
                      <a:pt x="961" y="70"/>
                    </a:lnTo>
                    <a:lnTo>
                      <a:pt x="959" y="70"/>
                    </a:lnTo>
                    <a:lnTo>
                      <a:pt x="961" y="104"/>
                    </a:lnTo>
                    <a:lnTo>
                      <a:pt x="961" y="623"/>
                    </a:lnTo>
                    <a:lnTo>
                      <a:pt x="962" y="623"/>
                    </a:lnTo>
                    <a:lnTo>
                      <a:pt x="964" y="621"/>
                    </a:lnTo>
                    <a:lnTo>
                      <a:pt x="965" y="621"/>
                    </a:lnTo>
                    <a:lnTo>
                      <a:pt x="967" y="619"/>
                    </a:lnTo>
                    <a:lnTo>
                      <a:pt x="962" y="623"/>
                    </a:lnTo>
                    <a:lnTo>
                      <a:pt x="964" y="626"/>
                    </a:lnTo>
                    <a:lnTo>
                      <a:pt x="959" y="630"/>
                    </a:lnTo>
                    <a:lnTo>
                      <a:pt x="959" y="736"/>
                    </a:lnTo>
                    <a:lnTo>
                      <a:pt x="961" y="737"/>
                    </a:lnTo>
                    <a:lnTo>
                      <a:pt x="961" y="741"/>
                    </a:lnTo>
                    <a:lnTo>
                      <a:pt x="953" y="747"/>
                    </a:lnTo>
                    <a:lnTo>
                      <a:pt x="928" y="747"/>
                    </a:lnTo>
                    <a:lnTo>
                      <a:pt x="924" y="745"/>
                    </a:lnTo>
                    <a:lnTo>
                      <a:pt x="823" y="745"/>
                    </a:lnTo>
                    <a:lnTo>
                      <a:pt x="816" y="744"/>
                    </a:lnTo>
                    <a:lnTo>
                      <a:pt x="789" y="744"/>
                    </a:lnTo>
                    <a:lnTo>
                      <a:pt x="784" y="745"/>
                    </a:lnTo>
                    <a:lnTo>
                      <a:pt x="773" y="745"/>
                    </a:lnTo>
                    <a:lnTo>
                      <a:pt x="769" y="742"/>
                    </a:lnTo>
                    <a:lnTo>
                      <a:pt x="611" y="742"/>
                    </a:lnTo>
                    <a:lnTo>
                      <a:pt x="604" y="741"/>
                    </a:lnTo>
                    <a:lnTo>
                      <a:pt x="480" y="741"/>
                    </a:lnTo>
                    <a:lnTo>
                      <a:pt x="480" y="742"/>
                    </a:lnTo>
                    <a:lnTo>
                      <a:pt x="477" y="745"/>
                    </a:lnTo>
                    <a:lnTo>
                      <a:pt x="472" y="745"/>
                    </a:lnTo>
                    <a:lnTo>
                      <a:pt x="472" y="741"/>
                    </a:lnTo>
                    <a:lnTo>
                      <a:pt x="466" y="741"/>
                    </a:lnTo>
                    <a:lnTo>
                      <a:pt x="465" y="739"/>
                    </a:lnTo>
                    <a:lnTo>
                      <a:pt x="462" y="733"/>
                    </a:lnTo>
                    <a:lnTo>
                      <a:pt x="459" y="725"/>
                    </a:lnTo>
                    <a:lnTo>
                      <a:pt x="456" y="717"/>
                    </a:lnTo>
                    <a:lnTo>
                      <a:pt x="452" y="710"/>
                    </a:lnTo>
                    <a:lnTo>
                      <a:pt x="449" y="702"/>
                    </a:lnTo>
                    <a:lnTo>
                      <a:pt x="446" y="694"/>
                    </a:lnTo>
                    <a:lnTo>
                      <a:pt x="443" y="685"/>
                    </a:lnTo>
                    <a:lnTo>
                      <a:pt x="442" y="677"/>
                    </a:lnTo>
                    <a:lnTo>
                      <a:pt x="442" y="675"/>
                    </a:lnTo>
                    <a:lnTo>
                      <a:pt x="440" y="672"/>
                    </a:lnTo>
                    <a:lnTo>
                      <a:pt x="439" y="671"/>
                    </a:lnTo>
                    <a:lnTo>
                      <a:pt x="436" y="669"/>
                    </a:lnTo>
                    <a:lnTo>
                      <a:pt x="431" y="671"/>
                    </a:lnTo>
                    <a:lnTo>
                      <a:pt x="426" y="672"/>
                    </a:lnTo>
                    <a:lnTo>
                      <a:pt x="422" y="675"/>
                    </a:lnTo>
                    <a:lnTo>
                      <a:pt x="417" y="677"/>
                    </a:lnTo>
                    <a:lnTo>
                      <a:pt x="413" y="678"/>
                    </a:lnTo>
                    <a:lnTo>
                      <a:pt x="408" y="680"/>
                    </a:lnTo>
                    <a:lnTo>
                      <a:pt x="403" y="682"/>
                    </a:lnTo>
                    <a:lnTo>
                      <a:pt x="399" y="685"/>
                    </a:lnTo>
                    <a:lnTo>
                      <a:pt x="393" y="685"/>
                    </a:lnTo>
                    <a:lnTo>
                      <a:pt x="391" y="686"/>
                    </a:lnTo>
                    <a:lnTo>
                      <a:pt x="388" y="686"/>
                    </a:lnTo>
                    <a:lnTo>
                      <a:pt x="385" y="688"/>
                    </a:lnTo>
                    <a:lnTo>
                      <a:pt x="382" y="689"/>
                    </a:lnTo>
                    <a:lnTo>
                      <a:pt x="379" y="689"/>
                    </a:lnTo>
                    <a:lnTo>
                      <a:pt x="376" y="691"/>
                    </a:lnTo>
                    <a:lnTo>
                      <a:pt x="374" y="691"/>
                    </a:lnTo>
                    <a:lnTo>
                      <a:pt x="371" y="692"/>
                    </a:lnTo>
                    <a:lnTo>
                      <a:pt x="368" y="694"/>
                    </a:lnTo>
                    <a:lnTo>
                      <a:pt x="365" y="694"/>
                    </a:lnTo>
                    <a:lnTo>
                      <a:pt x="362" y="696"/>
                    </a:lnTo>
                    <a:lnTo>
                      <a:pt x="356" y="696"/>
                    </a:lnTo>
                    <a:lnTo>
                      <a:pt x="353" y="697"/>
                    </a:lnTo>
                    <a:lnTo>
                      <a:pt x="351" y="700"/>
                    </a:lnTo>
                    <a:lnTo>
                      <a:pt x="351" y="703"/>
                    </a:lnTo>
                    <a:lnTo>
                      <a:pt x="353" y="706"/>
                    </a:lnTo>
                    <a:lnTo>
                      <a:pt x="353" y="710"/>
                    </a:lnTo>
                    <a:lnTo>
                      <a:pt x="354" y="713"/>
                    </a:lnTo>
                    <a:lnTo>
                      <a:pt x="356" y="716"/>
                    </a:lnTo>
                    <a:lnTo>
                      <a:pt x="356" y="727"/>
                    </a:lnTo>
                    <a:lnTo>
                      <a:pt x="354" y="733"/>
                    </a:lnTo>
                    <a:lnTo>
                      <a:pt x="353" y="737"/>
                    </a:lnTo>
                    <a:lnTo>
                      <a:pt x="351" y="742"/>
                    </a:lnTo>
                    <a:lnTo>
                      <a:pt x="339" y="747"/>
                    </a:lnTo>
                    <a:lnTo>
                      <a:pt x="268" y="745"/>
                    </a:lnTo>
                    <a:lnTo>
                      <a:pt x="93" y="741"/>
                    </a:lnTo>
                    <a:lnTo>
                      <a:pt x="72" y="741"/>
                    </a:lnTo>
                    <a:lnTo>
                      <a:pt x="69" y="742"/>
                    </a:lnTo>
                    <a:lnTo>
                      <a:pt x="66" y="745"/>
                    </a:lnTo>
                    <a:lnTo>
                      <a:pt x="61" y="742"/>
                    </a:lnTo>
                    <a:lnTo>
                      <a:pt x="56" y="741"/>
                    </a:lnTo>
                    <a:lnTo>
                      <a:pt x="47" y="741"/>
                    </a:lnTo>
                    <a:lnTo>
                      <a:pt x="43" y="739"/>
                    </a:lnTo>
                    <a:lnTo>
                      <a:pt x="29" y="739"/>
                    </a:lnTo>
                    <a:lnTo>
                      <a:pt x="26" y="736"/>
                    </a:lnTo>
                    <a:lnTo>
                      <a:pt x="24" y="733"/>
                    </a:lnTo>
                    <a:lnTo>
                      <a:pt x="23" y="730"/>
                    </a:lnTo>
                    <a:lnTo>
                      <a:pt x="21" y="725"/>
                    </a:lnTo>
                    <a:lnTo>
                      <a:pt x="21" y="716"/>
                    </a:lnTo>
                    <a:lnTo>
                      <a:pt x="19" y="711"/>
                    </a:lnTo>
                    <a:lnTo>
                      <a:pt x="19" y="706"/>
                    </a:lnTo>
                    <a:lnTo>
                      <a:pt x="15" y="689"/>
                    </a:lnTo>
                    <a:lnTo>
                      <a:pt x="12" y="672"/>
                    </a:lnTo>
                    <a:lnTo>
                      <a:pt x="9" y="655"/>
                    </a:lnTo>
                    <a:lnTo>
                      <a:pt x="7" y="636"/>
                    </a:lnTo>
                    <a:lnTo>
                      <a:pt x="4" y="619"/>
                    </a:lnTo>
                    <a:lnTo>
                      <a:pt x="4" y="601"/>
                    </a:lnTo>
                    <a:lnTo>
                      <a:pt x="3" y="584"/>
                    </a:lnTo>
                    <a:lnTo>
                      <a:pt x="1" y="565"/>
                    </a:lnTo>
                    <a:lnTo>
                      <a:pt x="4" y="550"/>
                    </a:lnTo>
                    <a:lnTo>
                      <a:pt x="4" y="534"/>
                    </a:lnTo>
                    <a:lnTo>
                      <a:pt x="3" y="517"/>
                    </a:lnTo>
                    <a:lnTo>
                      <a:pt x="1" y="500"/>
                    </a:lnTo>
                    <a:lnTo>
                      <a:pt x="0" y="486"/>
                    </a:lnTo>
                    <a:lnTo>
                      <a:pt x="0" y="469"/>
                    </a:lnTo>
                    <a:lnTo>
                      <a:pt x="1" y="453"/>
                    </a:lnTo>
                    <a:lnTo>
                      <a:pt x="1" y="439"/>
                    </a:lnTo>
                    <a:lnTo>
                      <a:pt x="3" y="433"/>
                    </a:lnTo>
                    <a:lnTo>
                      <a:pt x="4" y="428"/>
                    </a:lnTo>
                    <a:lnTo>
                      <a:pt x="6" y="424"/>
                    </a:lnTo>
                    <a:lnTo>
                      <a:pt x="9" y="417"/>
                    </a:lnTo>
                    <a:lnTo>
                      <a:pt x="10" y="416"/>
                    </a:lnTo>
                    <a:lnTo>
                      <a:pt x="13" y="414"/>
                    </a:lnTo>
                    <a:lnTo>
                      <a:pt x="16" y="414"/>
                    </a:lnTo>
                    <a:lnTo>
                      <a:pt x="19" y="413"/>
                    </a:lnTo>
                    <a:lnTo>
                      <a:pt x="21" y="411"/>
                    </a:lnTo>
                    <a:lnTo>
                      <a:pt x="24" y="411"/>
                    </a:lnTo>
                    <a:lnTo>
                      <a:pt x="29" y="410"/>
                    </a:lnTo>
                    <a:lnTo>
                      <a:pt x="30" y="410"/>
                    </a:lnTo>
                    <a:lnTo>
                      <a:pt x="33" y="408"/>
                    </a:lnTo>
                    <a:lnTo>
                      <a:pt x="39" y="408"/>
                    </a:lnTo>
                    <a:lnTo>
                      <a:pt x="43" y="407"/>
                    </a:lnTo>
                    <a:lnTo>
                      <a:pt x="49" y="407"/>
                    </a:lnTo>
                    <a:lnTo>
                      <a:pt x="52" y="405"/>
                    </a:lnTo>
                    <a:lnTo>
                      <a:pt x="55" y="403"/>
                    </a:lnTo>
                    <a:lnTo>
                      <a:pt x="58" y="403"/>
                    </a:lnTo>
                    <a:lnTo>
                      <a:pt x="61" y="402"/>
                    </a:lnTo>
                    <a:lnTo>
                      <a:pt x="64" y="402"/>
                    </a:lnTo>
                    <a:lnTo>
                      <a:pt x="67" y="400"/>
                    </a:lnTo>
                    <a:lnTo>
                      <a:pt x="70" y="400"/>
                    </a:lnTo>
                    <a:lnTo>
                      <a:pt x="72" y="399"/>
                    </a:lnTo>
                    <a:lnTo>
                      <a:pt x="101" y="399"/>
                    </a:lnTo>
                    <a:lnTo>
                      <a:pt x="104" y="400"/>
                    </a:lnTo>
                    <a:lnTo>
                      <a:pt x="107" y="403"/>
                    </a:lnTo>
                    <a:lnTo>
                      <a:pt x="112" y="405"/>
                    </a:lnTo>
                    <a:lnTo>
                      <a:pt x="115" y="407"/>
                    </a:lnTo>
                    <a:lnTo>
                      <a:pt x="118" y="408"/>
                    </a:lnTo>
                    <a:lnTo>
                      <a:pt x="121" y="411"/>
                    </a:lnTo>
                    <a:lnTo>
                      <a:pt x="124" y="413"/>
                    </a:lnTo>
                    <a:lnTo>
                      <a:pt x="130" y="419"/>
                    </a:lnTo>
                    <a:lnTo>
                      <a:pt x="136" y="408"/>
                    </a:lnTo>
                    <a:lnTo>
                      <a:pt x="144" y="397"/>
                    </a:lnTo>
                    <a:lnTo>
                      <a:pt x="152" y="386"/>
                    </a:lnTo>
                    <a:lnTo>
                      <a:pt x="159" y="376"/>
                    </a:lnTo>
                    <a:lnTo>
                      <a:pt x="168" y="365"/>
                    </a:lnTo>
                    <a:lnTo>
                      <a:pt x="176" y="354"/>
                    </a:lnTo>
                    <a:lnTo>
                      <a:pt x="185" y="344"/>
                    </a:lnTo>
                    <a:lnTo>
                      <a:pt x="195" y="334"/>
                    </a:lnTo>
                    <a:lnTo>
                      <a:pt x="205" y="324"/>
                    </a:lnTo>
                    <a:lnTo>
                      <a:pt x="214" y="315"/>
                    </a:lnTo>
                    <a:lnTo>
                      <a:pt x="225" y="307"/>
                    </a:lnTo>
                    <a:lnTo>
                      <a:pt x="236" y="298"/>
                    </a:lnTo>
                    <a:lnTo>
                      <a:pt x="247" y="290"/>
                    </a:lnTo>
                    <a:lnTo>
                      <a:pt x="257" y="282"/>
                    </a:lnTo>
                    <a:lnTo>
                      <a:pt x="268" y="275"/>
                    </a:lnTo>
                    <a:lnTo>
                      <a:pt x="281" y="268"/>
                    </a:lnTo>
                    <a:lnTo>
                      <a:pt x="293" y="250"/>
                    </a:lnTo>
                    <a:lnTo>
                      <a:pt x="288" y="245"/>
                    </a:lnTo>
                    <a:lnTo>
                      <a:pt x="282" y="240"/>
                    </a:lnTo>
                    <a:lnTo>
                      <a:pt x="276" y="236"/>
                    </a:lnTo>
                    <a:lnTo>
                      <a:pt x="267" y="226"/>
                    </a:lnTo>
                    <a:lnTo>
                      <a:pt x="264" y="220"/>
                    </a:lnTo>
                    <a:lnTo>
                      <a:pt x="261" y="212"/>
                    </a:lnTo>
                    <a:lnTo>
                      <a:pt x="259" y="206"/>
                    </a:lnTo>
                    <a:lnTo>
                      <a:pt x="261" y="202"/>
                    </a:lnTo>
                    <a:lnTo>
                      <a:pt x="261" y="197"/>
                    </a:lnTo>
                    <a:lnTo>
                      <a:pt x="262" y="192"/>
                    </a:lnTo>
                    <a:lnTo>
                      <a:pt x="264" y="188"/>
                    </a:lnTo>
                    <a:lnTo>
                      <a:pt x="265" y="183"/>
                    </a:lnTo>
                    <a:lnTo>
                      <a:pt x="267" y="178"/>
                    </a:lnTo>
                    <a:lnTo>
                      <a:pt x="267" y="175"/>
                    </a:lnTo>
                    <a:lnTo>
                      <a:pt x="268" y="170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1" name="Freeform 17"/>
              <p:cNvSpPr>
                <a:spLocks/>
              </p:cNvSpPr>
              <p:nvPr/>
            </p:nvSpPr>
            <p:spPr bwMode="auto">
              <a:xfrm>
                <a:off x="4571" y="578"/>
                <a:ext cx="354" cy="358"/>
              </a:xfrm>
              <a:custGeom>
                <a:avLst/>
                <a:gdLst/>
                <a:ahLst/>
                <a:cxnLst>
                  <a:cxn ang="0">
                    <a:pos x="172" y="1"/>
                  </a:cxn>
                  <a:cxn ang="0">
                    <a:pos x="205" y="3"/>
                  </a:cxn>
                  <a:cxn ang="0">
                    <a:pos x="227" y="7"/>
                  </a:cxn>
                  <a:cxn ang="0">
                    <a:pos x="248" y="15"/>
                  </a:cxn>
                  <a:cxn ang="0">
                    <a:pos x="268" y="26"/>
                  </a:cxn>
                  <a:cxn ang="0">
                    <a:pos x="287" y="38"/>
                  </a:cxn>
                  <a:cxn ang="0">
                    <a:pos x="304" y="54"/>
                  </a:cxn>
                  <a:cxn ang="0">
                    <a:pos x="319" y="71"/>
                  </a:cxn>
                  <a:cxn ang="0">
                    <a:pos x="328" y="85"/>
                  </a:cxn>
                  <a:cxn ang="0">
                    <a:pos x="333" y="94"/>
                  </a:cxn>
                  <a:cxn ang="0">
                    <a:pos x="337" y="105"/>
                  </a:cxn>
                  <a:cxn ang="0">
                    <a:pos x="342" y="115"/>
                  </a:cxn>
                  <a:cxn ang="0">
                    <a:pos x="347" y="130"/>
                  </a:cxn>
                  <a:cxn ang="0">
                    <a:pos x="353" y="150"/>
                  </a:cxn>
                  <a:cxn ang="0">
                    <a:pos x="354" y="192"/>
                  </a:cxn>
                  <a:cxn ang="0">
                    <a:pos x="347" y="203"/>
                  </a:cxn>
                  <a:cxn ang="0">
                    <a:pos x="333" y="205"/>
                  </a:cxn>
                  <a:cxn ang="0">
                    <a:pos x="319" y="206"/>
                  </a:cxn>
                  <a:cxn ang="0">
                    <a:pos x="310" y="208"/>
                  </a:cxn>
                  <a:cxn ang="0">
                    <a:pos x="302" y="211"/>
                  </a:cxn>
                  <a:cxn ang="0">
                    <a:pos x="291" y="220"/>
                  </a:cxn>
                  <a:cxn ang="0">
                    <a:pos x="285" y="229"/>
                  </a:cxn>
                  <a:cxn ang="0">
                    <a:pos x="256" y="271"/>
                  </a:cxn>
                  <a:cxn ang="0">
                    <a:pos x="245" y="273"/>
                  </a:cxn>
                  <a:cxn ang="0">
                    <a:pos x="235" y="276"/>
                  </a:cxn>
                  <a:cxn ang="0">
                    <a:pos x="227" y="282"/>
                  </a:cxn>
                  <a:cxn ang="0">
                    <a:pos x="218" y="295"/>
                  </a:cxn>
                  <a:cxn ang="0">
                    <a:pos x="210" y="312"/>
                  </a:cxn>
                  <a:cxn ang="0">
                    <a:pos x="202" y="329"/>
                  </a:cxn>
                  <a:cxn ang="0">
                    <a:pos x="196" y="346"/>
                  </a:cxn>
                  <a:cxn ang="0">
                    <a:pos x="189" y="357"/>
                  </a:cxn>
                  <a:cxn ang="0">
                    <a:pos x="181" y="358"/>
                  </a:cxn>
                  <a:cxn ang="0">
                    <a:pos x="161" y="357"/>
                  </a:cxn>
                  <a:cxn ang="0">
                    <a:pos x="152" y="355"/>
                  </a:cxn>
                  <a:cxn ang="0">
                    <a:pos x="138" y="354"/>
                  </a:cxn>
                  <a:cxn ang="0">
                    <a:pos x="130" y="352"/>
                  </a:cxn>
                  <a:cxn ang="0">
                    <a:pos x="126" y="349"/>
                  </a:cxn>
                  <a:cxn ang="0">
                    <a:pos x="123" y="348"/>
                  </a:cxn>
                  <a:cxn ang="0">
                    <a:pos x="104" y="343"/>
                  </a:cxn>
                  <a:cxn ang="0">
                    <a:pos x="83" y="330"/>
                  </a:cxn>
                  <a:cxn ang="0">
                    <a:pos x="61" y="315"/>
                  </a:cxn>
                  <a:cxn ang="0">
                    <a:pos x="35" y="287"/>
                  </a:cxn>
                  <a:cxn ang="0">
                    <a:pos x="21" y="264"/>
                  </a:cxn>
                  <a:cxn ang="0">
                    <a:pos x="10" y="240"/>
                  </a:cxn>
                  <a:cxn ang="0">
                    <a:pos x="3" y="215"/>
                  </a:cxn>
                  <a:cxn ang="0">
                    <a:pos x="0" y="191"/>
                  </a:cxn>
                  <a:cxn ang="0">
                    <a:pos x="1" y="163"/>
                  </a:cxn>
                  <a:cxn ang="0">
                    <a:pos x="6" y="135"/>
                  </a:cxn>
                  <a:cxn ang="0">
                    <a:pos x="17" y="108"/>
                  </a:cxn>
                  <a:cxn ang="0">
                    <a:pos x="29" y="83"/>
                  </a:cxn>
                  <a:cxn ang="0">
                    <a:pos x="46" y="62"/>
                  </a:cxn>
                  <a:cxn ang="0">
                    <a:pos x="66" y="41"/>
                  </a:cxn>
                  <a:cxn ang="0">
                    <a:pos x="87" y="26"/>
                  </a:cxn>
                  <a:cxn ang="0">
                    <a:pos x="112" y="12"/>
                  </a:cxn>
                  <a:cxn ang="0">
                    <a:pos x="118" y="10"/>
                  </a:cxn>
                  <a:cxn ang="0">
                    <a:pos x="126" y="9"/>
                  </a:cxn>
                  <a:cxn ang="0">
                    <a:pos x="132" y="7"/>
                  </a:cxn>
                  <a:cxn ang="0">
                    <a:pos x="138" y="6"/>
                  </a:cxn>
                  <a:cxn ang="0">
                    <a:pos x="144" y="4"/>
                  </a:cxn>
                  <a:cxn ang="0">
                    <a:pos x="150" y="3"/>
                  </a:cxn>
                  <a:cxn ang="0">
                    <a:pos x="159" y="1"/>
                  </a:cxn>
                  <a:cxn ang="0">
                    <a:pos x="164" y="1"/>
                  </a:cxn>
                  <a:cxn ang="0">
                    <a:pos x="170" y="0"/>
                  </a:cxn>
                </a:cxnLst>
                <a:rect l="0" t="0" r="r" b="b"/>
                <a:pathLst>
                  <a:path w="354" h="358">
                    <a:moveTo>
                      <a:pt x="173" y="0"/>
                    </a:moveTo>
                    <a:lnTo>
                      <a:pt x="172" y="1"/>
                    </a:lnTo>
                    <a:lnTo>
                      <a:pt x="195" y="1"/>
                    </a:lnTo>
                    <a:lnTo>
                      <a:pt x="205" y="3"/>
                    </a:lnTo>
                    <a:lnTo>
                      <a:pt x="216" y="4"/>
                    </a:lnTo>
                    <a:lnTo>
                      <a:pt x="227" y="7"/>
                    </a:lnTo>
                    <a:lnTo>
                      <a:pt x="238" y="12"/>
                    </a:lnTo>
                    <a:lnTo>
                      <a:pt x="248" y="15"/>
                    </a:lnTo>
                    <a:lnTo>
                      <a:pt x="258" y="21"/>
                    </a:lnTo>
                    <a:lnTo>
                      <a:pt x="268" y="26"/>
                    </a:lnTo>
                    <a:lnTo>
                      <a:pt x="278" y="32"/>
                    </a:lnTo>
                    <a:lnTo>
                      <a:pt x="287" y="38"/>
                    </a:lnTo>
                    <a:lnTo>
                      <a:pt x="296" y="46"/>
                    </a:lnTo>
                    <a:lnTo>
                      <a:pt x="304" y="54"/>
                    </a:lnTo>
                    <a:lnTo>
                      <a:pt x="311" y="63"/>
                    </a:lnTo>
                    <a:lnTo>
                      <a:pt x="319" y="71"/>
                    </a:lnTo>
                    <a:lnTo>
                      <a:pt x="325" y="80"/>
                    </a:lnTo>
                    <a:lnTo>
                      <a:pt x="328" y="85"/>
                    </a:lnTo>
                    <a:lnTo>
                      <a:pt x="330" y="90"/>
                    </a:lnTo>
                    <a:lnTo>
                      <a:pt x="333" y="94"/>
                    </a:lnTo>
                    <a:lnTo>
                      <a:pt x="336" y="99"/>
                    </a:lnTo>
                    <a:lnTo>
                      <a:pt x="337" y="105"/>
                    </a:lnTo>
                    <a:lnTo>
                      <a:pt x="341" y="110"/>
                    </a:lnTo>
                    <a:lnTo>
                      <a:pt x="342" y="115"/>
                    </a:lnTo>
                    <a:lnTo>
                      <a:pt x="345" y="121"/>
                    </a:lnTo>
                    <a:lnTo>
                      <a:pt x="347" y="130"/>
                    </a:lnTo>
                    <a:lnTo>
                      <a:pt x="350" y="139"/>
                    </a:lnTo>
                    <a:lnTo>
                      <a:pt x="353" y="150"/>
                    </a:lnTo>
                    <a:lnTo>
                      <a:pt x="354" y="160"/>
                    </a:lnTo>
                    <a:lnTo>
                      <a:pt x="354" y="192"/>
                    </a:lnTo>
                    <a:lnTo>
                      <a:pt x="353" y="201"/>
                    </a:lnTo>
                    <a:lnTo>
                      <a:pt x="347" y="203"/>
                    </a:lnTo>
                    <a:lnTo>
                      <a:pt x="337" y="203"/>
                    </a:lnTo>
                    <a:lnTo>
                      <a:pt x="333" y="205"/>
                    </a:lnTo>
                    <a:lnTo>
                      <a:pt x="322" y="205"/>
                    </a:lnTo>
                    <a:lnTo>
                      <a:pt x="319" y="206"/>
                    </a:lnTo>
                    <a:lnTo>
                      <a:pt x="313" y="206"/>
                    </a:lnTo>
                    <a:lnTo>
                      <a:pt x="310" y="208"/>
                    </a:lnTo>
                    <a:lnTo>
                      <a:pt x="305" y="209"/>
                    </a:lnTo>
                    <a:lnTo>
                      <a:pt x="302" y="211"/>
                    </a:lnTo>
                    <a:lnTo>
                      <a:pt x="298" y="214"/>
                    </a:lnTo>
                    <a:lnTo>
                      <a:pt x="291" y="220"/>
                    </a:lnTo>
                    <a:lnTo>
                      <a:pt x="288" y="225"/>
                    </a:lnTo>
                    <a:lnTo>
                      <a:pt x="285" y="229"/>
                    </a:lnTo>
                    <a:lnTo>
                      <a:pt x="261" y="270"/>
                    </a:lnTo>
                    <a:lnTo>
                      <a:pt x="256" y="271"/>
                    </a:lnTo>
                    <a:lnTo>
                      <a:pt x="250" y="273"/>
                    </a:lnTo>
                    <a:lnTo>
                      <a:pt x="245" y="273"/>
                    </a:lnTo>
                    <a:lnTo>
                      <a:pt x="241" y="275"/>
                    </a:lnTo>
                    <a:lnTo>
                      <a:pt x="235" y="276"/>
                    </a:lnTo>
                    <a:lnTo>
                      <a:pt x="230" y="278"/>
                    </a:lnTo>
                    <a:lnTo>
                      <a:pt x="227" y="282"/>
                    </a:lnTo>
                    <a:lnTo>
                      <a:pt x="224" y="287"/>
                    </a:lnTo>
                    <a:lnTo>
                      <a:pt x="218" y="295"/>
                    </a:lnTo>
                    <a:lnTo>
                      <a:pt x="213" y="304"/>
                    </a:lnTo>
                    <a:lnTo>
                      <a:pt x="210" y="312"/>
                    </a:lnTo>
                    <a:lnTo>
                      <a:pt x="205" y="321"/>
                    </a:lnTo>
                    <a:lnTo>
                      <a:pt x="202" y="329"/>
                    </a:lnTo>
                    <a:lnTo>
                      <a:pt x="199" y="338"/>
                    </a:lnTo>
                    <a:lnTo>
                      <a:pt x="196" y="346"/>
                    </a:lnTo>
                    <a:lnTo>
                      <a:pt x="193" y="355"/>
                    </a:lnTo>
                    <a:lnTo>
                      <a:pt x="189" y="357"/>
                    </a:lnTo>
                    <a:lnTo>
                      <a:pt x="185" y="357"/>
                    </a:lnTo>
                    <a:lnTo>
                      <a:pt x="181" y="358"/>
                    </a:lnTo>
                    <a:lnTo>
                      <a:pt x="164" y="358"/>
                    </a:lnTo>
                    <a:lnTo>
                      <a:pt x="161" y="357"/>
                    </a:lnTo>
                    <a:lnTo>
                      <a:pt x="155" y="357"/>
                    </a:lnTo>
                    <a:lnTo>
                      <a:pt x="152" y="355"/>
                    </a:lnTo>
                    <a:lnTo>
                      <a:pt x="142" y="355"/>
                    </a:lnTo>
                    <a:lnTo>
                      <a:pt x="138" y="354"/>
                    </a:lnTo>
                    <a:lnTo>
                      <a:pt x="135" y="354"/>
                    </a:lnTo>
                    <a:lnTo>
                      <a:pt x="130" y="352"/>
                    </a:lnTo>
                    <a:lnTo>
                      <a:pt x="126" y="351"/>
                    </a:lnTo>
                    <a:lnTo>
                      <a:pt x="126" y="349"/>
                    </a:lnTo>
                    <a:lnTo>
                      <a:pt x="124" y="349"/>
                    </a:lnTo>
                    <a:lnTo>
                      <a:pt x="123" y="348"/>
                    </a:lnTo>
                    <a:lnTo>
                      <a:pt x="116" y="348"/>
                    </a:lnTo>
                    <a:lnTo>
                      <a:pt x="104" y="343"/>
                    </a:lnTo>
                    <a:lnTo>
                      <a:pt x="93" y="337"/>
                    </a:lnTo>
                    <a:lnTo>
                      <a:pt x="83" y="330"/>
                    </a:lnTo>
                    <a:lnTo>
                      <a:pt x="72" y="323"/>
                    </a:lnTo>
                    <a:lnTo>
                      <a:pt x="61" y="315"/>
                    </a:lnTo>
                    <a:lnTo>
                      <a:pt x="43" y="296"/>
                    </a:lnTo>
                    <a:lnTo>
                      <a:pt x="35" y="287"/>
                    </a:lnTo>
                    <a:lnTo>
                      <a:pt x="27" y="276"/>
                    </a:lnTo>
                    <a:lnTo>
                      <a:pt x="21" y="264"/>
                    </a:lnTo>
                    <a:lnTo>
                      <a:pt x="15" y="253"/>
                    </a:lnTo>
                    <a:lnTo>
                      <a:pt x="10" y="240"/>
                    </a:lnTo>
                    <a:lnTo>
                      <a:pt x="7" y="228"/>
                    </a:lnTo>
                    <a:lnTo>
                      <a:pt x="3" y="215"/>
                    </a:lnTo>
                    <a:lnTo>
                      <a:pt x="1" y="203"/>
                    </a:lnTo>
                    <a:lnTo>
                      <a:pt x="0" y="191"/>
                    </a:lnTo>
                    <a:lnTo>
                      <a:pt x="0" y="177"/>
                    </a:lnTo>
                    <a:lnTo>
                      <a:pt x="1" y="163"/>
                    </a:lnTo>
                    <a:lnTo>
                      <a:pt x="3" y="149"/>
                    </a:lnTo>
                    <a:lnTo>
                      <a:pt x="6" y="135"/>
                    </a:lnTo>
                    <a:lnTo>
                      <a:pt x="10" y="121"/>
                    </a:lnTo>
                    <a:lnTo>
                      <a:pt x="17" y="108"/>
                    </a:lnTo>
                    <a:lnTo>
                      <a:pt x="23" y="96"/>
                    </a:lnTo>
                    <a:lnTo>
                      <a:pt x="29" y="83"/>
                    </a:lnTo>
                    <a:lnTo>
                      <a:pt x="37" y="73"/>
                    </a:lnTo>
                    <a:lnTo>
                      <a:pt x="46" y="62"/>
                    </a:lnTo>
                    <a:lnTo>
                      <a:pt x="55" y="51"/>
                    </a:lnTo>
                    <a:lnTo>
                      <a:pt x="66" y="41"/>
                    </a:lnTo>
                    <a:lnTo>
                      <a:pt x="75" y="34"/>
                    </a:lnTo>
                    <a:lnTo>
                      <a:pt x="87" y="26"/>
                    </a:lnTo>
                    <a:lnTo>
                      <a:pt x="100" y="18"/>
                    </a:lnTo>
                    <a:lnTo>
                      <a:pt x="112" y="12"/>
                    </a:lnTo>
                    <a:lnTo>
                      <a:pt x="115" y="12"/>
                    </a:lnTo>
                    <a:lnTo>
                      <a:pt x="118" y="10"/>
                    </a:lnTo>
                    <a:lnTo>
                      <a:pt x="123" y="10"/>
                    </a:lnTo>
                    <a:lnTo>
                      <a:pt x="126" y="9"/>
                    </a:lnTo>
                    <a:lnTo>
                      <a:pt x="129" y="7"/>
                    </a:lnTo>
                    <a:lnTo>
                      <a:pt x="132" y="7"/>
                    </a:lnTo>
                    <a:lnTo>
                      <a:pt x="135" y="6"/>
                    </a:lnTo>
                    <a:lnTo>
                      <a:pt x="138" y="6"/>
                    </a:lnTo>
                    <a:lnTo>
                      <a:pt x="141" y="4"/>
                    </a:lnTo>
                    <a:lnTo>
                      <a:pt x="144" y="4"/>
                    </a:lnTo>
                    <a:lnTo>
                      <a:pt x="147" y="3"/>
                    </a:lnTo>
                    <a:lnTo>
                      <a:pt x="150" y="3"/>
                    </a:lnTo>
                    <a:lnTo>
                      <a:pt x="153" y="1"/>
                    </a:lnTo>
                    <a:lnTo>
                      <a:pt x="159" y="1"/>
                    </a:lnTo>
                    <a:lnTo>
                      <a:pt x="162" y="0"/>
                    </a:lnTo>
                    <a:lnTo>
                      <a:pt x="164" y="1"/>
                    </a:lnTo>
                    <a:lnTo>
                      <a:pt x="169" y="1"/>
                    </a:lnTo>
                    <a:lnTo>
                      <a:pt x="170" y="0"/>
                    </a:ln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B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2" name="Freeform 18"/>
              <p:cNvSpPr>
                <a:spLocks/>
              </p:cNvSpPr>
              <p:nvPr/>
            </p:nvSpPr>
            <p:spPr bwMode="auto">
              <a:xfrm>
                <a:off x="4652" y="615"/>
                <a:ext cx="181" cy="157"/>
              </a:xfrm>
              <a:custGeom>
                <a:avLst/>
                <a:gdLst/>
                <a:ahLst/>
                <a:cxnLst>
                  <a:cxn ang="0">
                    <a:pos x="177" y="12"/>
                  </a:cxn>
                  <a:cxn ang="0">
                    <a:pos x="169" y="29"/>
                  </a:cxn>
                  <a:cxn ang="0">
                    <a:pos x="161" y="45"/>
                  </a:cxn>
                  <a:cxn ang="0">
                    <a:pos x="154" y="62"/>
                  </a:cxn>
                  <a:cxn ang="0">
                    <a:pos x="146" y="78"/>
                  </a:cxn>
                  <a:cxn ang="0">
                    <a:pos x="138" y="93"/>
                  </a:cxn>
                  <a:cxn ang="0">
                    <a:pos x="131" y="110"/>
                  </a:cxn>
                  <a:cxn ang="0">
                    <a:pos x="123" y="126"/>
                  </a:cxn>
                  <a:cxn ang="0">
                    <a:pos x="121" y="138"/>
                  </a:cxn>
                  <a:cxn ang="0">
                    <a:pos x="120" y="152"/>
                  </a:cxn>
                  <a:cxn ang="0">
                    <a:pos x="114" y="155"/>
                  </a:cxn>
                  <a:cxn ang="0">
                    <a:pos x="108" y="157"/>
                  </a:cxn>
                  <a:cxn ang="0">
                    <a:pos x="95" y="155"/>
                  </a:cxn>
                  <a:cxn ang="0">
                    <a:pos x="91" y="154"/>
                  </a:cxn>
                  <a:cxn ang="0">
                    <a:pos x="86" y="149"/>
                  </a:cxn>
                  <a:cxn ang="0">
                    <a:pos x="74" y="144"/>
                  </a:cxn>
                  <a:cxn ang="0">
                    <a:pos x="63" y="138"/>
                  </a:cxn>
                  <a:cxn ang="0">
                    <a:pos x="52" y="132"/>
                  </a:cxn>
                  <a:cxn ang="0">
                    <a:pos x="40" y="127"/>
                  </a:cxn>
                  <a:cxn ang="0">
                    <a:pos x="29" y="121"/>
                  </a:cxn>
                  <a:cxn ang="0">
                    <a:pos x="19" y="115"/>
                  </a:cxn>
                  <a:cxn ang="0">
                    <a:pos x="6" y="110"/>
                  </a:cxn>
                  <a:cxn ang="0">
                    <a:pos x="0" y="105"/>
                  </a:cxn>
                  <a:cxn ang="0">
                    <a:pos x="2" y="102"/>
                  </a:cxn>
                  <a:cxn ang="0">
                    <a:pos x="12" y="104"/>
                  </a:cxn>
                  <a:cxn ang="0">
                    <a:pos x="20" y="105"/>
                  </a:cxn>
                  <a:cxn ang="0">
                    <a:pos x="29" y="109"/>
                  </a:cxn>
                  <a:cxn ang="0">
                    <a:pos x="37" y="110"/>
                  </a:cxn>
                  <a:cxn ang="0">
                    <a:pos x="45" y="112"/>
                  </a:cxn>
                  <a:cxn ang="0">
                    <a:pos x="54" y="115"/>
                  </a:cxn>
                  <a:cxn ang="0">
                    <a:pos x="61" y="118"/>
                  </a:cxn>
                  <a:cxn ang="0">
                    <a:pos x="69" y="121"/>
                  </a:cxn>
                  <a:cxn ang="0">
                    <a:pos x="77" y="124"/>
                  </a:cxn>
                  <a:cxn ang="0">
                    <a:pos x="85" y="127"/>
                  </a:cxn>
                  <a:cxn ang="0">
                    <a:pos x="92" y="130"/>
                  </a:cxn>
                  <a:cxn ang="0">
                    <a:pos x="98" y="132"/>
                  </a:cxn>
                  <a:cxn ang="0">
                    <a:pos x="103" y="129"/>
                  </a:cxn>
                  <a:cxn ang="0">
                    <a:pos x="109" y="127"/>
                  </a:cxn>
                  <a:cxn ang="0">
                    <a:pos x="112" y="123"/>
                  </a:cxn>
                  <a:cxn ang="0">
                    <a:pos x="117" y="112"/>
                  </a:cxn>
                  <a:cxn ang="0">
                    <a:pos x="124" y="96"/>
                  </a:cxn>
                  <a:cxn ang="0">
                    <a:pos x="131" y="82"/>
                  </a:cxn>
                  <a:cxn ang="0">
                    <a:pos x="138" y="68"/>
                  </a:cxn>
                  <a:cxn ang="0">
                    <a:pos x="144" y="53"/>
                  </a:cxn>
                  <a:cxn ang="0">
                    <a:pos x="152" y="37"/>
                  </a:cxn>
                  <a:cxn ang="0">
                    <a:pos x="158" y="23"/>
                  </a:cxn>
                  <a:cxn ang="0">
                    <a:pos x="166" y="9"/>
                  </a:cxn>
                  <a:cxn ang="0">
                    <a:pos x="171" y="0"/>
                  </a:cxn>
                  <a:cxn ang="0">
                    <a:pos x="178" y="1"/>
                  </a:cxn>
                  <a:cxn ang="0">
                    <a:pos x="180" y="3"/>
                  </a:cxn>
                </a:cxnLst>
                <a:rect l="0" t="0" r="r" b="b"/>
                <a:pathLst>
                  <a:path w="181" h="157">
                    <a:moveTo>
                      <a:pt x="181" y="4"/>
                    </a:moveTo>
                    <a:lnTo>
                      <a:pt x="177" y="12"/>
                    </a:lnTo>
                    <a:lnTo>
                      <a:pt x="174" y="22"/>
                    </a:lnTo>
                    <a:lnTo>
                      <a:pt x="169" y="29"/>
                    </a:lnTo>
                    <a:lnTo>
                      <a:pt x="166" y="37"/>
                    </a:lnTo>
                    <a:lnTo>
                      <a:pt x="161" y="45"/>
                    </a:lnTo>
                    <a:lnTo>
                      <a:pt x="158" y="53"/>
                    </a:lnTo>
                    <a:lnTo>
                      <a:pt x="154" y="62"/>
                    </a:lnTo>
                    <a:lnTo>
                      <a:pt x="151" y="70"/>
                    </a:lnTo>
                    <a:lnTo>
                      <a:pt x="146" y="78"/>
                    </a:lnTo>
                    <a:lnTo>
                      <a:pt x="143" y="85"/>
                    </a:lnTo>
                    <a:lnTo>
                      <a:pt x="138" y="93"/>
                    </a:lnTo>
                    <a:lnTo>
                      <a:pt x="135" y="102"/>
                    </a:lnTo>
                    <a:lnTo>
                      <a:pt x="131" y="110"/>
                    </a:lnTo>
                    <a:lnTo>
                      <a:pt x="128" y="118"/>
                    </a:lnTo>
                    <a:lnTo>
                      <a:pt x="123" y="126"/>
                    </a:lnTo>
                    <a:lnTo>
                      <a:pt x="120" y="135"/>
                    </a:lnTo>
                    <a:lnTo>
                      <a:pt x="121" y="138"/>
                    </a:lnTo>
                    <a:lnTo>
                      <a:pt x="121" y="147"/>
                    </a:lnTo>
                    <a:lnTo>
                      <a:pt x="120" y="152"/>
                    </a:lnTo>
                    <a:lnTo>
                      <a:pt x="117" y="154"/>
                    </a:lnTo>
                    <a:lnTo>
                      <a:pt x="114" y="155"/>
                    </a:lnTo>
                    <a:lnTo>
                      <a:pt x="111" y="155"/>
                    </a:lnTo>
                    <a:lnTo>
                      <a:pt x="108" y="157"/>
                    </a:lnTo>
                    <a:lnTo>
                      <a:pt x="98" y="157"/>
                    </a:lnTo>
                    <a:lnTo>
                      <a:pt x="95" y="155"/>
                    </a:lnTo>
                    <a:lnTo>
                      <a:pt x="92" y="152"/>
                    </a:lnTo>
                    <a:lnTo>
                      <a:pt x="91" y="154"/>
                    </a:lnTo>
                    <a:lnTo>
                      <a:pt x="91" y="152"/>
                    </a:lnTo>
                    <a:lnTo>
                      <a:pt x="86" y="149"/>
                    </a:lnTo>
                    <a:lnTo>
                      <a:pt x="80" y="147"/>
                    </a:lnTo>
                    <a:lnTo>
                      <a:pt x="74" y="144"/>
                    </a:lnTo>
                    <a:lnTo>
                      <a:pt x="69" y="141"/>
                    </a:lnTo>
                    <a:lnTo>
                      <a:pt x="63" y="138"/>
                    </a:lnTo>
                    <a:lnTo>
                      <a:pt x="57" y="135"/>
                    </a:lnTo>
                    <a:lnTo>
                      <a:pt x="52" y="132"/>
                    </a:lnTo>
                    <a:lnTo>
                      <a:pt x="46" y="129"/>
                    </a:lnTo>
                    <a:lnTo>
                      <a:pt x="40" y="127"/>
                    </a:lnTo>
                    <a:lnTo>
                      <a:pt x="35" y="124"/>
                    </a:lnTo>
                    <a:lnTo>
                      <a:pt x="29" y="121"/>
                    </a:lnTo>
                    <a:lnTo>
                      <a:pt x="23" y="118"/>
                    </a:lnTo>
                    <a:lnTo>
                      <a:pt x="19" y="115"/>
                    </a:lnTo>
                    <a:lnTo>
                      <a:pt x="12" y="112"/>
                    </a:lnTo>
                    <a:lnTo>
                      <a:pt x="6" y="110"/>
                    </a:lnTo>
                    <a:lnTo>
                      <a:pt x="2" y="107"/>
                    </a:lnTo>
                    <a:lnTo>
                      <a:pt x="0" y="105"/>
                    </a:lnTo>
                    <a:lnTo>
                      <a:pt x="0" y="104"/>
                    </a:lnTo>
                    <a:lnTo>
                      <a:pt x="2" y="102"/>
                    </a:lnTo>
                    <a:lnTo>
                      <a:pt x="9" y="102"/>
                    </a:lnTo>
                    <a:lnTo>
                      <a:pt x="12" y="104"/>
                    </a:lnTo>
                    <a:lnTo>
                      <a:pt x="17" y="104"/>
                    </a:lnTo>
                    <a:lnTo>
                      <a:pt x="20" y="105"/>
                    </a:lnTo>
                    <a:lnTo>
                      <a:pt x="25" y="107"/>
                    </a:lnTo>
                    <a:lnTo>
                      <a:pt x="29" y="109"/>
                    </a:lnTo>
                    <a:lnTo>
                      <a:pt x="32" y="110"/>
                    </a:lnTo>
                    <a:lnTo>
                      <a:pt x="37" y="110"/>
                    </a:lnTo>
                    <a:lnTo>
                      <a:pt x="42" y="112"/>
                    </a:lnTo>
                    <a:lnTo>
                      <a:pt x="45" y="112"/>
                    </a:lnTo>
                    <a:lnTo>
                      <a:pt x="49" y="113"/>
                    </a:lnTo>
                    <a:lnTo>
                      <a:pt x="54" y="115"/>
                    </a:lnTo>
                    <a:lnTo>
                      <a:pt x="57" y="116"/>
                    </a:lnTo>
                    <a:lnTo>
                      <a:pt x="61" y="118"/>
                    </a:lnTo>
                    <a:lnTo>
                      <a:pt x="65" y="119"/>
                    </a:lnTo>
                    <a:lnTo>
                      <a:pt x="69" y="121"/>
                    </a:lnTo>
                    <a:lnTo>
                      <a:pt x="72" y="123"/>
                    </a:lnTo>
                    <a:lnTo>
                      <a:pt x="77" y="124"/>
                    </a:lnTo>
                    <a:lnTo>
                      <a:pt x="80" y="126"/>
                    </a:lnTo>
                    <a:lnTo>
                      <a:pt x="85" y="127"/>
                    </a:lnTo>
                    <a:lnTo>
                      <a:pt x="88" y="129"/>
                    </a:lnTo>
                    <a:lnTo>
                      <a:pt x="92" y="130"/>
                    </a:lnTo>
                    <a:lnTo>
                      <a:pt x="95" y="133"/>
                    </a:lnTo>
                    <a:lnTo>
                      <a:pt x="98" y="132"/>
                    </a:lnTo>
                    <a:lnTo>
                      <a:pt x="101" y="130"/>
                    </a:lnTo>
                    <a:lnTo>
                      <a:pt x="103" y="129"/>
                    </a:lnTo>
                    <a:lnTo>
                      <a:pt x="106" y="129"/>
                    </a:lnTo>
                    <a:lnTo>
                      <a:pt x="109" y="127"/>
                    </a:lnTo>
                    <a:lnTo>
                      <a:pt x="111" y="126"/>
                    </a:lnTo>
                    <a:lnTo>
                      <a:pt x="112" y="123"/>
                    </a:lnTo>
                    <a:lnTo>
                      <a:pt x="112" y="119"/>
                    </a:lnTo>
                    <a:lnTo>
                      <a:pt x="117" y="112"/>
                    </a:lnTo>
                    <a:lnTo>
                      <a:pt x="120" y="104"/>
                    </a:lnTo>
                    <a:lnTo>
                      <a:pt x="124" y="96"/>
                    </a:lnTo>
                    <a:lnTo>
                      <a:pt x="128" y="90"/>
                    </a:lnTo>
                    <a:lnTo>
                      <a:pt x="131" y="82"/>
                    </a:lnTo>
                    <a:lnTo>
                      <a:pt x="135" y="74"/>
                    </a:lnTo>
                    <a:lnTo>
                      <a:pt x="138" y="68"/>
                    </a:lnTo>
                    <a:lnTo>
                      <a:pt x="141" y="60"/>
                    </a:lnTo>
                    <a:lnTo>
                      <a:pt x="144" y="53"/>
                    </a:lnTo>
                    <a:lnTo>
                      <a:pt x="147" y="45"/>
                    </a:lnTo>
                    <a:lnTo>
                      <a:pt x="152" y="37"/>
                    </a:lnTo>
                    <a:lnTo>
                      <a:pt x="155" y="31"/>
                    </a:lnTo>
                    <a:lnTo>
                      <a:pt x="158" y="23"/>
                    </a:lnTo>
                    <a:lnTo>
                      <a:pt x="161" y="15"/>
                    </a:lnTo>
                    <a:lnTo>
                      <a:pt x="166" y="9"/>
                    </a:lnTo>
                    <a:lnTo>
                      <a:pt x="169" y="1"/>
                    </a:lnTo>
                    <a:lnTo>
                      <a:pt x="171" y="0"/>
                    </a:lnTo>
                    <a:lnTo>
                      <a:pt x="175" y="0"/>
                    </a:lnTo>
                    <a:lnTo>
                      <a:pt x="178" y="1"/>
                    </a:lnTo>
                    <a:lnTo>
                      <a:pt x="180" y="1"/>
                    </a:lnTo>
                    <a:lnTo>
                      <a:pt x="180" y="3"/>
                    </a:lnTo>
                    <a:lnTo>
                      <a:pt x="181" y="4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3" name="Freeform 19"/>
              <p:cNvSpPr>
                <a:spLocks/>
              </p:cNvSpPr>
              <p:nvPr/>
            </p:nvSpPr>
            <p:spPr bwMode="auto">
              <a:xfrm>
                <a:off x="4776" y="797"/>
                <a:ext cx="271" cy="181"/>
              </a:xfrm>
              <a:custGeom>
                <a:avLst/>
                <a:gdLst/>
                <a:ahLst/>
                <a:cxnLst>
                  <a:cxn ang="0">
                    <a:pos x="206" y="12"/>
                  </a:cxn>
                  <a:cxn ang="0">
                    <a:pos x="195" y="34"/>
                  </a:cxn>
                  <a:cxn ang="0">
                    <a:pos x="209" y="29"/>
                  </a:cxn>
                  <a:cxn ang="0">
                    <a:pos x="223" y="26"/>
                  </a:cxn>
                  <a:cxn ang="0">
                    <a:pos x="243" y="23"/>
                  </a:cxn>
                  <a:cxn ang="0">
                    <a:pos x="255" y="20"/>
                  </a:cxn>
                  <a:cxn ang="0">
                    <a:pos x="268" y="17"/>
                  </a:cxn>
                  <a:cxn ang="0">
                    <a:pos x="261" y="32"/>
                  </a:cxn>
                  <a:cxn ang="0">
                    <a:pos x="252" y="48"/>
                  </a:cxn>
                  <a:cxn ang="0">
                    <a:pos x="265" y="48"/>
                  </a:cxn>
                  <a:cxn ang="0">
                    <a:pos x="258" y="63"/>
                  </a:cxn>
                  <a:cxn ang="0">
                    <a:pos x="245" y="79"/>
                  </a:cxn>
                  <a:cxn ang="0">
                    <a:pos x="237" y="66"/>
                  </a:cxn>
                  <a:cxn ang="0">
                    <a:pos x="222" y="59"/>
                  </a:cxn>
                  <a:cxn ang="0">
                    <a:pos x="214" y="60"/>
                  </a:cxn>
                  <a:cxn ang="0">
                    <a:pos x="220" y="71"/>
                  </a:cxn>
                  <a:cxn ang="0">
                    <a:pos x="208" y="68"/>
                  </a:cxn>
                  <a:cxn ang="0">
                    <a:pos x="180" y="71"/>
                  </a:cxn>
                  <a:cxn ang="0">
                    <a:pos x="189" y="82"/>
                  </a:cxn>
                  <a:cxn ang="0">
                    <a:pos x="186" y="87"/>
                  </a:cxn>
                  <a:cxn ang="0">
                    <a:pos x="163" y="83"/>
                  </a:cxn>
                  <a:cxn ang="0">
                    <a:pos x="149" y="83"/>
                  </a:cxn>
                  <a:cxn ang="0">
                    <a:pos x="137" y="88"/>
                  </a:cxn>
                  <a:cxn ang="0">
                    <a:pos x="125" y="96"/>
                  </a:cxn>
                  <a:cxn ang="0">
                    <a:pos x="113" y="105"/>
                  </a:cxn>
                  <a:cxn ang="0">
                    <a:pos x="93" y="130"/>
                  </a:cxn>
                  <a:cxn ang="0">
                    <a:pos x="102" y="121"/>
                  </a:cxn>
                  <a:cxn ang="0">
                    <a:pos x="103" y="108"/>
                  </a:cxn>
                  <a:cxn ang="0">
                    <a:pos x="93" y="119"/>
                  </a:cxn>
                  <a:cxn ang="0">
                    <a:pos x="70" y="142"/>
                  </a:cxn>
                  <a:cxn ang="0">
                    <a:pos x="59" y="150"/>
                  </a:cxn>
                  <a:cxn ang="0">
                    <a:pos x="77" y="129"/>
                  </a:cxn>
                  <a:cxn ang="0">
                    <a:pos x="80" y="119"/>
                  </a:cxn>
                  <a:cxn ang="0">
                    <a:pos x="60" y="138"/>
                  </a:cxn>
                  <a:cxn ang="0">
                    <a:pos x="42" y="158"/>
                  </a:cxn>
                  <a:cxn ang="0">
                    <a:pos x="30" y="169"/>
                  </a:cxn>
                  <a:cxn ang="0">
                    <a:pos x="53" y="142"/>
                  </a:cxn>
                  <a:cxn ang="0">
                    <a:pos x="47" y="138"/>
                  </a:cxn>
                  <a:cxn ang="0">
                    <a:pos x="23" y="166"/>
                  </a:cxn>
                  <a:cxn ang="0">
                    <a:pos x="16" y="169"/>
                  </a:cxn>
                  <a:cxn ang="0">
                    <a:pos x="28" y="146"/>
                  </a:cxn>
                  <a:cxn ang="0">
                    <a:pos x="7" y="166"/>
                  </a:cxn>
                  <a:cxn ang="0">
                    <a:pos x="8" y="147"/>
                  </a:cxn>
                  <a:cxn ang="0">
                    <a:pos x="23" y="108"/>
                  </a:cxn>
                  <a:cxn ang="0">
                    <a:pos x="40" y="79"/>
                  </a:cxn>
                  <a:cxn ang="0">
                    <a:pos x="59" y="76"/>
                  </a:cxn>
                  <a:cxn ang="0">
                    <a:pos x="66" y="76"/>
                  </a:cxn>
                  <a:cxn ang="0">
                    <a:pos x="74" y="65"/>
                  </a:cxn>
                  <a:cxn ang="0">
                    <a:pos x="85" y="49"/>
                  </a:cxn>
                  <a:cxn ang="0">
                    <a:pos x="99" y="24"/>
                  </a:cxn>
                  <a:cxn ang="0">
                    <a:pos x="122" y="9"/>
                  </a:cxn>
                  <a:cxn ang="0">
                    <a:pos x="151" y="6"/>
                  </a:cxn>
                  <a:cxn ang="0">
                    <a:pos x="175" y="1"/>
                  </a:cxn>
                  <a:cxn ang="0">
                    <a:pos x="214" y="1"/>
                  </a:cxn>
                </a:cxnLst>
                <a:rect l="0" t="0" r="r" b="b"/>
                <a:pathLst>
                  <a:path w="271" h="181">
                    <a:moveTo>
                      <a:pt x="214" y="1"/>
                    </a:moveTo>
                    <a:lnTo>
                      <a:pt x="211" y="6"/>
                    </a:lnTo>
                    <a:lnTo>
                      <a:pt x="209" y="9"/>
                    </a:lnTo>
                    <a:lnTo>
                      <a:pt x="206" y="12"/>
                    </a:lnTo>
                    <a:lnTo>
                      <a:pt x="203" y="17"/>
                    </a:lnTo>
                    <a:lnTo>
                      <a:pt x="194" y="26"/>
                    </a:lnTo>
                    <a:lnTo>
                      <a:pt x="192" y="31"/>
                    </a:lnTo>
                    <a:lnTo>
                      <a:pt x="195" y="34"/>
                    </a:lnTo>
                    <a:lnTo>
                      <a:pt x="200" y="34"/>
                    </a:lnTo>
                    <a:lnTo>
                      <a:pt x="203" y="32"/>
                    </a:lnTo>
                    <a:lnTo>
                      <a:pt x="208" y="31"/>
                    </a:lnTo>
                    <a:lnTo>
                      <a:pt x="209" y="29"/>
                    </a:lnTo>
                    <a:lnTo>
                      <a:pt x="214" y="28"/>
                    </a:lnTo>
                    <a:lnTo>
                      <a:pt x="217" y="29"/>
                    </a:lnTo>
                    <a:lnTo>
                      <a:pt x="220" y="28"/>
                    </a:lnTo>
                    <a:lnTo>
                      <a:pt x="223" y="26"/>
                    </a:lnTo>
                    <a:lnTo>
                      <a:pt x="226" y="26"/>
                    </a:lnTo>
                    <a:lnTo>
                      <a:pt x="229" y="24"/>
                    </a:lnTo>
                    <a:lnTo>
                      <a:pt x="240" y="24"/>
                    </a:lnTo>
                    <a:lnTo>
                      <a:pt x="243" y="23"/>
                    </a:lnTo>
                    <a:lnTo>
                      <a:pt x="246" y="23"/>
                    </a:lnTo>
                    <a:lnTo>
                      <a:pt x="249" y="21"/>
                    </a:lnTo>
                    <a:lnTo>
                      <a:pt x="252" y="21"/>
                    </a:lnTo>
                    <a:lnTo>
                      <a:pt x="255" y="20"/>
                    </a:lnTo>
                    <a:lnTo>
                      <a:pt x="258" y="20"/>
                    </a:lnTo>
                    <a:lnTo>
                      <a:pt x="261" y="18"/>
                    </a:lnTo>
                    <a:lnTo>
                      <a:pt x="265" y="17"/>
                    </a:lnTo>
                    <a:lnTo>
                      <a:pt x="268" y="17"/>
                    </a:lnTo>
                    <a:lnTo>
                      <a:pt x="266" y="20"/>
                    </a:lnTo>
                    <a:lnTo>
                      <a:pt x="265" y="24"/>
                    </a:lnTo>
                    <a:lnTo>
                      <a:pt x="263" y="28"/>
                    </a:lnTo>
                    <a:lnTo>
                      <a:pt x="261" y="32"/>
                    </a:lnTo>
                    <a:lnTo>
                      <a:pt x="260" y="35"/>
                    </a:lnTo>
                    <a:lnTo>
                      <a:pt x="257" y="40"/>
                    </a:lnTo>
                    <a:lnTo>
                      <a:pt x="254" y="43"/>
                    </a:lnTo>
                    <a:lnTo>
                      <a:pt x="252" y="48"/>
                    </a:lnTo>
                    <a:lnTo>
                      <a:pt x="255" y="48"/>
                    </a:lnTo>
                    <a:lnTo>
                      <a:pt x="257" y="49"/>
                    </a:lnTo>
                    <a:lnTo>
                      <a:pt x="261" y="49"/>
                    </a:lnTo>
                    <a:lnTo>
                      <a:pt x="265" y="48"/>
                    </a:lnTo>
                    <a:lnTo>
                      <a:pt x="271" y="48"/>
                    </a:lnTo>
                    <a:lnTo>
                      <a:pt x="269" y="51"/>
                    </a:lnTo>
                    <a:lnTo>
                      <a:pt x="261" y="59"/>
                    </a:lnTo>
                    <a:lnTo>
                      <a:pt x="258" y="63"/>
                    </a:lnTo>
                    <a:lnTo>
                      <a:pt x="255" y="68"/>
                    </a:lnTo>
                    <a:lnTo>
                      <a:pt x="252" y="73"/>
                    </a:lnTo>
                    <a:lnTo>
                      <a:pt x="249" y="76"/>
                    </a:lnTo>
                    <a:lnTo>
                      <a:pt x="245" y="79"/>
                    </a:lnTo>
                    <a:lnTo>
                      <a:pt x="246" y="79"/>
                    </a:lnTo>
                    <a:lnTo>
                      <a:pt x="246" y="74"/>
                    </a:lnTo>
                    <a:lnTo>
                      <a:pt x="240" y="68"/>
                    </a:lnTo>
                    <a:lnTo>
                      <a:pt x="237" y="66"/>
                    </a:lnTo>
                    <a:lnTo>
                      <a:pt x="234" y="65"/>
                    </a:lnTo>
                    <a:lnTo>
                      <a:pt x="229" y="63"/>
                    </a:lnTo>
                    <a:lnTo>
                      <a:pt x="226" y="60"/>
                    </a:lnTo>
                    <a:lnTo>
                      <a:pt x="222" y="59"/>
                    </a:lnTo>
                    <a:lnTo>
                      <a:pt x="218" y="57"/>
                    </a:lnTo>
                    <a:lnTo>
                      <a:pt x="217" y="59"/>
                    </a:lnTo>
                    <a:lnTo>
                      <a:pt x="215" y="59"/>
                    </a:lnTo>
                    <a:lnTo>
                      <a:pt x="214" y="60"/>
                    </a:lnTo>
                    <a:lnTo>
                      <a:pt x="214" y="63"/>
                    </a:lnTo>
                    <a:lnTo>
                      <a:pt x="215" y="66"/>
                    </a:lnTo>
                    <a:lnTo>
                      <a:pt x="218" y="68"/>
                    </a:lnTo>
                    <a:lnTo>
                      <a:pt x="220" y="71"/>
                    </a:lnTo>
                    <a:lnTo>
                      <a:pt x="217" y="71"/>
                    </a:lnTo>
                    <a:lnTo>
                      <a:pt x="215" y="69"/>
                    </a:lnTo>
                    <a:lnTo>
                      <a:pt x="211" y="69"/>
                    </a:lnTo>
                    <a:lnTo>
                      <a:pt x="208" y="68"/>
                    </a:lnTo>
                    <a:lnTo>
                      <a:pt x="200" y="68"/>
                    </a:lnTo>
                    <a:lnTo>
                      <a:pt x="199" y="66"/>
                    </a:lnTo>
                    <a:lnTo>
                      <a:pt x="180" y="66"/>
                    </a:lnTo>
                    <a:lnTo>
                      <a:pt x="180" y="71"/>
                    </a:lnTo>
                    <a:lnTo>
                      <a:pt x="182" y="74"/>
                    </a:lnTo>
                    <a:lnTo>
                      <a:pt x="183" y="77"/>
                    </a:lnTo>
                    <a:lnTo>
                      <a:pt x="186" y="79"/>
                    </a:lnTo>
                    <a:lnTo>
                      <a:pt x="189" y="82"/>
                    </a:lnTo>
                    <a:lnTo>
                      <a:pt x="191" y="85"/>
                    </a:lnTo>
                    <a:lnTo>
                      <a:pt x="192" y="88"/>
                    </a:lnTo>
                    <a:lnTo>
                      <a:pt x="189" y="87"/>
                    </a:lnTo>
                    <a:lnTo>
                      <a:pt x="186" y="87"/>
                    </a:lnTo>
                    <a:lnTo>
                      <a:pt x="183" y="85"/>
                    </a:lnTo>
                    <a:lnTo>
                      <a:pt x="180" y="85"/>
                    </a:lnTo>
                    <a:lnTo>
                      <a:pt x="177" y="83"/>
                    </a:lnTo>
                    <a:lnTo>
                      <a:pt x="163" y="83"/>
                    </a:lnTo>
                    <a:lnTo>
                      <a:pt x="160" y="82"/>
                    </a:lnTo>
                    <a:lnTo>
                      <a:pt x="156" y="82"/>
                    </a:lnTo>
                    <a:lnTo>
                      <a:pt x="152" y="83"/>
                    </a:lnTo>
                    <a:lnTo>
                      <a:pt x="149" y="83"/>
                    </a:lnTo>
                    <a:lnTo>
                      <a:pt x="146" y="85"/>
                    </a:lnTo>
                    <a:lnTo>
                      <a:pt x="143" y="85"/>
                    </a:lnTo>
                    <a:lnTo>
                      <a:pt x="140" y="87"/>
                    </a:lnTo>
                    <a:lnTo>
                      <a:pt x="137" y="88"/>
                    </a:lnTo>
                    <a:lnTo>
                      <a:pt x="132" y="91"/>
                    </a:lnTo>
                    <a:lnTo>
                      <a:pt x="131" y="93"/>
                    </a:lnTo>
                    <a:lnTo>
                      <a:pt x="128" y="94"/>
                    </a:lnTo>
                    <a:lnTo>
                      <a:pt x="125" y="96"/>
                    </a:lnTo>
                    <a:lnTo>
                      <a:pt x="122" y="97"/>
                    </a:lnTo>
                    <a:lnTo>
                      <a:pt x="119" y="101"/>
                    </a:lnTo>
                    <a:lnTo>
                      <a:pt x="116" y="102"/>
                    </a:lnTo>
                    <a:lnTo>
                      <a:pt x="113" y="105"/>
                    </a:lnTo>
                    <a:lnTo>
                      <a:pt x="113" y="108"/>
                    </a:lnTo>
                    <a:lnTo>
                      <a:pt x="114" y="110"/>
                    </a:lnTo>
                    <a:lnTo>
                      <a:pt x="91" y="133"/>
                    </a:lnTo>
                    <a:lnTo>
                      <a:pt x="93" y="130"/>
                    </a:lnTo>
                    <a:lnTo>
                      <a:pt x="94" y="127"/>
                    </a:lnTo>
                    <a:lnTo>
                      <a:pt x="97" y="125"/>
                    </a:lnTo>
                    <a:lnTo>
                      <a:pt x="99" y="122"/>
                    </a:lnTo>
                    <a:lnTo>
                      <a:pt x="102" y="121"/>
                    </a:lnTo>
                    <a:lnTo>
                      <a:pt x="105" y="118"/>
                    </a:lnTo>
                    <a:lnTo>
                      <a:pt x="106" y="115"/>
                    </a:lnTo>
                    <a:lnTo>
                      <a:pt x="108" y="111"/>
                    </a:lnTo>
                    <a:lnTo>
                      <a:pt x="103" y="108"/>
                    </a:lnTo>
                    <a:lnTo>
                      <a:pt x="100" y="111"/>
                    </a:lnTo>
                    <a:lnTo>
                      <a:pt x="97" y="113"/>
                    </a:lnTo>
                    <a:lnTo>
                      <a:pt x="94" y="116"/>
                    </a:lnTo>
                    <a:lnTo>
                      <a:pt x="93" y="119"/>
                    </a:lnTo>
                    <a:lnTo>
                      <a:pt x="86" y="125"/>
                    </a:lnTo>
                    <a:lnTo>
                      <a:pt x="83" y="127"/>
                    </a:lnTo>
                    <a:lnTo>
                      <a:pt x="82" y="130"/>
                    </a:lnTo>
                    <a:lnTo>
                      <a:pt x="70" y="142"/>
                    </a:lnTo>
                    <a:lnTo>
                      <a:pt x="66" y="144"/>
                    </a:lnTo>
                    <a:lnTo>
                      <a:pt x="65" y="147"/>
                    </a:lnTo>
                    <a:lnTo>
                      <a:pt x="59" y="153"/>
                    </a:lnTo>
                    <a:lnTo>
                      <a:pt x="59" y="150"/>
                    </a:lnTo>
                    <a:lnTo>
                      <a:pt x="65" y="144"/>
                    </a:lnTo>
                    <a:lnTo>
                      <a:pt x="68" y="139"/>
                    </a:lnTo>
                    <a:lnTo>
                      <a:pt x="74" y="133"/>
                    </a:lnTo>
                    <a:lnTo>
                      <a:pt x="77" y="129"/>
                    </a:lnTo>
                    <a:lnTo>
                      <a:pt x="79" y="125"/>
                    </a:lnTo>
                    <a:lnTo>
                      <a:pt x="82" y="121"/>
                    </a:lnTo>
                    <a:lnTo>
                      <a:pt x="80" y="121"/>
                    </a:lnTo>
                    <a:lnTo>
                      <a:pt x="80" y="119"/>
                    </a:lnTo>
                    <a:lnTo>
                      <a:pt x="77" y="119"/>
                    </a:lnTo>
                    <a:lnTo>
                      <a:pt x="68" y="129"/>
                    </a:lnTo>
                    <a:lnTo>
                      <a:pt x="66" y="132"/>
                    </a:lnTo>
                    <a:lnTo>
                      <a:pt x="60" y="138"/>
                    </a:lnTo>
                    <a:lnTo>
                      <a:pt x="57" y="142"/>
                    </a:lnTo>
                    <a:lnTo>
                      <a:pt x="54" y="144"/>
                    </a:lnTo>
                    <a:lnTo>
                      <a:pt x="51" y="149"/>
                    </a:lnTo>
                    <a:lnTo>
                      <a:pt x="42" y="158"/>
                    </a:lnTo>
                    <a:lnTo>
                      <a:pt x="40" y="161"/>
                    </a:lnTo>
                    <a:lnTo>
                      <a:pt x="37" y="163"/>
                    </a:lnTo>
                    <a:lnTo>
                      <a:pt x="33" y="166"/>
                    </a:lnTo>
                    <a:lnTo>
                      <a:pt x="30" y="169"/>
                    </a:lnTo>
                    <a:lnTo>
                      <a:pt x="42" y="156"/>
                    </a:lnTo>
                    <a:lnTo>
                      <a:pt x="45" y="152"/>
                    </a:lnTo>
                    <a:lnTo>
                      <a:pt x="50" y="146"/>
                    </a:lnTo>
                    <a:lnTo>
                      <a:pt x="53" y="142"/>
                    </a:lnTo>
                    <a:lnTo>
                      <a:pt x="56" y="136"/>
                    </a:lnTo>
                    <a:lnTo>
                      <a:pt x="59" y="132"/>
                    </a:lnTo>
                    <a:lnTo>
                      <a:pt x="56" y="129"/>
                    </a:lnTo>
                    <a:lnTo>
                      <a:pt x="47" y="138"/>
                    </a:lnTo>
                    <a:lnTo>
                      <a:pt x="43" y="142"/>
                    </a:lnTo>
                    <a:lnTo>
                      <a:pt x="28" y="158"/>
                    </a:lnTo>
                    <a:lnTo>
                      <a:pt x="27" y="161"/>
                    </a:lnTo>
                    <a:lnTo>
                      <a:pt x="23" y="166"/>
                    </a:lnTo>
                    <a:lnTo>
                      <a:pt x="8" y="181"/>
                    </a:lnTo>
                    <a:lnTo>
                      <a:pt x="10" y="177"/>
                    </a:lnTo>
                    <a:lnTo>
                      <a:pt x="13" y="174"/>
                    </a:lnTo>
                    <a:lnTo>
                      <a:pt x="16" y="169"/>
                    </a:lnTo>
                    <a:lnTo>
                      <a:pt x="23" y="161"/>
                    </a:lnTo>
                    <a:lnTo>
                      <a:pt x="27" y="156"/>
                    </a:lnTo>
                    <a:lnTo>
                      <a:pt x="33" y="150"/>
                    </a:lnTo>
                    <a:lnTo>
                      <a:pt x="28" y="146"/>
                    </a:lnTo>
                    <a:lnTo>
                      <a:pt x="0" y="177"/>
                    </a:lnTo>
                    <a:lnTo>
                      <a:pt x="0" y="174"/>
                    </a:lnTo>
                    <a:lnTo>
                      <a:pt x="5" y="169"/>
                    </a:lnTo>
                    <a:lnTo>
                      <a:pt x="7" y="166"/>
                    </a:lnTo>
                    <a:lnTo>
                      <a:pt x="8" y="164"/>
                    </a:lnTo>
                    <a:lnTo>
                      <a:pt x="8" y="160"/>
                    </a:lnTo>
                    <a:lnTo>
                      <a:pt x="5" y="158"/>
                    </a:lnTo>
                    <a:lnTo>
                      <a:pt x="8" y="147"/>
                    </a:lnTo>
                    <a:lnTo>
                      <a:pt x="11" y="138"/>
                    </a:lnTo>
                    <a:lnTo>
                      <a:pt x="14" y="127"/>
                    </a:lnTo>
                    <a:lnTo>
                      <a:pt x="19" y="118"/>
                    </a:lnTo>
                    <a:lnTo>
                      <a:pt x="23" y="108"/>
                    </a:lnTo>
                    <a:lnTo>
                      <a:pt x="28" y="99"/>
                    </a:lnTo>
                    <a:lnTo>
                      <a:pt x="33" y="90"/>
                    </a:lnTo>
                    <a:lnTo>
                      <a:pt x="39" y="80"/>
                    </a:lnTo>
                    <a:lnTo>
                      <a:pt x="40" y="79"/>
                    </a:lnTo>
                    <a:lnTo>
                      <a:pt x="43" y="77"/>
                    </a:lnTo>
                    <a:lnTo>
                      <a:pt x="54" y="77"/>
                    </a:lnTo>
                    <a:lnTo>
                      <a:pt x="56" y="76"/>
                    </a:lnTo>
                    <a:lnTo>
                      <a:pt x="59" y="76"/>
                    </a:lnTo>
                    <a:lnTo>
                      <a:pt x="60" y="77"/>
                    </a:lnTo>
                    <a:lnTo>
                      <a:pt x="63" y="77"/>
                    </a:lnTo>
                    <a:lnTo>
                      <a:pt x="65" y="79"/>
                    </a:lnTo>
                    <a:lnTo>
                      <a:pt x="66" y="76"/>
                    </a:lnTo>
                    <a:lnTo>
                      <a:pt x="70" y="74"/>
                    </a:lnTo>
                    <a:lnTo>
                      <a:pt x="71" y="71"/>
                    </a:lnTo>
                    <a:lnTo>
                      <a:pt x="73" y="68"/>
                    </a:lnTo>
                    <a:lnTo>
                      <a:pt x="74" y="65"/>
                    </a:lnTo>
                    <a:lnTo>
                      <a:pt x="77" y="62"/>
                    </a:lnTo>
                    <a:lnTo>
                      <a:pt x="79" y="59"/>
                    </a:lnTo>
                    <a:lnTo>
                      <a:pt x="80" y="56"/>
                    </a:lnTo>
                    <a:lnTo>
                      <a:pt x="85" y="49"/>
                    </a:lnTo>
                    <a:lnTo>
                      <a:pt x="88" y="43"/>
                    </a:lnTo>
                    <a:lnTo>
                      <a:pt x="91" y="37"/>
                    </a:lnTo>
                    <a:lnTo>
                      <a:pt x="96" y="31"/>
                    </a:lnTo>
                    <a:lnTo>
                      <a:pt x="99" y="24"/>
                    </a:lnTo>
                    <a:lnTo>
                      <a:pt x="103" y="18"/>
                    </a:lnTo>
                    <a:lnTo>
                      <a:pt x="109" y="14"/>
                    </a:lnTo>
                    <a:lnTo>
                      <a:pt x="116" y="9"/>
                    </a:lnTo>
                    <a:lnTo>
                      <a:pt x="122" y="9"/>
                    </a:lnTo>
                    <a:lnTo>
                      <a:pt x="128" y="7"/>
                    </a:lnTo>
                    <a:lnTo>
                      <a:pt x="140" y="7"/>
                    </a:lnTo>
                    <a:lnTo>
                      <a:pt x="146" y="6"/>
                    </a:lnTo>
                    <a:lnTo>
                      <a:pt x="151" y="6"/>
                    </a:lnTo>
                    <a:lnTo>
                      <a:pt x="157" y="4"/>
                    </a:lnTo>
                    <a:lnTo>
                      <a:pt x="163" y="3"/>
                    </a:lnTo>
                    <a:lnTo>
                      <a:pt x="169" y="3"/>
                    </a:lnTo>
                    <a:lnTo>
                      <a:pt x="175" y="1"/>
                    </a:lnTo>
                    <a:lnTo>
                      <a:pt x="194" y="1"/>
                    </a:lnTo>
                    <a:lnTo>
                      <a:pt x="200" y="0"/>
                    </a:lnTo>
                    <a:lnTo>
                      <a:pt x="208" y="1"/>
                    </a:lnTo>
                    <a:lnTo>
                      <a:pt x="214" y="1"/>
                    </a:lnTo>
                    <a:close/>
                  </a:path>
                </a:pathLst>
              </a:custGeom>
              <a:solidFill>
                <a:srgbClr val="A868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4" name="Freeform 20"/>
              <p:cNvSpPr>
                <a:spLocks/>
              </p:cNvSpPr>
              <p:nvPr/>
            </p:nvSpPr>
            <p:spPr bwMode="auto">
              <a:xfrm>
                <a:off x="5237" y="856"/>
                <a:ext cx="212" cy="368"/>
              </a:xfrm>
              <a:custGeom>
                <a:avLst/>
                <a:gdLst/>
                <a:ahLst/>
                <a:cxnLst>
                  <a:cxn ang="0">
                    <a:pos x="210" y="87"/>
                  </a:cxn>
                  <a:cxn ang="0">
                    <a:pos x="210" y="115"/>
                  </a:cxn>
                  <a:cxn ang="0">
                    <a:pos x="210" y="125"/>
                  </a:cxn>
                  <a:cxn ang="0">
                    <a:pos x="200" y="358"/>
                  </a:cxn>
                  <a:cxn ang="0">
                    <a:pos x="167" y="360"/>
                  </a:cxn>
                  <a:cxn ang="0">
                    <a:pos x="128" y="363"/>
                  </a:cxn>
                  <a:cxn ang="0">
                    <a:pos x="104" y="365"/>
                  </a:cxn>
                  <a:cxn ang="0">
                    <a:pos x="78" y="368"/>
                  </a:cxn>
                  <a:cxn ang="0">
                    <a:pos x="72" y="363"/>
                  </a:cxn>
                  <a:cxn ang="0">
                    <a:pos x="65" y="360"/>
                  </a:cxn>
                  <a:cxn ang="0">
                    <a:pos x="57" y="357"/>
                  </a:cxn>
                  <a:cxn ang="0">
                    <a:pos x="49" y="354"/>
                  </a:cxn>
                  <a:cxn ang="0">
                    <a:pos x="43" y="351"/>
                  </a:cxn>
                  <a:cxn ang="0">
                    <a:pos x="35" y="344"/>
                  </a:cxn>
                  <a:cxn ang="0">
                    <a:pos x="28" y="341"/>
                  </a:cxn>
                  <a:cxn ang="0">
                    <a:pos x="17" y="340"/>
                  </a:cxn>
                  <a:cxn ang="0">
                    <a:pos x="8" y="337"/>
                  </a:cxn>
                  <a:cxn ang="0">
                    <a:pos x="0" y="334"/>
                  </a:cxn>
                  <a:cxn ang="0">
                    <a:pos x="8" y="326"/>
                  </a:cxn>
                  <a:cxn ang="0">
                    <a:pos x="19" y="321"/>
                  </a:cxn>
                  <a:cxn ang="0">
                    <a:pos x="26" y="318"/>
                  </a:cxn>
                  <a:cxn ang="0">
                    <a:pos x="35" y="323"/>
                  </a:cxn>
                  <a:cxn ang="0">
                    <a:pos x="45" y="324"/>
                  </a:cxn>
                  <a:cxn ang="0">
                    <a:pos x="54" y="329"/>
                  </a:cxn>
                  <a:cxn ang="0">
                    <a:pos x="66" y="334"/>
                  </a:cxn>
                  <a:cxn ang="0">
                    <a:pos x="80" y="332"/>
                  </a:cxn>
                  <a:cxn ang="0">
                    <a:pos x="71" y="327"/>
                  </a:cxn>
                  <a:cxn ang="0">
                    <a:pos x="58" y="324"/>
                  </a:cxn>
                  <a:cxn ang="0">
                    <a:pos x="48" y="320"/>
                  </a:cxn>
                  <a:cxn ang="0">
                    <a:pos x="37" y="317"/>
                  </a:cxn>
                  <a:cxn ang="0">
                    <a:pos x="28" y="310"/>
                  </a:cxn>
                  <a:cxn ang="0">
                    <a:pos x="23" y="313"/>
                  </a:cxn>
                  <a:cxn ang="0">
                    <a:pos x="19" y="309"/>
                  </a:cxn>
                  <a:cxn ang="0">
                    <a:pos x="8" y="239"/>
                  </a:cxn>
                  <a:cxn ang="0">
                    <a:pos x="11" y="169"/>
                  </a:cxn>
                  <a:cxn ang="0">
                    <a:pos x="14" y="104"/>
                  </a:cxn>
                  <a:cxn ang="0">
                    <a:pos x="17" y="77"/>
                  </a:cxn>
                  <a:cxn ang="0">
                    <a:pos x="22" y="51"/>
                  </a:cxn>
                  <a:cxn ang="0">
                    <a:pos x="28" y="46"/>
                  </a:cxn>
                  <a:cxn ang="0">
                    <a:pos x="28" y="40"/>
                  </a:cxn>
                  <a:cxn ang="0">
                    <a:pos x="57" y="38"/>
                  </a:cxn>
                  <a:cxn ang="0">
                    <a:pos x="65" y="42"/>
                  </a:cxn>
                  <a:cxn ang="0">
                    <a:pos x="74" y="42"/>
                  </a:cxn>
                  <a:cxn ang="0">
                    <a:pos x="78" y="45"/>
                  </a:cxn>
                  <a:cxn ang="0">
                    <a:pos x="80" y="76"/>
                  </a:cxn>
                  <a:cxn ang="0">
                    <a:pos x="83" y="264"/>
                  </a:cxn>
                  <a:cxn ang="0">
                    <a:pos x="83" y="354"/>
                  </a:cxn>
                  <a:cxn ang="0">
                    <a:pos x="85" y="365"/>
                  </a:cxn>
                  <a:cxn ang="0">
                    <a:pos x="92" y="363"/>
                  </a:cxn>
                  <a:cxn ang="0">
                    <a:pos x="89" y="354"/>
                  </a:cxn>
                  <a:cxn ang="0">
                    <a:pos x="91" y="348"/>
                  </a:cxn>
                  <a:cxn ang="0">
                    <a:pos x="88" y="214"/>
                  </a:cxn>
                  <a:cxn ang="0">
                    <a:pos x="86" y="136"/>
                  </a:cxn>
                  <a:cxn ang="0">
                    <a:pos x="88" y="70"/>
                  </a:cxn>
                  <a:cxn ang="0">
                    <a:pos x="88" y="10"/>
                  </a:cxn>
                  <a:cxn ang="0">
                    <a:pos x="83" y="9"/>
                  </a:cxn>
                  <a:cxn ang="0">
                    <a:pos x="86" y="7"/>
                  </a:cxn>
                  <a:cxn ang="0">
                    <a:pos x="111" y="4"/>
                  </a:cxn>
                  <a:cxn ang="0">
                    <a:pos x="135" y="3"/>
                  </a:cxn>
                  <a:cxn ang="0">
                    <a:pos x="160" y="0"/>
                  </a:cxn>
                  <a:cxn ang="0">
                    <a:pos x="209" y="3"/>
                  </a:cxn>
                </a:cxnLst>
                <a:rect l="0" t="0" r="r" b="b"/>
                <a:pathLst>
                  <a:path w="212" h="368">
                    <a:moveTo>
                      <a:pt x="209" y="3"/>
                    </a:moveTo>
                    <a:lnTo>
                      <a:pt x="210" y="29"/>
                    </a:lnTo>
                    <a:lnTo>
                      <a:pt x="210" y="87"/>
                    </a:lnTo>
                    <a:lnTo>
                      <a:pt x="212" y="111"/>
                    </a:lnTo>
                    <a:lnTo>
                      <a:pt x="210" y="113"/>
                    </a:lnTo>
                    <a:lnTo>
                      <a:pt x="210" y="115"/>
                    </a:lnTo>
                    <a:lnTo>
                      <a:pt x="212" y="116"/>
                    </a:lnTo>
                    <a:lnTo>
                      <a:pt x="212" y="118"/>
                    </a:lnTo>
                    <a:lnTo>
                      <a:pt x="210" y="125"/>
                    </a:lnTo>
                    <a:lnTo>
                      <a:pt x="209" y="357"/>
                    </a:lnTo>
                    <a:lnTo>
                      <a:pt x="207" y="357"/>
                    </a:lnTo>
                    <a:lnTo>
                      <a:pt x="200" y="358"/>
                    </a:lnTo>
                    <a:lnTo>
                      <a:pt x="190" y="358"/>
                    </a:lnTo>
                    <a:lnTo>
                      <a:pt x="183" y="360"/>
                    </a:lnTo>
                    <a:lnTo>
                      <a:pt x="167" y="360"/>
                    </a:lnTo>
                    <a:lnTo>
                      <a:pt x="160" y="362"/>
                    </a:lnTo>
                    <a:lnTo>
                      <a:pt x="135" y="362"/>
                    </a:lnTo>
                    <a:lnTo>
                      <a:pt x="128" y="363"/>
                    </a:lnTo>
                    <a:lnTo>
                      <a:pt x="120" y="363"/>
                    </a:lnTo>
                    <a:lnTo>
                      <a:pt x="112" y="365"/>
                    </a:lnTo>
                    <a:lnTo>
                      <a:pt x="104" y="365"/>
                    </a:lnTo>
                    <a:lnTo>
                      <a:pt x="97" y="366"/>
                    </a:lnTo>
                    <a:lnTo>
                      <a:pt x="89" y="368"/>
                    </a:lnTo>
                    <a:lnTo>
                      <a:pt x="78" y="368"/>
                    </a:lnTo>
                    <a:lnTo>
                      <a:pt x="77" y="366"/>
                    </a:lnTo>
                    <a:lnTo>
                      <a:pt x="74" y="365"/>
                    </a:lnTo>
                    <a:lnTo>
                      <a:pt x="72" y="363"/>
                    </a:lnTo>
                    <a:lnTo>
                      <a:pt x="69" y="362"/>
                    </a:lnTo>
                    <a:lnTo>
                      <a:pt x="68" y="362"/>
                    </a:lnTo>
                    <a:lnTo>
                      <a:pt x="65" y="360"/>
                    </a:lnTo>
                    <a:lnTo>
                      <a:pt x="61" y="358"/>
                    </a:lnTo>
                    <a:lnTo>
                      <a:pt x="60" y="358"/>
                    </a:lnTo>
                    <a:lnTo>
                      <a:pt x="57" y="357"/>
                    </a:lnTo>
                    <a:lnTo>
                      <a:pt x="54" y="355"/>
                    </a:lnTo>
                    <a:lnTo>
                      <a:pt x="52" y="355"/>
                    </a:lnTo>
                    <a:lnTo>
                      <a:pt x="49" y="354"/>
                    </a:lnTo>
                    <a:lnTo>
                      <a:pt x="48" y="352"/>
                    </a:lnTo>
                    <a:lnTo>
                      <a:pt x="45" y="352"/>
                    </a:lnTo>
                    <a:lnTo>
                      <a:pt x="43" y="351"/>
                    </a:lnTo>
                    <a:lnTo>
                      <a:pt x="40" y="349"/>
                    </a:lnTo>
                    <a:lnTo>
                      <a:pt x="38" y="346"/>
                    </a:lnTo>
                    <a:lnTo>
                      <a:pt x="35" y="344"/>
                    </a:lnTo>
                    <a:lnTo>
                      <a:pt x="34" y="343"/>
                    </a:lnTo>
                    <a:lnTo>
                      <a:pt x="31" y="343"/>
                    </a:lnTo>
                    <a:lnTo>
                      <a:pt x="28" y="341"/>
                    </a:lnTo>
                    <a:lnTo>
                      <a:pt x="26" y="341"/>
                    </a:lnTo>
                    <a:lnTo>
                      <a:pt x="23" y="340"/>
                    </a:lnTo>
                    <a:lnTo>
                      <a:pt x="17" y="340"/>
                    </a:lnTo>
                    <a:lnTo>
                      <a:pt x="14" y="338"/>
                    </a:lnTo>
                    <a:lnTo>
                      <a:pt x="11" y="338"/>
                    </a:lnTo>
                    <a:lnTo>
                      <a:pt x="8" y="337"/>
                    </a:lnTo>
                    <a:lnTo>
                      <a:pt x="5" y="337"/>
                    </a:lnTo>
                    <a:lnTo>
                      <a:pt x="3" y="335"/>
                    </a:lnTo>
                    <a:lnTo>
                      <a:pt x="0" y="334"/>
                    </a:lnTo>
                    <a:lnTo>
                      <a:pt x="2" y="330"/>
                    </a:lnTo>
                    <a:lnTo>
                      <a:pt x="5" y="327"/>
                    </a:lnTo>
                    <a:lnTo>
                      <a:pt x="8" y="326"/>
                    </a:lnTo>
                    <a:lnTo>
                      <a:pt x="11" y="324"/>
                    </a:lnTo>
                    <a:lnTo>
                      <a:pt x="14" y="323"/>
                    </a:lnTo>
                    <a:lnTo>
                      <a:pt x="19" y="321"/>
                    </a:lnTo>
                    <a:lnTo>
                      <a:pt x="22" y="320"/>
                    </a:lnTo>
                    <a:lnTo>
                      <a:pt x="25" y="317"/>
                    </a:lnTo>
                    <a:lnTo>
                      <a:pt x="26" y="318"/>
                    </a:lnTo>
                    <a:lnTo>
                      <a:pt x="29" y="320"/>
                    </a:lnTo>
                    <a:lnTo>
                      <a:pt x="32" y="321"/>
                    </a:lnTo>
                    <a:lnTo>
                      <a:pt x="35" y="323"/>
                    </a:lnTo>
                    <a:lnTo>
                      <a:pt x="37" y="323"/>
                    </a:lnTo>
                    <a:lnTo>
                      <a:pt x="40" y="324"/>
                    </a:lnTo>
                    <a:lnTo>
                      <a:pt x="45" y="324"/>
                    </a:lnTo>
                    <a:lnTo>
                      <a:pt x="46" y="326"/>
                    </a:lnTo>
                    <a:lnTo>
                      <a:pt x="51" y="327"/>
                    </a:lnTo>
                    <a:lnTo>
                      <a:pt x="54" y="329"/>
                    </a:lnTo>
                    <a:lnTo>
                      <a:pt x="58" y="332"/>
                    </a:lnTo>
                    <a:lnTo>
                      <a:pt x="61" y="334"/>
                    </a:lnTo>
                    <a:lnTo>
                      <a:pt x="66" y="334"/>
                    </a:lnTo>
                    <a:lnTo>
                      <a:pt x="71" y="335"/>
                    </a:lnTo>
                    <a:lnTo>
                      <a:pt x="80" y="335"/>
                    </a:lnTo>
                    <a:lnTo>
                      <a:pt x="80" y="332"/>
                    </a:lnTo>
                    <a:lnTo>
                      <a:pt x="78" y="329"/>
                    </a:lnTo>
                    <a:lnTo>
                      <a:pt x="75" y="327"/>
                    </a:lnTo>
                    <a:lnTo>
                      <a:pt x="71" y="327"/>
                    </a:lnTo>
                    <a:lnTo>
                      <a:pt x="66" y="326"/>
                    </a:lnTo>
                    <a:lnTo>
                      <a:pt x="61" y="326"/>
                    </a:lnTo>
                    <a:lnTo>
                      <a:pt x="58" y="324"/>
                    </a:lnTo>
                    <a:lnTo>
                      <a:pt x="55" y="323"/>
                    </a:lnTo>
                    <a:lnTo>
                      <a:pt x="52" y="321"/>
                    </a:lnTo>
                    <a:lnTo>
                      <a:pt x="48" y="320"/>
                    </a:lnTo>
                    <a:lnTo>
                      <a:pt x="45" y="318"/>
                    </a:lnTo>
                    <a:lnTo>
                      <a:pt x="42" y="317"/>
                    </a:lnTo>
                    <a:lnTo>
                      <a:pt x="37" y="317"/>
                    </a:lnTo>
                    <a:lnTo>
                      <a:pt x="34" y="315"/>
                    </a:lnTo>
                    <a:lnTo>
                      <a:pt x="31" y="313"/>
                    </a:lnTo>
                    <a:lnTo>
                      <a:pt x="28" y="310"/>
                    </a:lnTo>
                    <a:lnTo>
                      <a:pt x="26" y="312"/>
                    </a:lnTo>
                    <a:lnTo>
                      <a:pt x="25" y="312"/>
                    </a:lnTo>
                    <a:lnTo>
                      <a:pt x="23" y="313"/>
                    </a:lnTo>
                    <a:lnTo>
                      <a:pt x="22" y="313"/>
                    </a:lnTo>
                    <a:lnTo>
                      <a:pt x="19" y="310"/>
                    </a:lnTo>
                    <a:lnTo>
                      <a:pt x="19" y="309"/>
                    </a:lnTo>
                    <a:lnTo>
                      <a:pt x="12" y="285"/>
                    </a:lnTo>
                    <a:lnTo>
                      <a:pt x="9" y="262"/>
                    </a:lnTo>
                    <a:lnTo>
                      <a:pt x="8" y="239"/>
                    </a:lnTo>
                    <a:lnTo>
                      <a:pt x="8" y="216"/>
                    </a:lnTo>
                    <a:lnTo>
                      <a:pt x="9" y="192"/>
                    </a:lnTo>
                    <a:lnTo>
                      <a:pt x="11" y="169"/>
                    </a:lnTo>
                    <a:lnTo>
                      <a:pt x="12" y="146"/>
                    </a:lnTo>
                    <a:lnTo>
                      <a:pt x="14" y="124"/>
                    </a:lnTo>
                    <a:lnTo>
                      <a:pt x="14" y="104"/>
                    </a:lnTo>
                    <a:lnTo>
                      <a:pt x="15" y="96"/>
                    </a:lnTo>
                    <a:lnTo>
                      <a:pt x="15" y="87"/>
                    </a:lnTo>
                    <a:lnTo>
                      <a:pt x="17" y="77"/>
                    </a:lnTo>
                    <a:lnTo>
                      <a:pt x="19" y="68"/>
                    </a:lnTo>
                    <a:lnTo>
                      <a:pt x="20" y="59"/>
                    </a:lnTo>
                    <a:lnTo>
                      <a:pt x="22" y="51"/>
                    </a:lnTo>
                    <a:lnTo>
                      <a:pt x="25" y="48"/>
                    </a:lnTo>
                    <a:lnTo>
                      <a:pt x="25" y="46"/>
                    </a:lnTo>
                    <a:lnTo>
                      <a:pt x="28" y="46"/>
                    </a:lnTo>
                    <a:lnTo>
                      <a:pt x="28" y="43"/>
                    </a:lnTo>
                    <a:lnTo>
                      <a:pt x="26" y="42"/>
                    </a:lnTo>
                    <a:lnTo>
                      <a:pt x="28" y="40"/>
                    </a:lnTo>
                    <a:lnTo>
                      <a:pt x="32" y="40"/>
                    </a:lnTo>
                    <a:lnTo>
                      <a:pt x="35" y="38"/>
                    </a:lnTo>
                    <a:lnTo>
                      <a:pt x="57" y="38"/>
                    </a:lnTo>
                    <a:lnTo>
                      <a:pt x="60" y="40"/>
                    </a:lnTo>
                    <a:lnTo>
                      <a:pt x="61" y="40"/>
                    </a:lnTo>
                    <a:lnTo>
                      <a:pt x="65" y="42"/>
                    </a:lnTo>
                    <a:lnTo>
                      <a:pt x="66" y="43"/>
                    </a:lnTo>
                    <a:lnTo>
                      <a:pt x="68" y="42"/>
                    </a:lnTo>
                    <a:lnTo>
                      <a:pt x="74" y="42"/>
                    </a:lnTo>
                    <a:lnTo>
                      <a:pt x="75" y="43"/>
                    </a:lnTo>
                    <a:lnTo>
                      <a:pt x="77" y="43"/>
                    </a:lnTo>
                    <a:lnTo>
                      <a:pt x="78" y="45"/>
                    </a:lnTo>
                    <a:lnTo>
                      <a:pt x="78" y="43"/>
                    </a:lnTo>
                    <a:lnTo>
                      <a:pt x="81" y="43"/>
                    </a:lnTo>
                    <a:lnTo>
                      <a:pt x="80" y="76"/>
                    </a:lnTo>
                    <a:lnTo>
                      <a:pt x="80" y="170"/>
                    </a:lnTo>
                    <a:lnTo>
                      <a:pt x="81" y="217"/>
                    </a:lnTo>
                    <a:lnTo>
                      <a:pt x="83" y="264"/>
                    </a:lnTo>
                    <a:lnTo>
                      <a:pt x="83" y="309"/>
                    </a:lnTo>
                    <a:lnTo>
                      <a:pt x="81" y="351"/>
                    </a:lnTo>
                    <a:lnTo>
                      <a:pt x="83" y="354"/>
                    </a:lnTo>
                    <a:lnTo>
                      <a:pt x="83" y="360"/>
                    </a:lnTo>
                    <a:lnTo>
                      <a:pt x="85" y="363"/>
                    </a:lnTo>
                    <a:lnTo>
                      <a:pt x="85" y="365"/>
                    </a:lnTo>
                    <a:lnTo>
                      <a:pt x="86" y="366"/>
                    </a:lnTo>
                    <a:lnTo>
                      <a:pt x="91" y="366"/>
                    </a:lnTo>
                    <a:lnTo>
                      <a:pt x="92" y="363"/>
                    </a:lnTo>
                    <a:lnTo>
                      <a:pt x="92" y="360"/>
                    </a:lnTo>
                    <a:lnTo>
                      <a:pt x="91" y="357"/>
                    </a:lnTo>
                    <a:lnTo>
                      <a:pt x="89" y="354"/>
                    </a:lnTo>
                    <a:lnTo>
                      <a:pt x="88" y="352"/>
                    </a:lnTo>
                    <a:lnTo>
                      <a:pt x="91" y="349"/>
                    </a:lnTo>
                    <a:lnTo>
                      <a:pt x="91" y="348"/>
                    </a:lnTo>
                    <a:lnTo>
                      <a:pt x="89" y="304"/>
                    </a:lnTo>
                    <a:lnTo>
                      <a:pt x="89" y="259"/>
                    </a:lnTo>
                    <a:lnTo>
                      <a:pt x="88" y="214"/>
                    </a:lnTo>
                    <a:lnTo>
                      <a:pt x="88" y="170"/>
                    </a:lnTo>
                    <a:lnTo>
                      <a:pt x="86" y="160"/>
                    </a:lnTo>
                    <a:lnTo>
                      <a:pt x="86" y="136"/>
                    </a:lnTo>
                    <a:lnTo>
                      <a:pt x="88" y="127"/>
                    </a:lnTo>
                    <a:lnTo>
                      <a:pt x="86" y="99"/>
                    </a:lnTo>
                    <a:lnTo>
                      <a:pt x="88" y="70"/>
                    </a:lnTo>
                    <a:lnTo>
                      <a:pt x="88" y="40"/>
                    </a:lnTo>
                    <a:lnTo>
                      <a:pt x="89" y="12"/>
                    </a:lnTo>
                    <a:lnTo>
                      <a:pt x="88" y="10"/>
                    </a:lnTo>
                    <a:lnTo>
                      <a:pt x="86" y="10"/>
                    </a:lnTo>
                    <a:lnTo>
                      <a:pt x="86" y="9"/>
                    </a:lnTo>
                    <a:lnTo>
                      <a:pt x="83" y="9"/>
                    </a:lnTo>
                    <a:lnTo>
                      <a:pt x="81" y="7"/>
                    </a:lnTo>
                    <a:lnTo>
                      <a:pt x="78" y="7"/>
                    </a:lnTo>
                    <a:lnTo>
                      <a:pt x="86" y="7"/>
                    </a:lnTo>
                    <a:lnTo>
                      <a:pt x="94" y="6"/>
                    </a:lnTo>
                    <a:lnTo>
                      <a:pt x="103" y="6"/>
                    </a:lnTo>
                    <a:lnTo>
                      <a:pt x="111" y="4"/>
                    </a:lnTo>
                    <a:lnTo>
                      <a:pt x="118" y="4"/>
                    </a:lnTo>
                    <a:lnTo>
                      <a:pt x="128" y="3"/>
                    </a:lnTo>
                    <a:lnTo>
                      <a:pt x="135" y="3"/>
                    </a:lnTo>
                    <a:lnTo>
                      <a:pt x="143" y="1"/>
                    </a:lnTo>
                    <a:lnTo>
                      <a:pt x="152" y="1"/>
                    </a:lnTo>
                    <a:lnTo>
                      <a:pt x="160" y="0"/>
                    </a:lnTo>
                    <a:lnTo>
                      <a:pt x="194" y="0"/>
                    </a:lnTo>
                    <a:lnTo>
                      <a:pt x="201" y="1"/>
                    </a:lnTo>
                    <a:lnTo>
                      <a:pt x="209" y="3"/>
                    </a:lnTo>
                    <a:close/>
                  </a:path>
                </a:pathLst>
              </a:custGeom>
              <a:solidFill>
                <a:srgbClr val="CCC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5" name="Freeform 21"/>
              <p:cNvSpPr>
                <a:spLocks/>
              </p:cNvSpPr>
              <p:nvPr/>
            </p:nvSpPr>
            <p:spPr bwMode="auto">
              <a:xfrm>
                <a:off x="5295" y="863"/>
                <a:ext cx="16" cy="2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0" y="2"/>
                  </a:cxn>
                  <a:cxn ang="0">
                    <a:pos x="7" y="2"/>
                  </a:cxn>
                  <a:cxn ang="0">
                    <a:pos x="8" y="0"/>
                  </a:cxn>
                  <a:cxn ang="0">
                    <a:pos x="13" y="0"/>
                  </a:cxn>
                  <a:cxn ang="0">
                    <a:pos x="16" y="2"/>
                  </a:cxn>
                </a:cxnLst>
                <a:rect l="0" t="0" r="r" b="b"/>
                <a:pathLst>
                  <a:path w="16" h="2">
                    <a:moveTo>
                      <a:pt x="16" y="2"/>
                    </a:moveTo>
                    <a:lnTo>
                      <a:pt x="0" y="2"/>
                    </a:lnTo>
                    <a:lnTo>
                      <a:pt x="7" y="2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6" name="Freeform 22"/>
              <p:cNvSpPr>
                <a:spLocks/>
              </p:cNvSpPr>
              <p:nvPr/>
            </p:nvSpPr>
            <p:spPr bwMode="auto">
              <a:xfrm>
                <a:off x="5332" y="865"/>
                <a:ext cx="86" cy="6"/>
              </a:xfrm>
              <a:custGeom>
                <a:avLst/>
                <a:gdLst/>
                <a:ahLst/>
                <a:cxnLst>
                  <a:cxn ang="0">
                    <a:pos x="49" y="1"/>
                  </a:cxn>
                  <a:cxn ang="0">
                    <a:pos x="54" y="1"/>
                  </a:cxn>
                  <a:cxn ang="0">
                    <a:pos x="59" y="0"/>
                  </a:cxn>
                  <a:cxn ang="0">
                    <a:pos x="85" y="0"/>
                  </a:cxn>
                  <a:cxn ang="0">
                    <a:pos x="86" y="3"/>
                  </a:cxn>
                  <a:cxn ang="0">
                    <a:pos x="85" y="6"/>
                  </a:cxn>
                  <a:cxn ang="0">
                    <a:pos x="49" y="6"/>
                  </a:cxn>
                  <a:cxn ang="0">
                    <a:pos x="45" y="5"/>
                  </a:cxn>
                  <a:cxn ang="0">
                    <a:pos x="36" y="5"/>
                  </a:cxn>
                  <a:cxn ang="0">
                    <a:pos x="33" y="3"/>
                  </a:cxn>
                  <a:cxn ang="0">
                    <a:pos x="28" y="5"/>
                  </a:cxn>
                  <a:cxn ang="0">
                    <a:pos x="25" y="5"/>
                  </a:cxn>
                  <a:cxn ang="0">
                    <a:pos x="20" y="6"/>
                  </a:cxn>
                  <a:cxn ang="0">
                    <a:pos x="0" y="6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" y="0"/>
                  </a:cxn>
                  <a:cxn ang="0">
                    <a:pos x="8" y="1"/>
                  </a:cxn>
                  <a:cxn ang="0">
                    <a:pos x="20" y="1"/>
                  </a:cxn>
                  <a:cxn ang="0">
                    <a:pos x="23" y="0"/>
                  </a:cxn>
                  <a:cxn ang="0">
                    <a:pos x="46" y="0"/>
                  </a:cxn>
                  <a:cxn ang="0">
                    <a:pos x="49" y="1"/>
                  </a:cxn>
                </a:cxnLst>
                <a:rect l="0" t="0" r="r" b="b"/>
                <a:pathLst>
                  <a:path w="86" h="6">
                    <a:moveTo>
                      <a:pt x="49" y="1"/>
                    </a:moveTo>
                    <a:lnTo>
                      <a:pt x="54" y="1"/>
                    </a:lnTo>
                    <a:lnTo>
                      <a:pt x="59" y="0"/>
                    </a:lnTo>
                    <a:lnTo>
                      <a:pt x="85" y="0"/>
                    </a:lnTo>
                    <a:lnTo>
                      <a:pt x="86" y="3"/>
                    </a:lnTo>
                    <a:lnTo>
                      <a:pt x="85" y="6"/>
                    </a:lnTo>
                    <a:lnTo>
                      <a:pt x="49" y="6"/>
                    </a:lnTo>
                    <a:lnTo>
                      <a:pt x="45" y="5"/>
                    </a:lnTo>
                    <a:lnTo>
                      <a:pt x="36" y="5"/>
                    </a:lnTo>
                    <a:lnTo>
                      <a:pt x="33" y="3"/>
                    </a:lnTo>
                    <a:lnTo>
                      <a:pt x="28" y="5"/>
                    </a:lnTo>
                    <a:lnTo>
                      <a:pt x="25" y="5"/>
                    </a:lnTo>
                    <a:lnTo>
                      <a:pt x="20" y="6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20" y="1"/>
                    </a:lnTo>
                    <a:lnTo>
                      <a:pt x="23" y="0"/>
                    </a:lnTo>
                    <a:lnTo>
                      <a:pt x="46" y="0"/>
                    </a:lnTo>
                    <a:lnTo>
                      <a:pt x="49" y="1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7" name="Freeform 23"/>
              <p:cNvSpPr>
                <a:spLocks/>
              </p:cNvSpPr>
              <p:nvPr/>
            </p:nvSpPr>
            <p:spPr bwMode="auto">
              <a:xfrm>
                <a:off x="5239" y="870"/>
                <a:ext cx="79" cy="21"/>
              </a:xfrm>
              <a:custGeom>
                <a:avLst/>
                <a:gdLst/>
                <a:ahLst/>
                <a:cxnLst>
                  <a:cxn ang="0">
                    <a:pos x="44" y="3"/>
                  </a:cxn>
                  <a:cxn ang="0">
                    <a:pos x="79" y="3"/>
                  </a:cxn>
                  <a:cxn ang="0">
                    <a:pos x="79" y="21"/>
                  </a:cxn>
                  <a:cxn ang="0">
                    <a:pos x="63" y="21"/>
                  </a:cxn>
                  <a:cxn ang="0">
                    <a:pos x="59" y="20"/>
                  </a:cxn>
                  <a:cxn ang="0">
                    <a:pos x="26" y="20"/>
                  </a:cxn>
                  <a:cxn ang="0">
                    <a:pos x="23" y="21"/>
                  </a:cxn>
                  <a:cxn ang="0">
                    <a:pos x="20" y="20"/>
                  </a:cxn>
                  <a:cxn ang="0">
                    <a:pos x="17" y="18"/>
                  </a:cxn>
                  <a:cxn ang="0">
                    <a:pos x="10" y="12"/>
                  </a:cxn>
                  <a:cxn ang="0">
                    <a:pos x="9" y="9"/>
                  </a:cxn>
                  <a:cxn ang="0">
                    <a:pos x="3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33" y="0"/>
                  </a:cxn>
                  <a:cxn ang="0">
                    <a:pos x="36" y="1"/>
                  </a:cxn>
                  <a:cxn ang="0">
                    <a:pos x="43" y="1"/>
                  </a:cxn>
                  <a:cxn ang="0">
                    <a:pos x="44" y="3"/>
                  </a:cxn>
                </a:cxnLst>
                <a:rect l="0" t="0" r="r" b="b"/>
                <a:pathLst>
                  <a:path w="79" h="21">
                    <a:moveTo>
                      <a:pt x="44" y="3"/>
                    </a:moveTo>
                    <a:lnTo>
                      <a:pt x="79" y="3"/>
                    </a:lnTo>
                    <a:lnTo>
                      <a:pt x="79" y="21"/>
                    </a:lnTo>
                    <a:lnTo>
                      <a:pt x="63" y="21"/>
                    </a:lnTo>
                    <a:lnTo>
                      <a:pt x="59" y="20"/>
                    </a:lnTo>
                    <a:lnTo>
                      <a:pt x="26" y="20"/>
                    </a:lnTo>
                    <a:lnTo>
                      <a:pt x="23" y="21"/>
                    </a:lnTo>
                    <a:lnTo>
                      <a:pt x="20" y="20"/>
                    </a:lnTo>
                    <a:lnTo>
                      <a:pt x="17" y="18"/>
                    </a:lnTo>
                    <a:lnTo>
                      <a:pt x="10" y="12"/>
                    </a:lnTo>
                    <a:lnTo>
                      <a:pt x="9" y="9"/>
                    </a:lnTo>
                    <a:lnTo>
                      <a:pt x="3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33" y="0"/>
                    </a:lnTo>
                    <a:lnTo>
                      <a:pt x="36" y="1"/>
                    </a:lnTo>
                    <a:lnTo>
                      <a:pt x="43" y="1"/>
                    </a:lnTo>
                    <a:lnTo>
                      <a:pt x="44" y="3"/>
                    </a:lnTo>
                    <a:close/>
                  </a:path>
                </a:pathLst>
              </a:custGeom>
              <a:solidFill>
                <a:srgbClr val="E0E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8" name="Freeform 24"/>
              <p:cNvSpPr>
                <a:spLocks/>
              </p:cNvSpPr>
              <p:nvPr/>
            </p:nvSpPr>
            <p:spPr bwMode="auto">
              <a:xfrm>
                <a:off x="4830" y="870"/>
                <a:ext cx="218" cy="234"/>
              </a:xfrm>
              <a:custGeom>
                <a:avLst/>
                <a:gdLst/>
                <a:ahLst/>
                <a:cxnLst>
                  <a:cxn ang="0">
                    <a:pos x="186" y="38"/>
                  </a:cxn>
                  <a:cxn ang="0">
                    <a:pos x="192" y="63"/>
                  </a:cxn>
                  <a:cxn ang="0">
                    <a:pos x="200" y="65"/>
                  </a:cxn>
                  <a:cxn ang="0">
                    <a:pos x="211" y="111"/>
                  </a:cxn>
                  <a:cxn ang="0">
                    <a:pos x="207" y="132"/>
                  </a:cxn>
                  <a:cxn ang="0">
                    <a:pos x="195" y="127"/>
                  </a:cxn>
                  <a:cxn ang="0">
                    <a:pos x="201" y="135"/>
                  </a:cxn>
                  <a:cxn ang="0">
                    <a:pos x="215" y="141"/>
                  </a:cxn>
                  <a:cxn ang="0">
                    <a:pos x="203" y="147"/>
                  </a:cxn>
                  <a:cxn ang="0">
                    <a:pos x="188" y="155"/>
                  </a:cxn>
                  <a:cxn ang="0">
                    <a:pos x="195" y="163"/>
                  </a:cxn>
                  <a:cxn ang="0">
                    <a:pos x="209" y="163"/>
                  </a:cxn>
                  <a:cxn ang="0">
                    <a:pos x="214" y="153"/>
                  </a:cxn>
                  <a:cxn ang="0">
                    <a:pos x="215" y="164"/>
                  </a:cxn>
                  <a:cxn ang="0">
                    <a:pos x="206" y="184"/>
                  </a:cxn>
                  <a:cxn ang="0">
                    <a:pos x="146" y="234"/>
                  </a:cxn>
                  <a:cxn ang="0">
                    <a:pos x="121" y="228"/>
                  </a:cxn>
                  <a:cxn ang="0">
                    <a:pos x="100" y="223"/>
                  </a:cxn>
                  <a:cxn ang="0">
                    <a:pos x="78" y="223"/>
                  </a:cxn>
                  <a:cxn ang="0">
                    <a:pos x="78" y="226"/>
                  </a:cxn>
                  <a:cxn ang="0">
                    <a:pos x="59" y="216"/>
                  </a:cxn>
                  <a:cxn ang="0">
                    <a:pos x="40" y="205"/>
                  </a:cxn>
                  <a:cxn ang="0">
                    <a:pos x="20" y="194"/>
                  </a:cxn>
                  <a:cxn ang="0">
                    <a:pos x="0" y="181"/>
                  </a:cxn>
                  <a:cxn ang="0">
                    <a:pos x="16" y="188"/>
                  </a:cxn>
                  <a:cxn ang="0">
                    <a:pos x="34" y="188"/>
                  </a:cxn>
                  <a:cxn ang="0">
                    <a:pos x="42" y="192"/>
                  </a:cxn>
                  <a:cxn ang="0">
                    <a:pos x="80" y="198"/>
                  </a:cxn>
                  <a:cxn ang="0">
                    <a:pos x="88" y="197"/>
                  </a:cxn>
                  <a:cxn ang="0">
                    <a:pos x="55" y="188"/>
                  </a:cxn>
                  <a:cxn ang="0">
                    <a:pos x="32" y="174"/>
                  </a:cxn>
                  <a:cxn ang="0">
                    <a:pos x="26" y="150"/>
                  </a:cxn>
                  <a:cxn ang="0">
                    <a:pos x="28" y="132"/>
                  </a:cxn>
                  <a:cxn ang="0">
                    <a:pos x="43" y="130"/>
                  </a:cxn>
                  <a:cxn ang="0">
                    <a:pos x="57" y="136"/>
                  </a:cxn>
                  <a:cxn ang="0">
                    <a:pos x="69" y="143"/>
                  </a:cxn>
                  <a:cxn ang="0">
                    <a:pos x="80" y="150"/>
                  </a:cxn>
                  <a:cxn ang="0">
                    <a:pos x="91" y="62"/>
                  </a:cxn>
                  <a:cxn ang="0">
                    <a:pos x="72" y="40"/>
                  </a:cxn>
                  <a:cxn ang="0">
                    <a:pos x="72" y="29"/>
                  </a:cxn>
                  <a:cxn ang="0">
                    <a:pos x="85" y="21"/>
                  </a:cxn>
                  <a:cxn ang="0">
                    <a:pos x="100" y="17"/>
                  </a:cxn>
                  <a:cxn ang="0">
                    <a:pos x="126" y="20"/>
                  </a:cxn>
                  <a:cxn ang="0">
                    <a:pos x="140" y="24"/>
                  </a:cxn>
                  <a:cxn ang="0">
                    <a:pos x="154" y="26"/>
                  </a:cxn>
                  <a:cxn ang="0">
                    <a:pos x="154" y="3"/>
                  </a:cxn>
                  <a:cxn ang="0">
                    <a:pos x="166" y="6"/>
                  </a:cxn>
                  <a:cxn ang="0">
                    <a:pos x="178" y="4"/>
                  </a:cxn>
                  <a:cxn ang="0">
                    <a:pos x="181" y="3"/>
                  </a:cxn>
                  <a:cxn ang="0">
                    <a:pos x="188" y="15"/>
                  </a:cxn>
                </a:cxnLst>
                <a:rect l="0" t="0" r="r" b="b"/>
                <a:pathLst>
                  <a:path w="218" h="234">
                    <a:moveTo>
                      <a:pt x="191" y="21"/>
                    </a:moveTo>
                    <a:lnTo>
                      <a:pt x="189" y="28"/>
                    </a:lnTo>
                    <a:lnTo>
                      <a:pt x="188" y="32"/>
                    </a:lnTo>
                    <a:lnTo>
                      <a:pt x="186" y="38"/>
                    </a:lnTo>
                    <a:lnTo>
                      <a:pt x="186" y="54"/>
                    </a:lnTo>
                    <a:lnTo>
                      <a:pt x="188" y="59"/>
                    </a:lnTo>
                    <a:lnTo>
                      <a:pt x="191" y="63"/>
                    </a:lnTo>
                    <a:lnTo>
                      <a:pt x="192" y="63"/>
                    </a:lnTo>
                    <a:lnTo>
                      <a:pt x="194" y="62"/>
                    </a:lnTo>
                    <a:lnTo>
                      <a:pt x="194" y="43"/>
                    </a:lnTo>
                    <a:lnTo>
                      <a:pt x="197" y="54"/>
                    </a:lnTo>
                    <a:lnTo>
                      <a:pt x="200" y="65"/>
                    </a:lnTo>
                    <a:lnTo>
                      <a:pt x="203" y="77"/>
                    </a:lnTo>
                    <a:lnTo>
                      <a:pt x="206" y="88"/>
                    </a:lnTo>
                    <a:lnTo>
                      <a:pt x="207" y="99"/>
                    </a:lnTo>
                    <a:lnTo>
                      <a:pt x="211" y="111"/>
                    </a:lnTo>
                    <a:lnTo>
                      <a:pt x="212" y="122"/>
                    </a:lnTo>
                    <a:lnTo>
                      <a:pt x="215" y="133"/>
                    </a:lnTo>
                    <a:lnTo>
                      <a:pt x="212" y="133"/>
                    </a:lnTo>
                    <a:lnTo>
                      <a:pt x="207" y="132"/>
                    </a:lnTo>
                    <a:lnTo>
                      <a:pt x="206" y="130"/>
                    </a:lnTo>
                    <a:lnTo>
                      <a:pt x="203" y="129"/>
                    </a:lnTo>
                    <a:lnTo>
                      <a:pt x="198" y="127"/>
                    </a:lnTo>
                    <a:lnTo>
                      <a:pt x="195" y="127"/>
                    </a:lnTo>
                    <a:lnTo>
                      <a:pt x="192" y="125"/>
                    </a:lnTo>
                    <a:lnTo>
                      <a:pt x="189" y="127"/>
                    </a:lnTo>
                    <a:lnTo>
                      <a:pt x="197" y="135"/>
                    </a:lnTo>
                    <a:lnTo>
                      <a:pt x="201" y="135"/>
                    </a:lnTo>
                    <a:lnTo>
                      <a:pt x="204" y="136"/>
                    </a:lnTo>
                    <a:lnTo>
                      <a:pt x="207" y="138"/>
                    </a:lnTo>
                    <a:lnTo>
                      <a:pt x="212" y="139"/>
                    </a:lnTo>
                    <a:lnTo>
                      <a:pt x="215" y="141"/>
                    </a:lnTo>
                    <a:lnTo>
                      <a:pt x="212" y="143"/>
                    </a:lnTo>
                    <a:lnTo>
                      <a:pt x="209" y="144"/>
                    </a:lnTo>
                    <a:lnTo>
                      <a:pt x="206" y="146"/>
                    </a:lnTo>
                    <a:lnTo>
                      <a:pt x="203" y="147"/>
                    </a:lnTo>
                    <a:lnTo>
                      <a:pt x="198" y="149"/>
                    </a:lnTo>
                    <a:lnTo>
                      <a:pt x="194" y="150"/>
                    </a:lnTo>
                    <a:lnTo>
                      <a:pt x="191" y="152"/>
                    </a:lnTo>
                    <a:lnTo>
                      <a:pt x="188" y="155"/>
                    </a:lnTo>
                    <a:lnTo>
                      <a:pt x="188" y="156"/>
                    </a:lnTo>
                    <a:lnTo>
                      <a:pt x="191" y="160"/>
                    </a:lnTo>
                    <a:lnTo>
                      <a:pt x="194" y="161"/>
                    </a:lnTo>
                    <a:lnTo>
                      <a:pt x="195" y="163"/>
                    </a:lnTo>
                    <a:lnTo>
                      <a:pt x="197" y="163"/>
                    </a:lnTo>
                    <a:lnTo>
                      <a:pt x="200" y="166"/>
                    </a:lnTo>
                    <a:lnTo>
                      <a:pt x="206" y="166"/>
                    </a:lnTo>
                    <a:lnTo>
                      <a:pt x="209" y="163"/>
                    </a:lnTo>
                    <a:lnTo>
                      <a:pt x="209" y="158"/>
                    </a:lnTo>
                    <a:lnTo>
                      <a:pt x="211" y="156"/>
                    </a:lnTo>
                    <a:lnTo>
                      <a:pt x="211" y="155"/>
                    </a:lnTo>
                    <a:lnTo>
                      <a:pt x="214" y="153"/>
                    </a:lnTo>
                    <a:lnTo>
                      <a:pt x="218" y="149"/>
                    </a:lnTo>
                    <a:lnTo>
                      <a:pt x="217" y="153"/>
                    </a:lnTo>
                    <a:lnTo>
                      <a:pt x="217" y="158"/>
                    </a:lnTo>
                    <a:lnTo>
                      <a:pt x="215" y="164"/>
                    </a:lnTo>
                    <a:lnTo>
                      <a:pt x="212" y="169"/>
                    </a:lnTo>
                    <a:lnTo>
                      <a:pt x="211" y="174"/>
                    </a:lnTo>
                    <a:lnTo>
                      <a:pt x="207" y="180"/>
                    </a:lnTo>
                    <a:lnTo>
                      <a:pt x="206" y="184"/>
                    </a:lnTo>
                    <a:lnTo>
                      <a:pt x="203" y="189"/>
                    </a:lnTo>
                    <a:lnTo>
                      <a:pt x="181" y="233"/>
                    </a:lnTo>
                    <a:lnTo>
                      <a:pt x="177" y="234"/>
                    </a:lnTo>
                    <a:lnTo>
                      <a:pt x="146" y="234"/>
                    </a:lnTo>
                    <a:lnTo>
                      <a:pt x="140" y="233"/>
                    </a:lnTo>
                    <a:lnTo>
                      <a:pt x="134" y="231"/>
                    </a:lnTo>
                    <a:lnTo>
                      <a:pt x="128" y="229"/>
                    </a:lnTo>
                    <a:lnTo>
                      <a:pt x="121" y="228"/>
                    </a:lnTo>
                    <a:lnTo>
                      <a:pt x="117" y="226"/>
                    </a:lnTo>
                    <a:lnTo>
                      <a:pt x="111" y="225"/>
                    </a:lnTo>
                    <a:lnTo>
                      <a:pt x="105" y="225"/>
                    </a:lnTo>
                    <a:lnTo>
                      <a:pt x="100" y="223"/>
                    </a:lnTo>
                    <a:lnTo>
                      <a:pt x="94" y="222"/>
                    </a:lnTo>
                    <a:lnTo>
                      <a:pt x="88" y="220"/>
                    </a:lnTo>
                    <a:lnTo>
                      <a:pt x="82" y="220"/>
                    </a:lnTo>
                    <a:lnTo>
                      <a:pt x="78" y="223"/>
                    </a:lnTo>
                    <a:lnTo>
                      <a:pt x="80" y="225"/>
                    </a:lnTo>
                    <a:lnTo>
                      <a:pt x="82" y="228"/>
                    </a:lnTo>
                    <a:lnTo>
                      <a:pt x="83" y="229"/>
                    </a:lnTo>
                    <a:lnTo>
                      <a:pt x="78" y="226"/>
                    </a:lnTo>
                    <a:lnTo>
                      <a:pt x="72" y="225"/>
                    </a:lnTo>
                    <a:lnTo>
                      <a:pt x="68" y="222"/>
                    </a:lnTo>
                    <a:lnTo>
                      <a:pt x="63" y="219"/>
                    </a:lnTo>
                    <a:lnTo>
                      <a:pt x="59" y="216"/>
                    </a:lnTo>
                    <a:lnTo>
                      <a:pt x="54" y="212"/>
                    </a:lnTo>
                    <a:lnTo>
                      <a:pt x="49" y="209"/>
                    </a:lnTo>
                    <a:lnTo>
                      <a:pt x="45" y="208"/>
                    </a:lnTo>
                    <a:lnTo>
                      <a:pt x="40" y="205"/>
                    </a:lnTo>
                    <a:lnTo>
                      <a:pt x="36" y="202"/>
                    </a:lnTo>
                    <a:lnTo>
                      <a:pt x="29" y="198"/>
                    </a:lnTo>
                    <a:lnTo>
                      <a:pt x="25" y="197"/>
                    </a:lnTo>
                    <a:lnTo>
                      <a:pt x="20" y="194"/>
                    </a:lnTo>
                    <a:lnTo>
                      <a:pt x="16" y="191"/>
                    </a:lnTo>
                    <a:lnTo>
                      <a:pt x="11" y="189"/>
                    </a:lnTo>
                    <a:lnTo>
                      <a:pt x="5" y="186"/>
                    </a:lnTo>
                    <a:lnTo>
                      <a:pt x="0" y="181"/>
                    </a:lnTo>
                    <a:lnTo>
                      <a:pt x="3" y="183"/>
                    </a:lnTo>
                    <a:lnTo>
                      <a:pt x="8" y="186"/>
                    </a:lnTo>
                    <a:lnTo>
                      <a:pt x="11" y="186"/>
                    </a:lnTo>
                    <a:lnTo>
                      <a:pt x="16" y="188"/>
                    </a:lnTo>
                    <a:lnTo>
                      <a:pt x="23" y="188"/>
                    </a:lnTo>
                    <a:lnTo>
                      <a:pt x="28" y="189"/>
                    </a:lnTo>
                    <a:lnTo>
                      <a:pt x="31" y="191"/>
                    </a:lnTo>
                    <a:lnTo>
                      <a:pt x="34" y="188"/>
                    </a:lnTo>
                    <a:lnTo>
                      <a:pt x="36" y="188"/>
                    </a:lnTo>
                    <a:lnTo>
                      <a:pt x="37" y="189"/>
                    </a:lnTo>
                    <a:lnTo>
                      <a:pt x="40" y="191"/>
                    </a:lnTo>
                    <a:lnTo>
                      <a:pt x="42" y="192"/>
                    </a:lnTo>
                    <a:lnTo>
                      <a:pt x="45" y="194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80" y="198"/>
                    </a:lnTo>
                    <a:lnTo>
                      <a:pt x="82" y="200"/>
                    </a:lnTo>
                    <a:lnTo>
                      <a:pt x="83" y="198"/>
                    </a:lnTo>
                    <a:lnTo>
                      <a:pt x="86" y="197"/>
                    </a:lnTo>
                    <a:lnTo>
                      <a:pt x="88" y="197"/>
                    </a:lnTo>
                    <a:lnTo>
                      <a:pt x="88" y="191"/>
                    </a:lnTo>
                    <a:lnTo>
                      <a:pt x="66" y="191"/>
                    </a:lnTo>
                    <a:lnTo>
                      <a:pt x="62" y="189"/>
                    </a:lnTo>
                    <a:lnTo>
                      <a:pt x="55" y="188"/>
                    </a:lnTo>
                    <a:lnTo>
                      <a:pt x="49" y="186"/>
                    </a:lnTo>
                    <a:lnTo>
                      <a:pt x="45" y="184"/>
                    </a:lnTo>
                    <a:lnTo>
                      <a:pt x="40" y="181"/>
                    </a:lnTo>
                    <a:lnTo>
                      <a:pt x="32" y="174"/>
                    </a:lnTo>
                    <a:lnTo>
                      <a:pt x="31" y="167"/>
                    </a:lnTo>
                    <a:lnTo>
                      <a:pt x="29" y="163"/>
                    </a:lnTo>
                    <a:lnTo>
                      <a:pt x="28" y="156"/>
                    </a:lnTo>
                    <a:lnTo>
                      <a:pt x="26" y="150"/>
                    </a:lnTo>
                    <a:lnTo>
                      <a:pt x="28" y="144"/>
                    </a:lnTo>
                    <a:lnTo>
                      <a:pt x="26" y="139"/>
                    </a:lnTo>
                    <a:lnTo>
                      <a:pt x="26" y="136"/>
                    </a:lnTo>
                    <a:lnTo>
                      <a:pt x="28" y="132"/>
                    </a:lnTo>
                    <a:lnTo>
                      <a:pt x="29" y="129"/>
                    </a:lnTo>
                    <a:lnTo>
                      <a:pt x="37" y="129"/>
                    </a:lnTo>
                    <a:lnTo>
                      <a:pt x="40" y="130"/>
                    </a:lnTo>
                    <a:lnTo>
                      <a:pt x="43" y="130"/>
                    </a:lnTo>
                    <a:lnTo>
                      <a:pt x="46" y="132"/>
                    </a:lnTo>
                    <a:lnTo>
                      <a:pt x="51" y="133"/>
                    </a:lnTo>
                    <a:lnTo>
                      <a:pt x="54" y="135"/>
                    </a:lnTo>
                    <a:lnTo>
                      <a:pt x="57" y="136"/>
                    </a:lnTo>
                    <a:lnTo>
                      <a:pt x="60" y="138"/>
                    </a:lnTo>
                    <a:lnTo>
                      <a:pt x="63" y="139"/>
                    </a:lnTo>
                    <a:lnTo>
                      <a:pt x="66" y="141"/>
                    </a:lnTo>
                    <a:lnTo>
                      <a:pt x="69" y="143"/>
                    </a:lnTo>
                    <a:lnTo>
                      <a:pt x="72" y="146"/>
                    </a:lnTo>
                    <a:lnTo>
                      <a:pt x="75" y="147"/>
                    </a:lnTo>
                    <a:lnTo>
                      <a:pt x="78" y="149"/>
                    </a:lnTo>
                    <a:lnTo>
                      <a:pt x="80" y="150"/>
                    </a:lnTo>
                    <a:lnTo>
                      <a:pt x="83" y="146"/>
                    </a:lnTo>
                    <a:lnTo>
                      <a:pt x="65" y="102"/>
                    </a:lnTo>
                    <a:lnTo>
                      <a:pt x="92" y="66"/>
                    </a:lnTo>
                    <a:lnTo>
                      <a:pt x="91" y="62"/>
                    </a:lnTo>
                    <a:lnTo>
                      <a:pt x="88" y="59"/>
                    </a:lnTo>
                    <a:lnTo>
                      <a:pt x="85" y="54"/>
                    </a:lnTo>
                    <a:lnTo>
                      <a:pt x="75" y="45"/>
                    </a:lnTo>
                    <a:lnTo>
                      <a:pt x="72" y="40"/>
                    </a:lnTo>
                    <a:lnTo>
                      <a:pt x="71" y="37"/>
                    </a:lnTo>
                    <a:lnTo>
                      <a:pt x="66" y="34"/>
                    </a:lnTo>
                    <a:lnTo>
                      <a:pt x="69" y="31"/>
                    </a:lnTo>
                    <a:lnTo>
                      <a:pt x="72" y="29"/>
                    </a:lnTo>
                    <a:lnTo>
                      <a:pt x="75" y="28"/>
                    </a:lnTo>
                    <a:lnTo>
                      <a:pt x="78" y="26"/>
                    </a:lnTo>
                    <a:lnTo>
                      <a:pt x="82" y="23"/>
                    </a:lnTo>
                    <a:lnTo>
                      <a:pt x="85" y="21"/>
                    </a:lnTo>
                    <a:lnTo>
                      <a:pt x="88" y="20"/>
                    </a:lnTo>
                    <a:lnTo>
                      <a:pt x="92" y="20"/>
                    </a:lnTo>
                    <a:lnTo>
                      <a:pt x="95" y="18"/>
                    </a:lnTo>
                    <a:lnTo>
                      <a:pt x="100" y="17"/>
                    </a:lnTo>
                    <a:lnTo>
                      <a:pt x="115" y="17"/>
                    </a:lnTo>
                    <a:lnTo>
                      <a:pt x="118" y="18"/>
                    </a:lnTo>
                    <a:lnTo>
                      <a:pt x="123" y="20"/>
                    </a:lnTo>
                    <a:lnTo>
                      <a:pt x="126" y="20"/>
                    </a:lnTo>
                    <a:lnTo>
                      <a:pt x="129" y="21"/>
                    </a:lnTo>
                    <a:lnTo>
                      <a:pt x="134" y="23"/>
                    </a:lnTo>
                    <a:lnTo>
                      <a:pt x="137" y="23"/>
                    </a:lnTo>
                    <a:lnTo>
                      <a:pt x="140" y="24"/>
                    </a:lnTo>
                    <a:lnTo>
                      <a:pt x="145" y="26"/>
                    </a:lnTo>
                    <a:lnTo>
                      <a:pt x="146" y="29"/>
                    </a:lnTo>
                    <a:lnTo>
                      <a:pt x="151" y="31"/>
                    </a:lnTo>
                    <a:lnTo>
                      <a:pt x="154" y="26"/>
                    </a:lnTo>
                    <a:lnTo>
                      <a:pt x="137" y="1"/>
                    </a:lnTo>
                    <a:lnTo>
                      <a:pt x="146" y="1"/>
                    </a:lnTo>
                    <a:lnTo>
                      <a:pt x="149" y="3"/>
                    </a:lnTo>
                    <a:lnTo>
                      <a:pt x="154" y="3"/>
                    </a:lnTo>
                    <a:lnTo>
                      <a:pt x="157" y="4"/>
                    </a:lnTo>
                    <a:lnTo>
                      <a:pt x="161" y="4"/>
                    </a:lnTo>
                    <a:lnTo>
                      <a:pt x="163" y="6"/>
                    </a:lnTo>
                    <a:lnTo>
                      <a:pt x="166" y="6"/>
                    </a:lnTo>
                    <a:lnTo>
                      <a:pt x="169" y="7"/>
                    </a:lnTo>
                    <a:lnTo>
                      <a:pt x="177" y="7"/>
                    </a:lnTo>
                    <a:lnTo>
                      <a:pt x="177" y="6"/>
                    </a:lnTo>
                    <a:lnTo>
                      <a:pt x="178" y="4"/>
                    </a:lnTo>
                    <a:lnTo>
                      <a:pt x="178" y="1"/>
                    </a:lnTo>
                    <a:lnTo>
                      <a:pt x="175" y="0"/>
                    </a:lnTo>
                    <a:lnTo>
                      <a:pt x="180" y="1"/>
                    </a:lnTo>
                    <a:lnTo>
                      <a:pt x="181" y="3"/>
                    </a:lnTo>
                    <a:lnTo>
                      <a:pt x="183" y="6"/>
                    </a:lnTo>
                    <a:lnTo>
                      <a:pt x="184" y="9"/>
                    </a:lnTo>
                    <a:lnTo>
                      <a:pt x="186" y="12"/>
                    </a:lnTo>
                    <a:lnTo>
                      <a:pt x="188" y="15"/>
                    </a:lnTo>
                    <a:lnTo>
                      <a:pt x="189" y="20"/>
                    </a:lnTo>
                    <a:lnTo>
                      <a:pt x="191" y="21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9" name="Freeform 25"/>
              <p:cNvSpPr>
                <a:spLocks/>
              </p:cNvSpPr>
              <p:nvPr/>
            </p:nvSpPr>
            <p:spPr bwMode="auto">
              <a:xfrm>
                <a:off x="5013" y="891"/>
                <a:ext cx="9" cy="44"/>
              </a:xfrm>
              <a:custGeom>
                <a:avLst/>
                <a:gdLst/>
                <a:ahLst/>
                <a:cxnLst>
                  <a:cxn ang="0">
                    <a:pos x="8" y="41"/>
                  </a:cxn>
                  <a:cxn ang="0">
                    <a:pos x="9" y="41"/>
                  </a:cxn>
                  <a:cxn ang="0">
                    <a:pos x="6" y="38"/>
                  </a:cxn>
                  <a:cxn ang="0">
                    <a:pos x="5" y="33"/>
                  </a:cxn>
                  <a:cxn ang="0">
                    <a:pos x="5" y="17"/>
                  </a:cxn>
                  <a:cxn ang="0">
                    <a:pos x="6" y="11"/>
                  </a:cxn>
                  <a:cxn ang="0">
                    <a:pos x="8" y="7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5" y="7"/>
                  </a:cxn>
                  <a:cxn ang="0">
                    <a:pos x="3" y="11"/>
                  </a:cxn>
                  <a:cxn ang="0">
                    <a:pos x="1" y="17"/>
                  </a:cxn>
                  <a:cxn ang="0">
                    <a:pos x="1" y="22"/>
                  </a:cxn>
                  <a:cxn ang="0">
                    <a:pos x="0" y="28"/>
                  </a:cxn>
                  <a:cxn ang="0">
                    <a:pos x="1" y="33"/>
                  </a:cxn>
                  <a:cxn ang="0">
                    <a:pos x="3" y="39"/>
                  </a:cxn>
                  <a:cxn ang="0">
                    <a:pos x="8" y="44"/>
                  </a:cxn>
                  <a:cxn ang="0">
                    <a:pos x="8" y="41"/>
                  </a:cxn>
                </a:cxnLst>
                <a:rect l="0" t="0" r="r" b="b"/>
                <a:pathLst>
                  <a:path w="9" h="44">
                    <a:moveTo>
                      <a:pt x="8" y="41"/>
                    </a:moveTo>
                    <a:lnTo>
                      <a:pt x="9" y="41"/>
                    </a:lnTo>
                    <a:lnTo>
                      <a:pt x="6" y="38"/>
                    </a:lnTo>
                    <a:lnTo>
                      <a:pt x="5" y="33"/>
                    </a:lnTo>
                    <a:lnTo>
                      <a:pt x="5" y="17"/>
                    </a:lnTo>
                    <a:lnTo>
                      <a:pt x="6" y="11"/>
                    </a:lnTo>
                    <a:lnTo>
                      <a:pt x="8" y="7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5" y="7"/>
                    </a:lnTo>
                    <a:lnTo>
                      <a:pt x="3" y="11"/>
                    </a:lnTo>
                    <a:lnTo>
                      <a:pt x="1" y="17"/>
                    </a:lnTo>
                    <a:lnTo>
                      <a:pt x="1" y="22"/>
                    </a:lnTo>
                    <a:lnTo>
                      <a:pt x="0" y="28"/>
                    </a:lnTo>
                    <a:lnTo>
                      <a:pt x="1" y="33"/>
                    </a:lnTo>
                    <a:lnTo>
                      <a:pt x="3" y="39"/>
                    </a:lnTo>
                    <a:lnTo>
                      <a:pt x="8" y="44"/>
                    </a:lnTo>
                    <a:lnTo>
                      <a:pt x="8" y="41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0" name="Freeform 26"/>
              <p:cNvSpPr>
                <a:spLocks/>
              </p:cNvSpPr>
              <p:nvPr/>
            </p:nvSpPr>
            <p:spPr bwMode="auto">
              <a:xfrm>
                <a:off x="5021" y="930"/>
                <a:ext cx="4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1" y="0"/>
                  </a:cxn>
                </a:cxnLst>
                <a:rect l="0" t="0" r="r" b="b"/>
                <a:pathLst>
                  <a:path w="4" h="5">
                    <a:moveTo>
                      <a:pt x="1" y="0"/>
                    </a:moveTo>
                    <a:lnTo>
                      <a:pt x="1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1" y="5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1" name="Freeform 27"/>
              <p:cNvSpPr>
                <a:spLocks/>
              </p:cNvSpPr>
              <p:nvPr/>
            </p:nvSpPr>
            <p:spPr bwMode="auto">
              <a:xfrm>
                <a:off x="5022" y="904"/>
                <a:ext cx="3" cy="26"/>
              </a:xfrm>
              <a:custGeom>
                <a:avLst/>
                <a:gdLst/>
                <a:ahLst/>
                <a:cxnLst>
                  <a:cxn ang="0">
                    <a:pos x="3" y="9"/>
                  </a:cxn>
                  <a:cxn ang="0">
                    <a:pos x="0" y="9"/>
                  </a:cxn>
                  <a:cxn ang="0">
                    <a:pos x="0" y="26"/>
                  </a:cxn>
                  <a:cxn ang="0">
                    <a:pos x="3" y="26"/>
                  </a:cxn>
                  <a:cxn ang="0">
                    <a:pos x="3" y="9"/>
                  </a:cxn>
                  <a:cxn ang="0">
                    <a:pos x="0" y="11"/>
                  </a:cxn>
                  <a:cxn ang="0">
                    <a:pos x="3" y="9"/>
                  </a:cxn>
                  <a:cxn ang="0">
                    <a:pos x="0" y="0"/>
                  </a:cxn>
                  <a:cxn ang="0">
                    <a:pos x="0" y="9"/>
                  </a:cxn>
                  <a:cxn ang="0">
                    <a:pos x="3" y="9"/>
                  </a:cxn>
                </a:cxnLst>
                <a:rect l="0" t="0" r="r" b="b"/>
                <a:pathLst>
                  <a:path w="3" h="26">
                    <a:moveTo>
                      <a:pt x="3" y="9"/>
                    </a:moveTo>
                    <a:lnTo>
                      <a:pt x="0" y="9"/>
                    </a:lnTo>
                    <a:lnTo>
                      <a:pt x="0" y="26"/>
                    </a:lnTo>
                    <a:lnTo>
                      <a:pt x="3" y="26"/>
                    </a:lnTo>
                    <a:lnTo>
                      <a:pt x="3" y="9"/>
                    </a:lnTo>
                    <a:lnTo>
                      <a:pt x="0" y="11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2" name="Freeform 28"/>
              <p:cNvSpPr>
                <a:spLocks/>
              </p:cNvSpPr>
              <p:nvPr/>
            </p:nvSpPr>
            <p:spPr bwMode="auto">
              <a:xfrm>
                <a:off x="5022" y="913"/>
                <a:ext cx="25" cy="92"/>
              </a:xfrm>
              <a:custGeom>
                <a:avLst/>
                <a:gdLst/>
                <a:ahLst/>
                <a:cxnLst>
                  <a:cxn ang="0">
                    <a:pos x="23" y="92"/>
                  </a:cxn>
                  <a:cxn ang="0">
                    <a:pos x="25" y="90"/>
                  </a:cxn>
                  <a:cxn ang="0">
                    <a:pos x="22" y="79"/>
                  </a:cxn>
                  <a:cxn ang="0">
                    <a:pos x="20" y="67"/>
                  </a:cxn>
                  <a:cxn ang="0">
                    <a:pos x="17" y="56"/>
                  </a:cxn>
                  <a:cxn ang="0">
                    <a:pos x="14" y="45"/>
                  </a:cxn>
                  <a:cxn ang="0">
                    <a:pos x="12" y="34"/>
                  </a:cxn>
                  <a:cxn ang="0">
                    <a:pos x="9" y="22"/>
                  </a:cxn>
                  <a:cxn ang="0">
                    <a:pos x="6" y="11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3" y="11"/>
                  </a:cxn>
                  <a:cxn ang="0">
                    <a:pos x="6" y="23"/>
                  </a:cxn>
                  <a:cxn ang="0">
                    <a:pos x="9" y="34"/>
                  </a:cxn>
                  <a:cxn ang="0">
                    <a:pos x="12" y="45"/>
                  </a:cxn>
                  <a:cxn ang="0">
                    <a:pos x="14" y="56"/>
                  </a:cxn>
                  <a:cxn ang="0">
                    <a:pos x="17" y="68"/>
                  </a:cxn>
                  <a:cxn ang="0">
                    <a:pos x="19" y="79"/>
                  </a:cxn>
                  <a:cxn ang="0">
                    <a:pos x="22" y="90"/>
                  </a:cxn>
                  <a:cxn ang="0">
                    <a:pos x="23" y="89"/>
                  </a:cxn>
                  <a:cxn ang="0">
                    <a:pos x="23" y="92"/>
                  </a:cxn>
                  <a:cxn ang="0">
                    <a:pos x="25" y="92"/>
                  </a:cxn>
                  <a:cxn ang="0">
                    <a:pos x="25" y="90"/>
                  </a:cxn>
                  <a:cxn ang="0">
                    <a:pos x="23" y="92"/>
                  </a:cxn>
                </a:cxnLst>
                <a:rect l="0" t="0" r="r" b="b"/>
                <a:pathLst>
                  <a:path w="25" h="92">
                    <a:moveTo>
                      <a:pt x="23" y="92"/>
                    </a:moveTo>
                    <a:lnTo>
                      <a:pt x="25" y="90"/>
                    </a:lnTo>
                    <a:lnTo>
                      <a:pt x="22" y="79"/>
                    </a:lnTo>
                    <a:lnTo>
                      <a:pt x="20" y="67"/>
                    </a:lnTo>
                    <a:lnTo>
                      <a:pt x="17" y="56"/>
                    </a:lnTo>
                    <a:lnTo>
                      <a:pt x="14" y="45"/>
                    </a:lnTo>
                    <a:lnTo>
                      <a:pt x="12" y="34"/>
                    </a:lnTo>
                    <a:lnTo>
                      <a:pt x="9" y="22"/>
                    </a:lnTo>
                    <a:lnTo>
                      <a:pt x="6" y="11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3" y="11"/>
                    </a:lnTo>
                    <a:lnTo>
                      <a:pt x="6" y="23"/>
                    </a:lnTo>
                    <a:lnTo>
                      <a:pt x="9" y="34"/>
                    </a:lnTo>
                    <a:lnTo>
                      <a:pt x="12" y="45"/>
                    </a:lnTo>
                    <a:lnTo>
                      <a:pt x="14" y="56"/>
                    </a:lnTo>
                    <a:lnTo>
                      <a:pt x="17" y="68"/>
                    </a:lnTo>
                    <a:lnTo>
                      <a:pt x="19" y="79"/>
                    </a:lnTo>
                    <a:lnTo>
                      <a:pt x="22" y="90"/>
                    </a:lnTo>
                    <a:lnTo>
                      <a:pt x="23" y="89"/>
                    </a:lnTo>
                    <a:lnTo>
                      <a:pt x="23" y="92"/>
                    </a:lnTo>
                    <a:lnTo>
                      <a:pt x="25" y="92"/>
                    </a:lnTo>
                    <a:lnTo>
                      <a:pt x="25" y="90"/>
                    </a:lnTo>
                    <a:lnTo>
                      <a:pt x="23" y="92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3" name="Freeform 29"/>
              <p:cNvSpPr>
                <a:spLocks/>
              </p:cNvSpPr>
              <p:nvPr/>
            </p:nvSpPr>
            <p:spPr bwMode="auto">
              <a:xfrm>
                <a:off x="5018" y="994"/>
                <a:ext cx="27" cy="11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" y="5"/>
                  </a:cxn>
                  <a:cxn ang="0">
                    <a:pos x="10" y="5"/>
                  </a:cxn>
                  <a:cxn ang="0">
                    <a:pos x="13" y="6"/>
                  </a:cxn>
                  <a:cxn ang="0">
                    <a:pos x="16" y="8"/>
                  </a:cxn>
                  <a:cxn ang="0">
                    <a:pos x="19" y="9"/>
                  </a:cxn>
                  <a:cxn ang="0">
                    <a:pos x="23" y="11"/>
                  </a:cxn>
                  <a:cxn ang="0">
                    <a:pos x="27" y="11"/>
                  </a:cxn>
                  <a:cxn ang="0">
                    <a:pos x="27" y="8"/>
                  </a:cxn>
                  <a:cxn ang="0">
                    <a:pos x="24" y="8"/>
                  </a:cxn>
                  <a:cxn ang="0">
                    <a:pos x="21" y="6"/>
                  </a:cxn>
                  <a:cxn ang="0">
                    <a:pos x="18" y="5"/>
                  </a:cxn>
                  <a:cxn ang="0">
                    <a:pos x="15" y="3"/>
                  </a:cxn>
                  <a:cxn ang="0">
                    <a:pos x="12" y="1"/>
                  </a:cxn>
                  <a:cxn ang="0">
                    <a:pos x="9" y="1"/>
                  </a:cxn>
                  <a:cxn ang="0">
                    <a:pos x="4" y="0"/>
                  </a:cxn>
                  <a:cxn ang="0">
                    <a:pos x="1" y="1"/>
                  </a:cxn>
                  <a:cxn ang="0">
                    <a:pos x="0" y="5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5"/>
                  </a:cxn>
                  <a:cxn ang="0">
                    <a:pos x="3" y="1"/>
                  </a:cxn>
                </a:cxnLst>
                <a:rect l="0" t="0" r="r" b="b"/>
                <a:pathLst>
                  <a:path w="27" h="11">
                    <a:moveTo>
                      <a:pt x="3" y="1"/>
                    </a:moveTo>
                    <a:lnTo>
                      <a:pt x="1" y="5"/>
                    </a:lnTo>
                    <a:lnTo>
                      <a:pt x="10" y="5"/>
                    </a:lnTo>
                    <a:lnTo>
                      <a:pt x="13" y="6"/>
                    </a:lnTo>
                    <a:lnTo>
                      <a:pt x="16" y="8"/>
                    </a:lnTo>
                    <a:lnTo>
                      <a:pt x="19" y="9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27" y="8"/>
                    </a:lnTo>
                    <a:lnTo>
                      <a:pt x="24" y="8"/>
                    </a:lnTo>
                    <a:lnTo>
                      <a:pt x="21" y="6"/>
                    </a:lnTo>
                    <a:lnTo>
                      <a:pt x="18" y="5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4" name="Freeform 30"/>
              <p:cNvSpPr>
                <a:spLocks/>
              </p:cNvSpPr>
              <p:nvPr/>
            </p:nvSpPr>
            <p:spPr bwMode="auto">
              <a:xfrm>
                <a:off x="5018" y="995"/>
                <a:ext cx="29" cy="18"/>
              </a:xfrm>
              <a:custGeom>
                <a:avLst/>
                <a:gdLst/>
                <a:ahLst/>
                <a:cxnLst>
                  <a:cxn ang="0">
                    <a:pos x="29" y="18"/>
                  </a:cxn>
                  <a:cxn ang="0">
                    <a:pos x="27" y="14"/>
                  </a:cxn>
                  <a:cxn ang="0">
                    <a:pos x="24" y="13"/>
                  </a:cxn>
                  <a:cxn ang="0">
                    <a:pos x="21" y="11"/>
                  </a:cxn>
                  <a:cxn ang="0">
                    <a:pos x="18" y="10"/>
                  </a:cxn>
                  <a:cxn ang="0">
                    <a:pos x="13" y="8"/>
                  </a:cxn>
                  <a:cxn ang="0">
                    <a:pos x="10" y="8"/>
                  </a:cxn>
                  <a:cxn ang="0">
                    <a:pos x="7" y="7"/>
                  </a:cxn>
                  <a:cxn ang="0">
                    <a:pos x="4" y="5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7"/>
                  </a:cxn>
                  <a:cxn ang="0">
                    <a:pos x="6" y="8"/>
                  </a:cxn>
                  <a:cxn ang="0">
                    <a:pos x="9" y="11"/>
                  </a:cxn>
                  <a:cxn ang="0">
                    <a:pos x="13" y="11"/>
                  </a:cxn>
                  <a:cxn ang="0">
                    <a:pos x="16" y="13"/>
                  </a:cxn>
                  <a:cxn ang="0">
                    <a:pos x="19" y="14"/>
                  </a:cxn>
                  <a:cxn ang="0">
                    <a:pos x="23" y="16"/>
                  </a:cxn>
                  <a:cxn ang="0">
                    <a:pos x="26" y="18"/>
                  </a:cxn>
                  <a:cxn ang="0">
                    <a:pos x="26" y="14"/>
                  </a:cxn>
                  <a:cxn ang="0">
                    <a:pos x="29" y="18"/>
                  </a:cxn>
                  <a:cxn ang="0">
                    <a:pos x="29" y="16"/>
                  </a:cxn>
                  <a:cxn ang="0">
                    <a:pos x="27" y="14"/>
                  </a:cxn>
                  <a:cxn ang="0">
                    <a:pos x="29" y="18"/>
                  </a:cxn>
                </a:cxnLst>
                <a:rect l="0" t="0" r="r" b="b"/>
                <a:pathLst>
                  <a:path w="29" h="18">
                    <a:moveTo>
                      <a:pt x="29" y="18"/>
                    </a:moveTo>
                    <a:lnTo>
                      <a:pt x="27" y="14"/>
                    </a:lnTo>
                    <a:lnTo>
                      <a:pt x="24" y="13"/>
                    </a:lnTo>
                    <a:lnTo>
                      <a:pt x="21" y="11"/>
                    </a:lnTo>
                    <a:lnTo>
                      <a:pt x="18" y="10"/>
                    </a:lnTo>
                    <a:lnTo>
                      <a:pt x="13" y="8"/>
                    </a:lnTo>
                    <a:lnTo>
                      <a:pt x="10" y="8"/>
                    </a:lnTo>
                    <a:lnTo>
                      <a:pt x="7" y="7"/>
                    </a:lnTo>
                    <a:lnTo>
                      <a:pt x="4" y="5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3" y="7"/>
                    </a:lnTo>
                    <a:lnTo>
                      <a:pt x="6" y="8"/>
                    </a:lnTo>
                    <a:lnTo>
                      <a:pt x="9" y="11"/>
                    </a:lnTo>
                    <a:lnTo>
                      <a:pt x="13" y="11"/>
                    </a:lnTo>
                    <a:lnTo>
                      <a:pt x="16" y="13"/>
                    </a:lnTo>
                    <a:lnTo>
                      <a:pt x="19" y="14"/>
                    </a:lnTo>
                    <a:lnTo>
                      <a:pt x="23" y="16"/>
                    </a:lnTo>
                    <a:lnTo>
                      <a:pt x="26" y="18"/>
                    </a:lnTo>
                    <a:lnTo>
                      <a:pt x="26" y="14"/>
                    </a:lnTo>
                    <a:lnTo>
                      <a:pt x="29" y="18"/>
                    </a:lnTo>
                    <a:lnTo>
                      <a:pt x="29" y="16"/>
                    </a:lnTo>
                    <a:lnTo>
                      <a:pt x="27" y="14"/>
                    </a:lnTo>
                    <a:lnTo>
                      <a:pt x="29" y="18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5" name="Freeform 31"/>
              <p:cNvSpPr>
                <a:spLocks/>
              </p:cNvSpPr>
              <p:nvPr/>
            </p:nvSpPr>
            <p:spPr bwMode="auto">
              <a:xfrm>
                <a:off x="5014" y="1009"/>
                <a:ext cx="33" cy="16"/>
              </a:xfrm>
              <a:custGeom>
                <a:avLst/>
                <a:gdLst/>
                <a:ahLst/>
                <a:cxnLst>
                  <a:cxn ang="0">
                    <a:pos x="5" y="14"/>
                  </a:cxn>
                  <a:cxn ang="0">
                    <a:pos x="4" y="16"/>
                  </a:cxn>
                  <a:cxn ang="0">
                    <a:pos x="7" y="14"/>
                  </a:cxn>
                  <a:cxn ang="0">
                    <a:pos x="10" y="13"/>
                  </a:cxn>
                  <a:cxn ang="0">
                    <a:pos x="14" y="11"/>
                  </a:cxn>
                  <a:cxn ang="0">
                    <a:pos x="19" y="10"/>
                  </a:cxn>
                  <a:cxn ang="0">
                    <a:pos x="22" y="8"/>
                  </a:cxn>
                  <a:cxn ang="0">
                    <a:pos x="27" y="7"/>
                  </a:cxn>
                  <a:cxn ang="0">
                    <a:pos x="30" y="5"/>
                  </a:cxn>
                  <a:cxn ang="0">
                    <a:pos x="33" y="4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5" y="4"/>
                  </a:cxn>
                  <a:cxn ang="0">
                    <a:pos x="22" y="5"/>
                  </a:cxn>
                  <a:cxn ang="0">
                    <a:pos x="17" y="7"/>
                  </a:cxn>
                  <a:cxn ang="0">
                    <a:pos x="13" y="8"/>
                  </a:cxn>
                  <a:cxn ang="0">
                    <a:pos x="10" y="10"/>
                  </a:cxn>
                  <a:cxn ang="0">
                    <a:pos x="5" y="11"/>
                  </a:cxn>
                  <a:cxn ang="0">
                    <a:pos x="2" y="14"/>
                  </a:cxn>
                  <a:cxn ang="0">
                    <a:pos x="2" y="16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16"/>
                  </a:cxn>
                  <a:cxn ang="0">
                    <a:pos x="5" y="14"/>
                  </a:cxn>
                </a:cxnLst>
                <a:rect l="0" t="0" r="r" b="b"/>
                <a:pathLst>
                  <a:path w="33" h="16">
                    <a:moveTo>
                      <a:pt x="5" y="14"/>
                    </a:moveTo>
                    <a:lnTo>
                      <a:pt x="4" y="16"/>
                    </a:lnTo>
                    <a:lnTo>
                      <a:pt x="7" y="14"/>
                    </a:lnTo>
                    <a:lnTo>
                      <a:pt x="10" y="13"/>
                    </a:lnTo>
                    <a:lnTo>
                      <a:pt x="14" y="11"/>
                    </a:lnTo>
                    <a:lnTo>
                      <a:pt x="19" y="10"/>
                    </a:lnTo>
                    <a:lnTo>
                      <a:pt x="22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5" y="4"/>
                    </a:lnTo>
                    <a:lnTo>
                      <a:pt x="22" y="5"/>
                    </a:lnTo>
                    <a:lnTo>
                      <a:pt x="17" y="7"/>
                    </a:lnTo>
                    <a:lnTo>
                      <a:pt x="13" y="8"/>
                    </a:lnTo>
                    <a:lnTo>
                      <a:pt x="10" y="10"/>
                    </a:lnTo>
                    <a:lnTo>
                      <a:pt x="5" y="11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6" name="Freeform 32"/>
              <p:cNvSpPr>
                <a:spLocks/>
              </p:cNvSpPr>
              <p:nvPr/>
            </p:nvSpPr>
            <p:spPr bwMode="auto">
              <a:xfrm>
                <a:off x="5016" y="1023"/>
                <a:ext cx="15" cy="14"/>
              </a:xfrm>
              <a:custGeom>
                <a:avLst/>
                <a:gdLst/>
                <a:ahLst/>
                <a:cxnLst>
                  <a:cxn ang="0">
                    <a:pos x="14" y="11"/>
                  </a:cxn>
                  <a:cxn ang="0">
                    <a:pos x="15" y="13"/>
                  </a:cxn>
                  <a:cxn ang="0">
                    <a:pos x="14" y="10"/>
                  </a:cxn>
                  <a:cxn ang="0">
                    <a:pos x="11" y="10"/>
                  </a:cxn>
                  <a:cxn ang="0">
                    <a:pos x="5" y="3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3" y="7"/>
                  </a:cxn>
                  <a:cxn ang="0">
                    <a:pos x="8" y="11"/>
                  </a:cxn>
                  <a:cxn ang="0">
                    <a:pos x="11" y="11"/>
                  </a:cxn>
                  <a:cxn ang="0">
                    <a:pos x="11" y="13"/>
                  </a:cxn>
                  <a:cxn ang="0">
                    <a:pos x="12" y="14"/>
                  </a:cxn>
                  <a:cxn ang="0">
                    <a:pos x="14" y="14"/>
                  </a:cxn>
                  <a:cxn ang="0">
                    <a:pos x="12" y="14"/>
                  </a:cxn>
                  <a:cxn ang="0">
                    <a:pos x="14" y="14"/>
                  </a:cxn>
                  <a:cxn ang="0">
                    <a:pos x="14" y="11"/>
                  </a:cxn>
                </a:cxnLst>
                <a:rect l="0" t="0" r="r" b="b"/>
                <a:pathLst>
                  <a:path w="15" h="14">
                    <a:moveTo>
                      <a:pt x="14" y="11"/>
                    </a:moveTo>
                    <a:lnTo>
                      <a:pt x="15" y="13"/>
                    </a:lnTo>
                    <a:lnTo>
                      <a:pt x="14" y="10"/>
                    </a:lnTo>
                    <a:lnTo>
                      <a:pt x="11" y="10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3" y="7"/>
                    </a:lnTo>
                    <a:lnTo>
                      <a:pt x="8" y="11"/>
                    </a:lnTo>
                    <a:lnTo>
                      <a:pt x="11" y="11"/>
                    </a:lnTo>
                    <a:lnTo>
                      <a:pt x="11" y="13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4" y="11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7" name="Freeform 33"/>
              <p:cNvSpPr>
                <a:spLocks/>
              </p:cNvSpPr>
              <p:nvPr/>
            </p:nvSpPr>
            <p:spPr bwMode="auto">
              <a:xfrm>
                <a:off x="5030" y="1033"/>
                <a:ext cx="11" cy="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0" y="1"/>
                  </a:cxn>
                  <a:cxn ang="0">
                    <a:pos x="0" y="4"/>
                  </a:cxn>
                  <a:cxn ang="0">
                    <a:pos x="6" y="4"/>
                  </a:cxn>
                  <a:cxn ang="0">
                    <a:pos x="6" y="3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7" y="0"/>
                  </a:cxn>
                </a:cxnLst>
                <a:rect l="0" t="0" r="r" b="b"/>
                <a:pathLst>
                  <a:path w="11" h="4">
                    <a:moveTo>
                      <a:pt x="7" y="0"/>
                    </a:moveTo>
                    <a:lnTo>
                      <a:pt x="6" y="0"/>
                    </a:lnTo>
                    <a:lnTo>
                      <a:pt x="6" y="1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8" name="Freeform 34"/>
              <p:cNvSpPr>
                <a:spLocks/>
              </p:cNvSpPr>
              <p:nvPr/>
            </p:nvSpPr>
            <p:spPr bwMode="auto">
              <a:xfrm>
                <a:off x="5037" y="1014"/>
                <a:ext cx="13" cy="19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10" y="3"/>
                  </a:cxn>
                  <a:cxn ang="0">
                    <a:pos x="4" y="9"/>
                  </a:cxn>
                  <a:cxn ang="0">
                    <a:pos x="2" y="12"/>
                  </a:cxn>
                  <a:cxn ang="0">
                    <a:pos x="0" y="14"/>
                  </a:cxn>
                  <a:cxn ang="0">
                    <a:pos x="0" y="19"/>
                  </a:cxn>
                  <a:cxn ang="0">
                    <a:pos x="4" y="19"/>
                  </a:cxn>
                  <a:cxn ang="0">
                    <a:pos x="4" y="12"/>
                  </a:cxn>
                  <a:cxn ang="0">
                    <a:pos x="5" y="12"/>
                  </a:cxn>
                  <a:cxn ang="0">
                    <a:pos x="7" y="9"/>
                  </a:cxn>
                  <a:cxn ang="0">
                    <a:pos x="10" y="6"/>
                  </a:cxn>
                  <a:cxn ang="0">
                    <a:pos x="13" y="5"/>
                  </a:cxn>
                  <a:cxn ang="0">
                    <a:pos x="10" y="5"/>
                  </a:cxn>
                  <a:cxn ang="0">
                    <a:pos x="13" y="5"/>
                  </a:cxn>
                  <a:cxn ang="0">
                    <a:pos x="13" y="0"/>
                  </a:cxn>
                  <a:cxn ang="0">
                    <a:pos x="10" y="3"/>
                  </a:cxn>
                  <a:cxn ang="0">
                    <a:pos x="13" y="5"/>
                  </a:cxn>
                </a:cxnLst>
                <a:rect l="0" t="0" r="r" b="b"/>
                <a:pathLst>
                  <a:path w="13" h="19">
                    <a:moveTo>
                      <a:pt x="13" y="5"/>
                    </a:moveTo>
                    <a:lnTo>
                      <a:pt x="10" y="3"/>
                    </a:lnTo>
                    <a:lnTo>
                      <a:pt x="4" y="9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4" y="19"/>
                    </a:lnTo>
                    <a:lnTo>
                      <a:pt x="4" y="12"/>
                    </a:lnTo>
                    <a:lnTo>
                      <a:pt x="5" y="12"/>
                    </a:lnTo>
                    <a:lnTo>
                      <a:pt x="7" y="9"/>
                    </a:lnTo>
                    <a:lnTo>
                      <a:pt x="10" y="6"/>
                    </a:lnTo>
                    <a:lnTo>
                      <a:pt x="13" y="5"/>
                    </a:lnTo>
                    <a:lnTo>
                      <a:pt x="10" y="5"/>
                    </a:lnTo>
                    <a:lnTo>
                      <a:pt x="13" y="5"/>
                    </a:lnTo>
                    <a:lnTo>
                      <a:pt x="13" y="0"/>
                    </a:lnTo>
                    <a:lnTo>
                      <a:pt x="10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79" name="Freeform 35"/>
              <p:cNvSpPr>
                <a:spLocks/>
              </p:cNvSpPr>
              <p:nvPr/>
            </p:nvSpPr>
            <p:spPr bwMode="auto">
              <a:xfrm>
                <a:off x="5031" y="1019"/>
                <a:ext cx="19" cy="42"/>
              </a:xfrm>
              <a:custGeom>
                <a:avLst/>
                <a:gdLst/>
                <a:ahLst/>
                <a:cxnLst>
                  <a:cxn ang="0">
                    <a:pos x="3" y="42"/>
                  </a:cxn>
                  <a:cxn ang="0">
                    <a:pos x="6" y="35"/>
                  </a:cxn>
                  <a:cxn ang="0">
                    <a:pos x="8" y="31"/>
                  </a:cxn>
                  <a:cxn ang="0">
                    <a:pos x="11" y="26"/>
                  </a:cxn>
                  <a:cxn ang="0">
                    <a:pos x="14" y="20"/>
                  </a:cxn>
                  <a:cxn ang="0">
                    <a:pos x="16" y="15"/>
                  </a:cxn>
                  <a:cxn ang="0">
                    <a:pos x="17" y="9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6" y="0"/>
                  </a:cxn>
                  <a:cxn ang="0">
                    <a:pos x="14" y="4"/>
                  </a:cxn>
                  <a:cxn ang="0">
                    <a:pos x="14" y="9"/>
                  </a:cxn>
                  <a:cxn ang="0">
                    <a:pos x="13" y="14"/>
                  </a:cxn>
                  <a:cxn ang="0">
                    <a:pos x="10" y="20"/>
                  </a:cxn>
                  <a:cxn ang="0">
                    <a:pos x="8" y="25"/>
                  </a:cxn>
                  <a:cxn ang="0">
                    <a:pos x="5" y="29"/>
                  </a:cxn>
                  <a:cxn ang="0">
                    <a:pos x="3" y="34"/>
                  </a:cxn>
                  <a:cxn ang="0">
                    <a:pos x="0" y="39"/>
                  </a:cxn>
                  <a:cxn ang="0">
                    <a:pos x="3" y="42"/>
                  </a:cxn>
                </a:cxnLst>
                <a:rect l="0" t="0" r="r" b="b"/>
                <a:pathLst>
                  <a:path w="19" h="42">
                    <a:moveTo>
                      <a:pt x="3" y="42"/>
                    </a:moveTo>
                    <a:lnTo>
                      <a:pt x="6" y="35"/>
                    </a:lnTo>
                    <a:lnTo>
                      <a:pt x="8" y="31"/>
                    </a:lnTo>
                    <a:lnTo>
                      <a:pt x="11" y="26"/>
                    </a:lnTo>
                    <a:lnTo>
                      <a:pt x="14" y="20"/>
                    </a:lnTo>
                    <a:lnTo>
                      <a:pt x="16" y="15"/>
                    </a:lnTo>
                    <a:lnTo>
                      <a:pt x="17" y="9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4" y="4"/>
                    </a:lnTo>
                    <a:lnTo>
                      <a:pt x="14" y="9"/>
                    </a:lnTo>
                    <a:lnTo>
                      <a:pt x="13" y="14"/>
                    </a:lnTo>
                    <a:lnTo>
                      <a:pt x="10" y="20"/>
                    </a:lnTo>
                    <a:lnTo>
                      <a:pt x="8" y="25"/>
                    </a:lnTo>
                    <a:lnTo>
                      <a:pt x="5" y="29"/>
                    </a:lnTo>
                    <a:lnTo>
                      <a:pt x="3" y="34"/>
                    </a:lnTo>
                    <a:lnTo>
                      <a:pt x="0" y="39"/>
                    </a:lnTo>
                    <a:lnTo>
                      <a:pt x="3" y="42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0" name="Freeform 36"/>
              <p:cNvSpPr>
                <a:spLocks/>
              </p:cNvSpPr>
              <p:nvPr/>
            </p:nvSpPr>
            <p:spPr bwMode="auto">
              <a:xfrm>
                <a:off x="5010" y="1058"/>
                <a:ext cx="24" cy="46"/>
              </a:xfrm>
              <a:custGeom>
                <a:avLst/>
                <a:gdLst/>
                <a:ahLst/>
                <a:cxnLst>
                  <a:cxn ang="0">
                    <a:pos x="1" y="46"/>
                  </a:cxn>
                  <a:cxn ang="0">
                    <a:pos x="3" y="45"/>
                  </a:cxn>
                  <a:cxn ang="0">
                    <a:pos x="24" y="3"/>
                  </a:cxn>
                  <a:cxn ang="0">
                    <a:pos x="21" y="0"/>
                  </a:cxn>
                  <a:cxn ang="0">
                    <a:pos x="0" y="43"/>
                  </a:cxn>
                  <a:cxn ang="0">
                    <a:pos x="1" y="46"/>
                  </a:cxn>
                  <a:cxn ang="0">
                    <a:pos x="3" y="45"/>
                  </a:cxn>
                  <a:cxn ang="0">
                    <a:pos x="1" y="46"/>
                  </a:cxn>
                </a:cxnLst>
                <a:rect l="0" t="0" r="r" b="b"/>
                <a:pathLst>
                  <a:path w="24" h="46">
                    <a:moveTo>
                      <a:pt x="1" y="46"/>
                    </a:moveTo>
                    <a:lnTo>
                      <a:pt x="3" y="45"/>
                    </a:lnTo>
                    <a:lnTo>
                      <a:pt x="24" y="3"/>
                    </a:lnTo>
                    <a:lnTo>
                      <a:pt x="21" y="0"/>
                    </a:lnTo>
                    <a:lnTo>
                      <a:pt x="0" y="43"/>
                    </a:lnTo>
                    <a:lnTo>
                      <a:pt x="1" y="46"/>
                    </a:lnTo>
                    <a:lnTo>
                      <a:pt x="3" y="45"/>
                    </a:lnTo>
                    <a:lnTo>
                      <a:pt x="1" y="46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1" name="Freeform 37"/>
              <p:cNvSpPr>
                <a:spLocks/>
              </p:cNvSpPr>
              <p:nvPr/>
            </p:nvSpPr>
            <p:spPr bwMode="auto">
              <a:xfrm>
                <a:off x="5005" y="1101"/>
                <a:ext cx="6" cy="5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6" y="3"/>
                  </a:cxn>
                  <a:cxn ang="0">
                    <a:pos x="5" y="0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5"/>
                  </a:cxn>
                </a:cxnLst>
                <a:rect l="0" t="0" r="r" b="b"/>
                <a:pathLst>
                  <a:path w="6" h="5">
                    <a:moveTo>
                      <a:pt x="2" y="5"/>
                    </a:moveTo>
                    <a:lnTo>
                      <a:pt x="6" y="3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2" name="Freeform 38"/>
              <p:cNvSpPr>
                <a:spLocks/>
              </p:cNvSpPr>
              <p:nvPr/>
            </p:nvSpPr>
            <p:spPr bwMode="auto">
              <a:xfrm>
                <a:off x="4912" y="1089"/>
                <a:ext cx="95" cy="18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3"/>
                  </a:cxn>
                  <a:cxn ang="0">
                    <a:pos x="6" y="3"/>
                  </a:cxn>
                  <a:cxn ang="0">
                    <a:pos x="12" y="4"/>
                  </a:cxn>
                  <a:cxn ang="0">
                    <a:pos x="16" y="6"/>
                  </a:cxn>
                  <a:cxn ang="0">
                    <a:pos x="23" y="6"/>
                  </a:cxn>
                  <a:cxn ang="0">
                    <a:pos x="29" y="7"/>
                  </a:cxn>
                  <a:cxn ang="0">
                    <a:pos x="35" y="9"/>
                  </a:cxn>
                  <a:cxn ang="0">
                    <a:pos x="39" y="10"/>
                  </a:cxn>
                  <a:cxn ang="0">
                    <a:pos x="46" y="12"/>
                  </a:cxn>
                  <a:cxn ang="0">
                    <a:pos x="52" y="14"/>
                  </a:cxn>
                  <a:cxn ang="0">
                    <a:pos x="58" y="15"/>
                  </a:cxn>
                  <a:cxn ang="0">
                    <a:pos x="64" y="15"/>
                  </a:cxn>
                  <a:cxn ang="0">
                    <a:pos x="70" y="17"/>
                  </a:cxn>
                  <a:cxn ang="0">
                    <a:pos x="75" y="17"/>
                  </a:cxn>
                  <a:cxn ang="0">
                    <a:pos x="81" y="18"/>
                  </a:cxn>
                  <a:cxn ang="0">
                    <a:pos x="89" y="17"/>
                  </a:cxn>
                  <a:cxn ang="0">
                    <a:pos x="95" y="17"/>
                  </a:cxn>
                  <a:cxn ang="0">
                    <a:pos x="95" y="14"/>
                  </a:cxn>
                  <a:cxn ang="0">
                    <a:pos x="64" y="14"/>
                  </a:cxn>
                  <a:cxn ang="0">
                    <a:pos x="58" y="12"/>
                  </a:cxn>
                  <a:cxn ang="0">
                    <a:pos x="52" y="10"/>
                  </a:cxn>
                  <a:cxn ang="0">
                    <a:pos x="47" y="9"/>
                  </a:cxn>
                  <a:cxn ang="0">
                    <a:pos x="41" y="7"/>
                  </a:cxn>
                  <a:cxn ang="0">
                    <a:pos x="35" y="6"/>
                  </a:cxn>
                  <a:cxn ang="0">
                    <a:pos x="29" y="6"/>
                  </a:cxn>
                  <a:cxn ang="0">
                    <a:pos x="23" y="4"/>
                  </a:cxn>
                  <a:cxn ang="0">
                    <a:pos x="18" y="3"/>
                  </a:cxn>
                  <a:cxn ang="0">
                    <a:pos x="12" y="1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1" y="3"/>
                  </a:cxn>
                </a:cxnLst>
                <a:rect l="0" t="0" r="r" b="b"/>
                <a:pathLst>
                  <a:path w="95" h="18">
                    <a:moveTo>
                      <a:pt x="1" y="3"/>
                    </a:moveTo>
                    <a:lnTo>
                      <a:pt x="0" y="3"/>
                    </a:lnTo>
                    <a:lnTo>
                      <a:pt x="6" y="3"/>
                    </a:lnTo>
                    <a:lnTo>
                      <a:pt x="12" y="4"/>
                    </a:lnTo>
                    <a:lnTo>
                      <a:pt x="16" y="6"/>
                    </a:lnTo>
                    <a:lnTo>
                      <a:pt x="23" y="6"/>
                    </a:lnTo>
                    <a:lnTo>
                      <a:pt x="29" y="7"/>
                    </a:lnTo>
                    <a:lnTo>
                      <a:pt x="35" y="9"/>
                    </a:lnTo>
                    <a:lnTo>
                      <a:pt x="39" y="10"/>
                    </a:lnTo>
                    <a:lnTo>
                      <a:pt x="46" y="12"/>
                    </a:lnTo>
                    <a:lnTo>
                      <a:pt x="52" y="14"/>
                    </a:lnTo>
                    <a:lnTo>
                      <a:pt x="58" y="15"/>
                    </a:lnTo>
                    <a:lnTo>
                      <a:pt x="64" y="15"/>
                    </a:lnTo>
                    <a:lnTo>
                      <a:pt x="70" y="17"/>
                    </a:lnTo>
                    <a:lnTo>
                      <a:pt x="75" y="17"/>
                    </a:lnTo>
                    <a:lnTo>
                      <a:pt x="81" y="18"/>
                    </a:lnTo>
                    <a:lnTo>
                      <a:pt x="89" y="17"/>
                    </a:lnTo>
                    <a:lnTo>
                      <a:pt x="95" y="17"/>
                    </a:lnTo>
                    <a:lnTo>
                      <a:pt x="95" y="14"/>
                    </a:lnTo>
                    <a:lnTo>
                      <a:pt x="64" y="14"/>
                    </a:lnTo>
                    <a:lnTo>
                      <a:pt x="58" y="12"/>
                    </a:lnTo>
                    <a:lnTo>
                      <a:pt x="52" y="10"/>
                    </a:lnTo>
                    <a:lnTo>
                      <a:pt x="47" y="9"/>
                    </a:lnTo>
                    <a:lnTo>
                      <a:pt x="41" y="7"/>
                    </a:lnTo>
                    <a:lnTo>
                      <a:pt x="35" y="6"/>
                    </a:lnTo>
                    <a:lnTo>
                      <a:pt x="29" y="6"/>
                    </a:lnTo>
                    <a:lnTo>
                      <a:pt x="23" y="4"/>
                    </a:lnTo>
                    <a:lnTo>
                      <a:pt x="18" y="3"/>
                    </a:lnTo>
                    <a:lnTo>
                      <a:pt x="12" y="1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3" name="Freeform 39"/>
              <p:cNvSpPr>
                <a:spLocks/>
              </p:cNvSpPr>
              <p:nvPr/>
            </p:nvSpPr>
            <p:spPr bwMode="auto">
              <a:xfrm>
                <a:off x="4908" y="1089"/>
                <a:ext cx="7" cy="15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7" y="10"/>
                  </a:cxn>
                  <a:cxn ang="0">
                    <a:pos x="5" y="7"/>
                  </a:cxn>
                  <a:cxn ang="0">
                    <a:pos x="2" y="4"/>
                  </a:cxn>
                  <a:cxn ang="0">
                    <a:pos x="5" y="3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4" y="12"/>
                  </a:cxn>
                  <a:cxn ang="0">
                    <a:pos x="5" y="10"/>
                  </a:cxn>
                  <a:cxn ang="0">
                    <a:pos x="4" y="12"/>
                  </a:cxn>
                  <a:cxn ang="0">
                    <a:pos x="7" y="15"/>
                  </a:cxn>
                  <a:cxn ang="0">
                    <a:pos x="7" y="10"/>
                  </a:cxn>
                  <a:cxn ang="0">
                    <a:pos x="4" y="12"/>
                  </a:cxn>
                </a:cxnLst>
                <a:rect l="0" t="0" r="r" b="b"/>
                <a:pathLst>
                  <a:path w="7" h="15">
                    <a:moveTo>
                      <a:pt x="4" y="12"/>
                    </a:moveTo>
                    <a:lnTo>
                      <a:pt x="7" y="10"/>
                    </a:lnTo>
                    <a:lnTo>
                      <a:pt x="5" y="7"/>
                    </a:lnTo>
                    <a:lnTo>
                      <a:pt x="2" y="4"/>
                    </a:lnTo>
                    <a:lnTo>
                      <a:pt x="5" y="3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4" y="12"/>
                    </a:lnTo>
                    <a:lnTo>
                      <a:pt x="5" y="10"/>
                    </a:lnTo>
                    <a:lnTo>
                      <a:pt x="4" y="12"/>
                    </a:lnTo>
                    <a:lnTo>
                      <a:pt x="7" y="15"/>
                    </a:lnTo>
                    <a:lnTo>
                      <a:pt x="7" y="10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4" name="Freeform 40"/>
              <p:cNvSpPr>
                <a:spLocks/>
              </p:cNvSpPr>
              <p:nvPr/>
            </p:nvSpPr>
            <p:spPr bwMode="auto">
              <a:xfrm>
                <a:off x="4835" y="1054"/>
                <a:ext cx="78" cy="4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7"/>
                  </a:cxn>
                  <a:cxn ang="0">
                    <a:pos x="9" y="8"/>
                  </a:cxn>
                  <a:cxn ang="0">
                    <a:pos x="15" y="11"/>
                  </a:cxn>
                  <a:cxn ang="0">
                    <a:pos x="20" y="14"/>
                  </a:cxn>
                  <a:cxn ang="0">
                    <a:pos x="24" y="16"/>
                  </a:cxn>
                  <a:cxn ang="0">
                    <a:pos x="29" y="19"/>
                  </a:cxn>
                  <a:cxn ang="0">
                    <a:pos x="34" y="22"/>
                  </a:cxn>
                  <a:cxn ang="0">
                    <a:pos x="40" y="24"/>
                  </a:cxn>
                  <a:cxn ang="0">
                    <a:pos x="43" y="27"/>
                  </a:cxn>
                  <a:cxn ang="0">
                    <a:pos x="49" y="30"/>
                  </a:cxn>
                  <a:cxn ang="0">
                    <a:pos x="54" y="33"/>
                  </a:cxn>
                  <a:cxn ang="0">
                    <a:pos x="58" y="36"/>
                  </a:cxn>
                  <a:cxn ang="0">
                    <a:pos x="63" y="39"/>
                  </a:cxn>
                  <a:cxn ang="0">
                    <a:pos x="67" y="41"/>
                  </a:cxn>
                  <a:cxn ang="0">
                    <a:pos x="72" y="44"/>
                  </a:cxn>
                  <a:cxn ang="0">
                    <a:pos x="77" y="47"/>
                  </a:cxn>
                  <a:cxn ang="0">
                    <a:pos x="78" y="45"/>
                  </a:cxn>
                  <a:cxn ang="0">
                    <a:pos x="73" y="42"/>
                  </a:cxn>
                  <a:cxn ang="0">
                    <a:pos x="69" y="39"/>
                  </a:cxn>
                  <a:cxn ang="0">
                    <a:pos x="64" y="36"/>
                  </a:cxn>
                  <a:cxn ang="0">
                    <a:pos x="60" y="33"/>
                  </a:cxn>
                  <a:cxn ang="0">
                    <a:pos x="55" y="30"/>
                  </a:cxn>
                  <a:cxn ang="0">
                    <a:pos x="49" y="27"/>
                  </a:cxn>
                  <a:cxn ang="0">
                    <a:pos x="44" y="24"/>
                  </a:cxn>
                  <a:cxn ang="0">
                    <a:pos x="40" y="22"/>
                  </a:cxn>
                  <a:cxn ang="0">
                    <a:pos x="35" y="19"/>
                  </a:cxn>
                  <a:cxn ang="0">
                    <a:pos x="31" y="16"/>
                  </a:cxn>
                  <a:cxn ang="0">
                    <a:pos x="26" y="13"/>
                  </a:cxn>
                  <a:cxn ang="0">
                    <a:pos x="21" y="11"/>
                  </a:cxn>
                  <a:cxn ang="0">
                    <a:pos x="15" y="8"/>
                  </a:cxn>
                  <a:cxn ang="0">
                    <a:pos x="11" y="7"/>
                  </a:cxn>
                  <a:cxn ang="0">
                    <a:pos x="6" y="4"/>
                  </a:cxn>
                  <a:cxn ang="0">
                    <a:pos x="1" y="0"/>
                  </a:cxn>
                  <a:cxn ang="0">
                    <a:pos x="1" y="2"/>
                  </a:cxn>
                  <a:cxn ang="0">
                    <a:pos x="0" y="4"/>
                  </a:cxn>
                </a:cxnLst>
                <a:rect l="0" t="0" r="r" b="b"/>
                <a:pathLst>
                  <a:path w="78" h="47">
                    <a:moveTo>
                      <a:pt x="0" y="4"/>
                    </a:moveTo>
                    <a:lnTo>
                      <a:pt x="4" y="7"/>
                    </a:lnTo>
                    <a:lnTo>
                      <a:pt x="9" y="8"/>
                    </a:lnTo>
                    <a:lnTo>
                      <a:pt x="15" y="11"/>
                    </a:lnTo>
                    <a:lnTo>
                      <a:pt x="20" y="14"/>
                    </a:lnTo>
                    <a:lnTo>
                      <a:pt x="24" y="16"/>
                    </a:lnTo>
                    <a:lnTo>
                      <a:pt x="29" y="19"/>
                    </a:lnTo>
                    <a:lnTo>
                      <a:pt x="34" y="22"/>
                    </a:lnTo>
                    <a:lnTo>
                      <a:pt x="40" y="24"/>
                    </a:lnTo>
                    <a:lnTo>
                      <a:pt x="43" y="27"/>
                    </a:lnTo>
                    <a:lnTo>
                      <a:pt x="49" y="30"/>
                    </a:lnTo>
                    <a:lnTo>
                      <a:pt x="54" y="33"/>
                    </a:lnTo>
                    <a:lnTo>
                      <a:pt x="58" y="36"/>
                    </a:lnTo>
                    <a:lnTo>
                      <a:pt x="63" y="39"/>
                    </a:lnTo>
                    <a:lnTo>
                      <a:pt x="67" y="41"/>
                    </a:lnTo>
                    <a:lnTo>
                      <a:pt x="72" y="44"/>
                    </a:lnTo>
                    <a:lnTo>
                      <a:pt x="77" y="47"/>
                    </a:lnTo>
                    <a:lnTo>
                      <a:pt x="78" y="45"/>
                    </a:lnTo>
                    <a:lnTo>
                      <a:pt x="73" y="42"/>
                    </a:lnTo>
                    <a:lnTo>
                      <a:pt x="69" y="39"/>
                    </a:lnTo>
                    <a:lnTo>
                      <a:pt x="64" y="36"/>
                    </a:lnTo>
                    <a:lnTo>
                      <a:pt x="60" y="33"/>
                    </a:lnTo>
                    <a:lnTo>
                      <a:pt x="55" y="30"/>
                    </a:lnTo>
                    <a:lnTo>
                      <a:pt x="49" y="27"/>
                    </a:lnTo>
                    <a:lnTo>
                      <a:pt x="44" y="24"/>
                    </a:lnTo>
                    <a:lnTo>
                      <a:pt x="40" y="22"/>
                    </a:lnTo>
                    <a:lnTo>
                      <a:pt x="35" y="19"/>
                    </a:lnTo>
                    <a:lnTo>
                      <a:pt x="31" y="16"/>
                    </a:lnTo>
                    <a:lnTo>
                      <a:pt x="26" y="13"/>
                    </a:lnTo>
                    <a:lnTo>
                      <a:pt x="21" y="11"/>
                    </a:lnTo>
                    <a:lnTo>
                      <a:pt x="15" y="8"/>
                    </a:lnTo>
                    <a:lnTo>
                      <a:pt x="11" y="7"/>
                    </a:lnTo>
                    <a:lnTo>
                      <a:pt x="6" y="4"/>
                    </a:lnTo>
                    <a:lnTo>
                      <a:pt x="1" y="0"/>
                    </a:lnTo>
                    <a:lnTo>
                      <a:pt x="1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5" name="Freeform 41"/>
              <p:cNvSpPr>
                <a:spLocks/>
              </p:cNvSpPr>
              <p:nvPr/>
            </p:nvSpPr>
            <p:spPr bwMode="auto">
              <a:xfrm>
                <a:off x="4830" y="1050"/>
                <a:ext cx="6" cy="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5" y="8"/>
                  </a:cxn>
                  <a:cxn ang="0">
                    <a:pos x="6" y="6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6" h="8">
                    <a:moveTo>
                      <a:pt x="2" y="0"/>
                    </a:moveTo>
                    <a:lnTo>
                      <a:pt x="0" y="3"/>
                    </a:lnTo>
                    <a:lnTo>
                      <a:pt x="5" y="8"/>
                    </a:lnTo>
                    <a:lnTo>
                      <a:pt x="6" y="6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6" name="Freeform 42"/>
              <p:cNvSpPr>
                <a:spLocks/>
              </p:cNvSpPr>
              <p:nvPr/>
            </p:nvSpPr>
            <p:spPr bwMode="auto">
              <a:xfrm>
                <a:off x="4830" y="1050"/>
                <a:ext cx="32" cy="12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31" y="8"/>
                  </a:cxn>
                  <a:cxn ang="0">
                    <a:pos x="28" y="8"/>
                  </a:cxn>
                  <a:cxn ang="0">
                    <a:pos x="23" y="6"/>
                  </a:cxn>
                  <a:cxn ang="0">
                    <a:pos x="16" y="6"/>
                  </a:cxn>
                  <a:cxn ang="0">
                    <a:pos x="11" y="4"/>
                  </a:cxn>
                  <a:cxn ang="0">
                    <a:pos x="8" y="4"/>
                  </a:cxn>
                  <a:cxn ang="0">
                    <a:pos x="5" y="3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3" y="4"/>
                  </a:cxn>
                  <a:cxn ang="0">
                    <a:pos x="8" y="8"/>
                  </a:cxn>
                  <a:cxn ang="0">
                    <a:pos x="11" y="8"/>
                  </a:cxn>
                  <a:cxn ang="0">
                    <a:pos x="16" y="9"/>
                  </a:cxn>
                  <a:cxn ang="0">
                    <a:pos x="23" y="9"/>
                  </a:cxn>
                  <a:cxn ang="0">
                    <a:pos x="28" y="11"/>
                  </a:cxn>
                  <a:cxn ang="0">
                    <a:pos x="32" y="11"/>
                  </a:cxn>
                  <a:cxn ang="0">
                    <a:pos x="31" y="11"/>
                  </a:cxn>
                  <a:cxn ang="0">
                    <a:pos x="31" y="12"/>
                  </a:cxn>
                  <a:cxn ang="0">
                    <a:pos x="32" y="11"/>
                  </a:cxn>
                  <a:cxn ang="0">
                    <a:pos x="29" y="9"/>
                  </a:cxn>
                </a:cxnLst>
                <a:rect l="0" t="0" r="r" b="b"/>
                <a:pathLst>
                  <a:path w="32" h="12">
                    <a:moveTo>
                      <a:pt x="29" y="9"/>
                    </a:moveTo>
                    <a:lnTo>
                      <a:pt x="31" y="8"/>
                    </a:lnTo>
                    <a:lnTo>
                      <a:pt x="28" y="8"/>
                    </a:lnTo>
                    <a:lnTo>
                      <a:pt x="23" y="6"/>
                    </a:lnTo>
                    <a:lnTo>
                      <a:pt x="16" y="6"/>
                    </a:lnTo>
                    <a:lnTo>
                      <a:pt x="11" y="4"/>
                    </a:lnTo>
                    <a:lnTo>
                      <a:pt x="8" y="4"/>
                    </a:lnTo>
                    <a:lnTo>
                      <a:pt x="5" y="3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3" y="4"/>
                    </a:lnTo>
                    <a:lnTo>
                      <a:pt x="8" y="8"/>
                    </a:lnTo>
                    <a:lnTo>
                      <a:pt x="11" y="8"/>
                    </a:lnTo>
                    <a:lnTo>
                      <a:pt x="16" y="9"/>
                    </a:lnTo>
                    <a:lnTo>
                      <a:pt x="23" y="9"/>
                    </a:lnTo>
                    <a:lnTo>
                      <a:pt x="28" y="11"/>
                    </a:lnTo>
                    <a:lnTo>
                      <a:pt x="32" y="11"/>
                    </a:lnTo>
                    <a:lnTo>
                      <a:pt x="31" y="11"/>
                    </a:lnTo>
                    <a:lnTo>
                      <a:pt x="31" y="12"/>
                    </a:lnTo>
                    <a:lnTo>
                      <a:pt x="32" y="11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7" name="Freeform 43"/>
              <p:cNvSpPr>
                <a:spLocks/>
              </p:cNvSpPr>
              <p:nvPr/>
            </p:nvSpPr>
            <p:spPr bwMode="auto">
              <a:xfrm>
                <a:off x="4859" y="1056"/>
                <a:ext cx="20" cy="11"/>
              </a:xfrm>
              <a:custGeom>
                <a:avLst/>
                <a:gdLst/>
                <a:ahLst/>
                <a:cxnLst>
                  <a:cxn ang="0">
                    <a:pos x="20" y="8"/>
                  </a:cxn>
                  <a:cxn ang="0">
                    <a:pos x="17" y="8"/>
                  </a:cxn>
                  <a:cxn ang="0">
                    <a:pos x="14" y="5"/>
                  </a:cxn>
                  <a:cxn ang="0">
                    <a:pos x="11" y="3"/>
                  </a:cxn>
                  <a:cxn ang="0">
                    <a:pos x="10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3" y="5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8" y="5"/>
                  </a:cxn>
                  <a:cxn ang="0">
                    <a:pos x="10" y="5"/>
                  </a:cxn>
                  <a:cxn ang="0">
                    <a:pos x="11" y="8"/>
                  </a:cxn>
                  <a:cxn ang="0">
                    <a:pos x="14" y="9"/>
                  </a:cxn>
                  <a:cxn ang="0">
                    <a:pos x="17" y="11"/>
                  </a:cxn>
                  <a:cxn ang="0">
                    <a:pos x="20" y="11"/>
                  </a:cxn>
                  <a:cxn ang="0">
                    <a:pos x="20" y="8"/>
                  </a:cxn>
                </a:cxnLst>
                <a:rect l="0" t="0" r="r" b="b"/>
                <a:pathLst>
                  <a:path w="20" h="11">
                    <a:moveTo>
                      <a:pt x="20" y="8"/>
                    </a:moveTo>
                    <a:lnTo>
                      <a:pt x="17" y="8"/>
                    </a:lnTo>
                    <a:lnTo>
                      <a:pt x="14" y="5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1" y="8"/>
                    </a:lnTo>
                    <a:lnTo>
                      <a:pt x="14" y="9"/>
                    </a:lnTo>
                    <a:lnTo>
                      <a:pt x="17" y="11"/>
                    </a:lnTo>
                    <a:lnTo>
                      <a:pt x="20" y="11"/>
                    </a:lnTo>
                    <a:lnTo>
                      <a:pt x="20" y="8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8" name="Freeform 44"/>
              <p:cNvSpPr>
                <a:spLocks/>
              </p:cNvSpPr>
              <p:nvPr/>
            </p:nvSpPr>
            <p:spPr bwMode="auto">
              <a:xfrm>
                <a:off x="4879" y="1064"/>
                <a:ext cx="33" cy="6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1" y="3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1" y="6"/>
                  </a:cxn>
                  <a:cxn ang="0">
                    <a:pos x="29" y="4"/>
                  </a:cxn>
                  <a:cxn ang="0">
                    <a:pos x="33" y="4"/>
                  </a:cxn>
                  <a:cxn ang="0">
                    <a:pos x="33" y="3"/>
                  </a:cxn>
                  <a:cxn ang="0">
                    <a:pos x="31" y="3"/>
                  </a:cxn>
                  <a:cxn ang="0">
                    <a:pos x="33" y="4"/>
                  </a:cxn>
                </a:cxnLst>
                <a:rect l="0" t="0" r="r" b="b"/>
                <a:pathLst>
                  <a:path w="33" h="6">
                    <a:moveTo>
                      <a:pt x="33" y="4"/>
                    </a:moveTo>
                    <a:lnTo>
                      <a:pt x="31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1" y="6"/>
                    </a:lnTo>
                    <a:lnTo>
                      <a:pt x="29" y="4"/>
                    </a:lnTo>
                    <a:lnTo>
                      <a:pt x="33" y="4"/>
                    </a:lnTo>
                    <a:lnTo>
                      <a:pt x="33" y="3"/>
                    </a:lnTo>
                    <a:lnTo>
                      <a:pt x="31" y="3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89" name="Freeform 45"/>
              <p:cNvSpPr>
                <a:spLocks/>
              </p:cNvSpPr>
              <p:nvPr/>
            </p:nvSpPr>
            <p:spPr bwMode="auto">
              <a:xfrm>
                <a:off x="4908" y="1065"/>
                <a:ext cx="10" cy="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3"/>
                  </a:cxn>
                  <a:cxn ang="0">
                    <a:pos x="4" y="5"/>
                  </a:cxn>
                  <a:cxn ang="0">
                    <a:pos x="7" y="5"/>
                  </a:cxn>
                  <a:cxn ang="0">
                    <a:pos x="8" y="3"/>
                  </a:cxn>
                  <a:cxn ang="0">
                    <a:pos x="10" y="3"/>
                  </a:cxn>
                  <a:cxn ang="0">
                    <a:pos x="8" y="3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8" y="0"/>
                  </a:cxn>
                </a:cxnLst>
                <a:rect l="0" t="0" r="r" b="b"/>
                <a:pathLst>
                  <a:path w="10" h="5">
                    <a:moveTo>
                      <a:pt x="8" y="0"/>
                    </a:moveTo>
                    <a:lnTo>
                      <a:pt x="10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3"/>
                    </a:lnTo>
                    <a:lnTo>
                      <a:pt x="4" y="5"/>
                    </a:lnTo>
                    <a:lnTo>
                      <a:pt x="7" y="5"/>
                    </a:lnTo>
                    <a:lnTo>
                      <a:pt x="8" y="3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0" name="Freeform 46"/>
              <p:cNvSpPr>
                <a:spLocks/>
              </p:cNvSpPr>
              <p:nvPr/>
            </p:nvSpPr>
            <p:spPr bwMode="auto">
              <a:xfrm>
                <a:off x="4916" y="1061"/>
                <a:ext cx="3" cy="7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7"/>
                  </a:cxn>
                  <a:cxn ang="0">
                    <a:pos x="3" y="6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2" y="1"/>
                  </a:cxn>
                </a:cxnLst>
                <a:rect l="0" t="0" r="r" b="b"/>
                <a:pathLst>
                  <a:path w="3" h="7">
                    <a:moveTo>
                      <a:pt x="2" y="1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7"/>
                    </a:lnTo>
                    <a:lnTo>
                      <a:pt x="3" y="6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1" name="Freeform 47"/>
              <p:cNvSpPr>
                <a:spLocks/>
              </p:cNvSpPr>
              <p:nvPr/>
            </p:nvSpPr>
            <p:spPr bwMode="auto">
              <a:xfrm>
                <a:off x="4896" y="1058"/>
                <a:ext cx="22" cy="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" y="4"/>
                  </a:cxn>
                  <a:cxn ang="0">
                    <a:pos x="22" y="4"/>
                  </a:cxn>
                  <a:cxn ang="0">
                    <a:pos x="22" y="3"/>
                  </a:cxn>
                  <a:cxn ang="0">
                    <a:pos x="19" y="1"/>
                  </a:cxn>
                  <a:cxn ang="0">
                    <a:pos x="3" y="1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w="22" h="4">
                    <a:moveTo>
                      <a:pt x="0" y="3"/>
                    </a:moveTo>
                    <a:lnTo>
                      <a:pt x="3" y="4"/>
                    </a:lnTo>
                    <a:lnTo>
                      <a:pt x="22" y="4"/>
                    </a:lnTo>
                    <a:lnTo>
                      <a:pt x="22" y="3"/>
                    </a:lnTo>
                    <a:lnTo>
                      <a:pt x="19" y="1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2" name="Freeform 48"/>
              <p:cNvSpPr>
                <a:spLocks/>
              </p:cNvSpPr>
              <p:nvPr/>
            </p:nvSpPr>
            <p:spPr bwMode="auto">
              <a:xfrm>
                <a:off x="4859" y="1037"/>
                <a:ext cx="37" cy="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7"/>
                  </a:cxn>
                  <a:cxn ang="0">
                    <a:pos x="7" y="11"/>
                  </a:cxn>
                  <a:cxn ang="0">
                    <a:pos x="10" y="16"/>
                  </a:cxn>
                  <a:cxn ang="0">
                    <a:pos x="16" y="19"/>
                  </a:cxn>
                  <a:cxn ang="0">
                    <a:pos x="20" y="21"/>
                  </a:cxn>
                  <a:cxn ang="0">
                    <a:pos x="26" y="22"/>
                  </a:cxn>
                  <a:cxn ang="0">
                    <a:pos x="31" y="24"/>
                  </a:cxn>
                  <a:cxn ang="0">
                    <a:pos x="37" y="24"/>
                  </a:cxn>
                  <a:cxn ang="0">
                    <a:pos x="37" y="21"/>
                  </a:cxn>
                  <a:cxn ang="0">
                    <a:pos x="33" y="21"/>
                  </a:cxn>
                  <a:cxn ang="0">
                    <a:pos x="26" y="19"/>
                  </a:cxn>
                  <a:cxn ang="0">
                    <a:pos x="22" y="17"/>
                  </a:cxn>
                  <a:cxn ang="0">
                    <a:pos x="16" y="16"/>
                  </a:cxn>
                  <a:cxn ang="0">
                    <a:pos x="13" y="13"/>
                  </a:cxn>
                  <a:cxn ang="0">
                    <a:pos x="8" y="10"/>
                  </a:cxn>
                  <a:cxn ang="0">
                    <a:pos x="5" y="5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37" h="24">
                    <a:moveTo>
                      <a:pt x="0" y="0"/>
                    </a:moveTo>
                    <a:lnTo>
                      <a:pt x="2" y="7"/>
                    </a:lnTo>
                    <a:lnTo>
                      <a:pt x="7" y="11"/>
                    </a:lnTo>
                    <a:lnTo>
                      <a:pt x="10" y="16"/>
                    </a:lnTo>
                    <a:lnTo>
                      <a:pt x="16" y="19"/>
                    </a:lnTo>
                    <a:lnTo>
                      <a:pt x="20" y="21"/>
                    </a:lnTo>
                    <a:lnTo>
                      <a:pt x="26" y="22"/>
                    </a:lnTo>
                    <a:lnTo>
                      <a:pt x="31" y="24"/>
                    </a:lnTo>
                    <a:lnTo>
                      <a:pt x="37" y="24"/>
                    </a:lnTo>
                    <a:lnTo>
                      <a:pt x="37" y="21"/>
                    </a:lnTo>
                    <a:lnTo>
                      <a:pt x="33" y="21"/>
                    </a:lnTo>
                    <a:lnTo>
                      <a:pt x="26" y="19"/>
                    </a:lnTo>
                    <a:lnTo>
                      <a:pt x="22" y="17"/>
                    </a:lnTo>
                    <a:lnTo>
                      <a:pt x="16" y="16"/>
                    </a:lnTo>
                    <a:lnTo>
                      <a:pt x="13" y="13"/>
                    </a:lnTo>
                    <a:lnTo>
                      <a:pt x="8" y="10"/>
                    </a:lnTo>
                    <a:lnTo>
                      <a:pt x="5" y="5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3" name="Freeform 49"/>
              <p:cNvSpPr>
                <a:spLocks/>
              </p:cNvSpPr>
              <p:nvPr/>
            </p:nvSpPr>
            <p:spPr bwMode="auto">
              <a:xfrm>
                <a:off x="4855" y="1014"/>
                <a:ext cx="7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"/>
                  </a:cxn>
                  <a:cxn ang="0">
                    <a:pos x="1" y="12"/>
                  </a:cxn>
                  <a:cxn ang="0">
                    <a:pos x="3" y="19"/>
                  </a:cxn>
                  <a:cxn ang="0">
                    <a:pos x="4" y="23"/>
                  </a:cxn>
                  <a:cxn ang="0">
                    <a:pos x="7" y="23"/>
                  </a:cxn>
                  <a:cxn ang="0">
                    <a:pos x="6" y="17"/>
                  </a:cxn>
                  <a:cxn ang="0">
                    <a:pos x="4" y="12"/>
                  </a:cxn>
                  <a:cxn ang="0">
                    <a:pos x="3" y="6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3">
                    <a:moveTo>
                      <a:pt x="0" y="0"/>
                    </a:moveTo>
                    <a:lnTo>
                      <a:pt x="0" y="6"/>
                    </a:lnTo>
                    <a:lnTo>
                      <a:pt x="1" y="12"/>
                    </a:lnTo>
                    <a:lnTo>
                      <a:pt x="3" y="19"/>
                    </a:lnTo>
                    <a:lnTo>
                      <a:pt x="4" y="23"/>
                    </a:lnTo>
                    <a:lnTo>
                      <a:pt x="7" y="23"/>
                    </a:lnTo>
                    <a:lnTo>
                      <a:pt x="6" y="17"/>
                    </a:lnTo>
                    <a:lnTo>
                      <a:pt x="4" y="12"/>
                    </a:lnTo>
                    <a:lnTo>
                      <a:pt x="3" y="6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4" name="Freeform 50"/>
              <p:cNvSpPr>
                <a:spLocks/>
              </p:cNvSpPr>
              <p:nvPr/>
            </p:nvSpPr>
            <p:spPr bwMode="auto">
              <a:xfrm>
                <a:off x="4855" y="995"/>
                <a:ext cx="6" cy="1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2"/>
                  </a:cxn>
                  <a:cxn ang="0">
                    <a:pos x="1" y="7"/>
                  </a:cxn>
                  <a:cxn ang="0">
                    <a:pos x="0" y="10"/>
                  </a:cxn>
                  <a:cxn ang="0">
                    <a:pos x="0" y="19"/>
                  </a:cxn>
                  <a:cxn ang="0">
                    <a:pos x="3" y="19"/>
                  </a:cxn>
                  <a:cxn ang="0">
                    <a:pos x="3" y="11"/>
                  </a:cxn>
                  <a:cxn ang="0">
                    <a:pos x="4" y="7"/>
                  </a:cxn>
                  <a:cxn ang="0">
                    <a:pos x="6" y="4"/>
                  </a:cxn>
                  <a:cxn ang="0">
                    <a:pos x="4" y="5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0"/>
                  </a:cxn>
                </a:cxnLst>
                <a:rect l="0" t="0" r="r" b="b"/>
                <a:pathLst>
                  <a:path w="6" h="19">
                    <a:moveTo>
                      <a:pt x="4" y="0"/>
                    </a:moveTo>
                    <a:lnTo>
                      <a:pt x="4" y="2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0" y="19"/>
                    </a:lnTo>
                    <a:lnTo>
                      <a:pt x="3" y="19"/>
                    </a:lnTo>
                    <a:lnTo>
                      <a:pt x="3" y="11"/>
                    </a:lnTo>
                    <a:lnTo>
                      <a:pt x="4" y="7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5" name="Freeform 51"/>
              <p:cNvSpPr>
                <a:spLocks/>
              </p:cNvSpPr>
              <p:nvPr/>
            </p:nvSpPr>
            <p:spPr bwMode="auto">
              <a:xfrm>
                <a:off x="4859" y="995"/>
                <a:ext cx="53" cy="27"/>
              </a:xfrm>
              <a:custGeom>
                <a:avLst/>
                <a:gdLst/>
                <a:ahLst/>
                <a:cxnLst>
                  <a:cxn ang="0">
                    <a:pos x="49" y="24"/>
                  </a:cxn>
                  <a:cxn ang="0">
                    <a:pos x="53" y="24"/>
                  </a:cxn>
                  <a:cxn ang="0">
                    <a:pos x="49" y="22"/>
                  </a:cxn>
                  <a:cxn ang="0">
                    <a:pos x="46" y="21"/>
                  </a:cxn>
                  <a:cxn ang="0">
                    <a:pos x="43" y="19"/>
                  </a:cxn>
                  <a:cxn ang="0">
                    <a:pos x="40" y="16"/>
                  </a:cxn>
                  <a:cxn ang="0">
                    <a:pos x="37" y="14"/>
                  </a:cxn>
                  <a:cxn ang="0">
                    <a:pos x="34" y="13"/>
                  </a:cxn>
                  <a:cxn ang="0">
                    <a:pos x="31" y="11"/>
                  </a:cxn>
                  <a:cxn ang="0">
                    <a:pos x="28" y="10"/>
                  </a:cxn>
                  <a:cxn ang="0">
                    <a:pos x="25" y="8"/>
                  </a:cxn>
                  <a:cxn ang="0">
                    <a:pos x="22" y="7"/>
                  </a:cxn>
                  <a:cxn ang="0">
                    <a:pos x="19" y="5"/>
                  </a:cxn>
                  <a:cxn ang="0">
                    <a:pos x="16" y="4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5" y="2"/>
                  </a:cxn>
                  <a:cxn ang="0">
                    <a:pos x="0" y="0"/>
                  </a:cxn>
                  <a:cxn ang="0">
                    <a:pos x="0" y="5"/>
                  </a:cxn>
                  <a:cxn ang="0">
                    <a:pos x="8" y="5"/>
                  </a:cxn>
                  <a:cxn ang="0">
                    <a:pos x="11" y="7"/>
                  </a:cxn>
                  <a:cxn ang="0">
                    <a:pos x="14" y="7"/>
                  </a:cxn>
                  <a:cxn ang="0">
                    <a:pos x="17" y="8"/>
                  </a:cxn>
                  <a:cxn ang="0">
                    <a:pos x="20" y="10"/>
                  </a:cxn>
                  <a:cxn ang="0">
                    <a:pos x="23" y="11"/>
                  </a:cxn>
                  <a:cxn ang="0">
                    <a:pos x="26" y="13"/>
                  </a:cxn>
                  <a:cxn ang="0">
                    <a:pos x="30" y="14"/>
                  </a:cxn>
                  <a:cxn ang="0">
                    <a:pos x="33" y="16"/>
                  </a:cxn>
                  <a:cxn ang="0">
                    <a:pos x="36" y="18"/>
                  </a:cxn>
                  <a:cxn ang="0">
                    <a:pos x="39" y="19"/>
                  </a:cxn>
                  <a:cxn ang="0">
                    <a:pos x="42" y="21"/>
                  </a:cxn>
                  <a:cxn ang="0">
                    <a:pos x="45" y="24"/>
                  </a:cxn>
                  <a:cxn ang="0">
                    <a:pos x="48" y="25"/>
                  </a:cxn>
                  <a:cxn ang="0">
                    <a:pos x="51" y="27"/>
                  </a:cxn>
                  <a:cxn ang="0">
                    <a:pos x="53" y="25"/>
                  </a:cxn>
                  <a:cxn ang="0">
                    <a:pos x="51" y="27"/>
                  </a:cxn>
                  <a:cxn ang="0">
                    <a:pos x="53" y="27"/>
                  </a:cxn>
                  <a:cxn ang="0">
                    <a:pos x="53" y="25"/>
                  </a:cxn>
                  <a:cxn ang="0">
                    <a:pos x="49" y="24"/>
                  </a:cxn>
                </a:cxnLst>
                <a:rect l="0" t="0" r="r" b="b"/>
                <a:pathLst>
                  <a:path w="53" h="27">
                    <a:moveTo>
                      <a:pt x="49" y="24"/>
                    </a:moveTo>
                    <a:lnTo>
                      <a:pt x="53" y="24"/>
                    </a:lnTo>
                    <a:lnTo>
                      <a:pt x="49" y="22"/>
                    </a:lnTo>
                    <a:lnTo>
                      <a:pt x="46" y="21"/>
                    </a:lnTo>
                    <a:lnTo>
                      <a:pt x="43" y="19"/>
                    </a:lnTo>
                    <a:lnTo>
                      <a:pt x="40" y="16"/>
                    </a:lnTo>
                    <a:lnTo>
                      <a:pt x="37" y="14"/>
                    </a:lnTo>
                    <a:lnTo>
                      <a:pt x="34" y="13"/>
                    </a:lnTo>
                    <a:lnTo>
                      <a:pt x="31" y="11"/>
                    </a:lnTo>
                    <a:lnTo>
                      <a:pt x="28" y="10"/>
                    </a:lnTo>
                    <a:lnTo>
                      <a:pt x="25" y="8"/>
                    </a:lnTo>
                    <a:lnTo>
                      <a:pt x="22" y="7"/>
                    </a:lnTo>
                    <a:lnTo>
                      <a:pt x="19" y="5"/>
                    </a:lnTo>
                    <a:lnTo>
                      <a:pt x="16" y="4"/>
                    </a:lnTo>
                    <a:lnTo>
                      <a:pt x="11" y="4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8" y="5"/>
                    </a:lnTo>
                    <a:lnTo>
                      <a:pt x="11" y="7"/>
                    </a:lnTo>
                    <a:lnTo>
                      <a:pt x="14" y="7"/>
                    </a:lnTo>
                    <a:lnTo>
                      <a:pt x="17" y="8"/>
                    </a:lnTo>
                    <a:lnTo>
                      <a:pt x="20" y="10"/>
                    </a:lnTo>
                    <a:lnTo>
                      <a:pt x="23" y="11"/>
                    </a:lnTo>
                    <a:lnTo>
                      <a:pt x="26" y="13"/>
                    </a:lnTo>
                    <a:lnTo>
                      <a:pt x="30" y="14"/>
                    </a:lnTo>
                    <a:lnTo>
                      <a:pt x="33" y="16"/>
                    </a:lnTo>
                    <a:lnTo>
                      <a:pt x="36" y="18"/>
                    </a:lnTo>
                    <a:lnTo>
                      <a:pt x="39" y="19"/>
                    </a:lnTo>
                    <a:lnTo>
                      <a:pt x="42" y="21"/>
                    </a:lnTo>
                    <a:lnTo>
                      <a:pt x="45" y="24"/>
                    </a:lnTo>
                    <a:lnTo>
                      <a:pt x="48" y="25"/>
                    </a:lnTo>
                    <a:lnTo>
                      <a:pt x="51" y="27"/>
                    </a:lnTo>
                    <a:lnTo>
                      <a:pt x="53" y="25"/>
                    </a:lnTo>
                    <a:lnTo>
                      <a:pt x="51" y="27"/>
                    </a:lnTo>
                    <a:lnTo>
                      <a:pt x="53" y="27"/>
                    </a:lnTo>
                    <a:lnTo>
                      <a:pt x="53" y="25"/>
                    </a:lnTo>
                    <a:lnTo>
                      <a:pt x="49" y="24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6" name="Freeform 52"/>
              <p:cNvSpPr>
                <a:spLocks/>
              </p:cNvSpPr>
              <p:nvPr/>
            </p:nvSpPr>
            <p:spPr bwMode="auto">
              <a:xfrm>
                <a:off x="4908" y="1014"/>
                <a:ext cx="7" cy="6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0" y="5"/>
                  </a:cxn>
                  <a:cxn ang="0">
                    <a:pos x="4" y="6"/>
                  </a:cxn>
                  <a:cxn ang="0">
                    <a:pos x="7" y="2"/>
                  </a:cxn>
                  <a:cxn ang="0">
                    <a:pos x="4" y="2"/>
                  </a:cxn>
                </a:cxnLst>
                <a:rect l="0" t="0" r="r" b="b"/>
                <a:pathLst>
                  <a:path w="7" h="6">
                    <a:moveTo>
                      <a:pt x="4" y="2"/>
                    </a:moveTo>
                    <a:lnTo>
                      <a:pt x="4" y="0"/>
                    </a:lnTo>
                    <a:lnTo>
                      <a:pt x="0" y="5"/>
                    </a:lnTo>
                    <a:lnTo>
                      <a:pt x="4" y="6"/>
                    </a:lnTo>
                    <a:lnTo>
                      <a:pt x="7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7" name="Freeform 53"/>
              <p:cNvSpPr>
                <a:spLocks/>
              </p:cNvSpPr>
              <p:nvPr/>
            </p:nvSpPr>
            <p:spPr bwMode="auto">
              <a:xfrm>
                <a:off x="4893" y="971"/>
                <a:ext cx="22" cy="4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1"/>
                  </a:cxn>
                  <a:cxn ang="0">
                    <a:pos x="19" y="45"/>
                  </a:cxn>
                  <a:cxn ang="0">
                    <a:pos x="22" y="45"/>
                  </a:cxn>
                  <a:cxn ang="0">
                    <a:pos x="3" y="0"/>
                  </a:cxn>
                  <a:cxn ang="0">
                    <a:pos x="3" y="1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22" h="45">
                    <a:moveTo>
                      <a:pt x="2" y="0"/>
                    </a:moveTo>
                    <a:lnTo>
                      <a:pt x="0" y="1"/>
                    </a:lnTo>
                    <a:lnTo>
                      <a:pt x="19" y="45"/>
                    </a:lnTo>
                    <a:lnTo>
                      <a:pt x="22" y="45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8" name="Freeform 54"/>
              <p:cNvSpPr>
                <a:spLocks/>
              </p:cNvSpPr>
              <p:nvPr/>
            </p:nvSpPr>
            <p:spPr bwMode="auto">
              <a:xfrm>
                <a:off x="4895" y="936"/>
                <a:ext cx="29" cy="36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35"/>
                  </a:cxn>
                  <a:cxn ang="0">
                    <a:pos x="1" y="36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26" y="0"/>
                  </a:cxn>
                </a:cxnLst>
                <a:rect l="0" t="0" r="r" b="b"/>
                <a:pathLst>
                  <a:path w="29" h="36">
                    <a:moveTo>
                      <a:pt x="26" y="0"/>
                    </a:moveTo>
                    <a:lnTo>
                      <a:pt x="0" y="35"/>
                    </a:lnTo>
                    <a:lnTo>
                      <a:pt x="1" y="36"/>
                    </a:lnTo>
                    <a:lnTo>
                      <a:pt x="29" y="2"/>
                    </a:lnTo>
                    <a:lnTo>
                      <a:pt x="29" y="0"/>
                    </a:lnTo>
                    <a:lnTo>
                      <a:pt x="29" y="2"/>
                    </a:lnTo>
                    <a:lnTo>
                      <a:pt x="29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99" name="Freeform 55"/>
              <p:cNvSpPr>
                <a:spLocks/>
              </p:cNvSpPr>
              <p:nvPr/>
            </p:nvSpPr>
            <p:spPr bwMode="auto">
              <a:xfrm>
                <a:off x="4899" y="905"/>
                <a:ext cx="25" cy="3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7"/>
                  </a:cxn>
                  <a:cxn ang="0">
                    <a:pos x="5" y="11"/>
                  </a:cxn>
                  <a:cxn ang="0">
                    <a:pos x="11" y="17"/>
                  </a:cxn>
                  <a:cxn ang="0">
                    <a:pos x="16" y="21"/>
                  </a:cxn>
                  <a:cxn ang="0">
                    <a:pos x="19" y="24"/>
                  </a:cxn>
                  <a:cxn ang="0">
                    <a:pos x="20" y="28"/>
                  </a:cxn>
                  <a:cxn ang="0">
                    <a:pos x="22" y="31"/>
                  </a:cxn>
                  <a:cxn ang="0">
                    <a:pos x="25" y="31"/>
                  </a:cxn>
                  <a:cxn ang="0">
                    <a:pos x="23" y="27"/>
                  </a:cxn>
                  <a:cxn ang="0">
                    <a:pos x="20" y="22"/>
                  </a:cxn>
                  <a:cxn ang="0">
                    <a:pos x="17" y="19"/>
                  </a:cxn>
                  <a:cxn ang="0">
                    <a:pos x="14" y="14"/>
                  </a:cxn>
                  <a:cxn ang="0">
                    <a:pos x="9" y="11"/>
                  </a:cxn>
                  <a:cxn ang="0">
                    <a:pos x="6" y="8"/>
                  </a:cxn>
                  <a:cxn ang="0">
                    <a:pos x="5" y="5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25" h="31">
                    <a:moveTo>
                      <a:pt x="0" y="2"/>
                    </a:moveTo>
                    <a:lnTo>
                      <a:pt x="2" y="7"/>
                    </a:lnTo>
                    <a:lnTo>
                      <a:pt x="5" y="11"/>
                    </a:lnTo>
                    <a:lnTo>
                      <a:pt x="11" y="17"/>
                    </a:lnTo>
                    <a:lnTo>
                      <a:pt x="16" y="21"/>
                    </a:lnTo>
                    <a:lnTo>
                      <a:pt x="19" y="24"/>
                    </a:lnTo>
                    <a:lnTo>
                      <a:pt x="20" y="28"/>
                    </a:lnTo>
                    <a:lnTo>
                      <a:pt x="22" y="31"/>
                    </a:lnTo>
                    <a:lnTo>
                      <a:pt x="25" y="31"/>
                    </a:lnTo>
                    <a:lnTo>
                      <a:pt x="23" y="27"/>
                    </a:lnTo>
                    <a:lnTo>
                      <a:pt x="20" y="22"/>
                    </a:lnTo>
                    <a:lnTo>
                      <a:pt x="17" y="19"/>
                    </a:lnTo>
                    <a:lnTo>
                      <a:pt x="14" y="14"/>
                    </a:lnTo>
                    <a:lnTo>
                      <a:pt x="9" y="11"/>
                    </a:lnTo>
                    <a:lnTo>
                      <a:pt x="6" y="8"/>
                    </a:lnTo>
                    <a:lnTo>
                      <a:pt x="5" y="5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0" name="Freeform 56"/>
              <p:cNvSpPr>
                <a:spLocks/>
              </p:cNvSpPr>
              <p:nvPr/>
            </p:nvSpPr>
            <p:spPr bwMode="auto">
              <a:xfrm>
                <a:off x="4895" y="902"/>
                <a:ext cx="6" cy="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" y="3"/>
                  </a:cxn>
                  <a:cxn ang="0">
                    <a:pos x="4" y="5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3" y="3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6" h="5">
                    <a:moveTo>
                      <a:pt x="1" y="0"/>
                    </a:moveTo>
                    <a:lnTo>
                      <a:pt x="1" y="3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1" name="Freeform 57"/>
              <p:cNvSpPr>
                <a:spLocks/>
              </p:cNvSpPr>
              <p:nvPr/>
            </p:nvSpPr>
            <p:spPr bwMode="auto">
              <a:xfrm>
                <a:off x="4896" y="885"/>
                <a:ext cx="57" cy="20"/>
              </a:xfrm>
              <a:custGeom>
                <a:avLst/>
                <a:gdLst/>
                <a:ahLst/>
                <a:cxnLst>
                  <a:cxn ang="0">
                    <a:pos x="57" y="3"/>
                  </a:cxn>
                  <a:cxn ang="0">
                    <a:pos x="52" y="2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29" y="2"/>
                  </a:cxn>
                  <a:cxn ang="0">
                    <a:pos x="25" y="3"/>
                  </a:cxn>
                  <a:cxn ang="0">
                    <a:pos x="22" y="5"/>
                  </a:cxn>
                  <a:cxn ang="0">
                    <a:pos x="19" y="5"/>
                  </a:cxn>
                  <a:cxn ang="0">
                    <a:pos x="14" y="6"/>
                  </a:cxn>
                  <a:cxn ang="0">
                    <a:pos x="11" y="9"/>
                  </a:cxn>
                  <a:cxn ang="0">
                    <a:pos x="8" y="11"/>
                  </a:cxn>
                  <a:cxn ang="0">
                    <a:pos x="5" y="13"/>
                  </a:cxn>
                  <a:cxn ang="0">
                    <a:pos x="3" y="16"/>
                  </a:cxn>
                  <a:cxn ang="0">
                    <a:pos x="0" y="17"/>
                  </a:cxn>
                  <a:cxn ang="0">
                    <a:pos x="2" y="20"/>
                  </a:cxn>
                  <a:cxn ang="0">
                    <a:pos x="5" y="17"/>
                  </a:cxn>
                  <a:cxn ang="0">
                    <a:pos x="8" y="16"/>
                  </a:cxn>
                  <a:cxn ang="0">
                    <a:pos x="12" y="11"/>
                  </a:cxn>
                  <a:cxn ang="0">
                    <a:pos x="16" y="9"/>
                  </a:cxn>
                  <a:cxn ang="0">
                    <a:pos x="19" y="8"/>
                  </a:cxn>
                  <a:cxn ang="0">
                    <a:pos x="23" y="6"/>
                  </a:cxn>
                  <a:cxn ang="0">
                    <a:pos x="26" y="5"/>
                  </a:cxn>
                  <a:cxn ang="0">
                    <a:pos x="34" y="5"/>
                  </a:cxn>
                  <a:cxn ang="0">
                    <a:pos x="37" y="3"/>
                  </a:cxn>
                  <a:cxn ang="0">
                    <a:pos x="45" y="3"/>
                  </a:cxn>
                  <a:cxn ang="0">
                    <a:pos x="48" y="5"/>
                  </a:cxn>
                  <a:cxn ang="0">
                    <a:pos x="52" y="5"/>
                  </a:cxn>
                  <a:cxn ang="0">
                    <a:pos x="55" y="6"/>
                  </a:cxn>
                  <a:cxn ang="0">
                    <a:pos x="57" y="6"/>
                  </a:cxn>
                  <a:cxn ang="0">
                    <a:pos x="57" y="3"/>
                  </a:cxn>
                </a:cxnLst>
                <a:rect l="0" t="0" r="r" b="b"/>
                <a:pathLst>
                  <a:path w="57" h="20">
                    <a:moveTo>
                      <a:pt x="57" y="3"/>
                    </a:moveTo>
                    <a:lnTo>
                      <a:pt x="52" y="2"/>
                    </a:lnTo>
                    <a:lnTo>
                      <a:pt x="49" y="0"/>
                    </a:lnTo>
                    <a:lnTo>
                      <a:pt x="32" y="0"/>
                    </a:lnTo>
                    <a:lnTo>
                      <a:pt x="29" y="2"/>
                    </a:lnTo>
                    <a:lnTo>
                      <a:pt x="25" y="3"/>
                    </a:lnTo>
                    <a:lnTo>
                      <a:pt x="22" y="5"/>
                    </a:lnTo>
                    <a:lnTo>
                      <a:pt x="19" y="5"/>
                    </a:lnTo>
                    <a:lnTo>
                      <a:pt x="14" y="6"/>
                    </a:lnTo>
                    <a:lnTo>
                      <a:pt x="11" y="9"/>
                    </a:lnTo>
                    <a:lnTo>
                      <a:pt x="8" y="11"/>
                    </a:lnTo>
                    <a:lnTo>
                      <a:pt x="5" y="13"/>
                    </a:lnTo>
                    <a:lnTo>
                      <a:pt x="3" y="16"/>
                    </a:lnTo>
                    <a:lnTo>
                      <a:pt x="0" y="17"/>
                    </a:lnTo>
                    <a:lnTo>
                      <a:pt x="2" y="20"/>
                    </a:lnTo>
                    <a:lnTo>
                      <a:pt x="5" y="17"/>
                    </a:lnTo>
                    <a:lnTo>
                      <a:pt x="8" y="16"/>
                    </a:lnTo>
                    <a:lnTo>
                      <a:pt x="12" y="11"/>
                    </a:lnTo>
                    <a:lnTo>
                      <a:pt x="16" y="9"/>
                    </a:lnTo>
                    <a:lnTo>
                      <a:pt x="19" y="8"/>
                    </a:lnTo>
                    <a:lnTo>
                      <a:pt x="23" y="6"/>
                    </a:lnTo>
                    <a:lnTo>
                      <a:pt x="26" y="5"/>
                    </a:lnTo>
                    <a:lnTo>
                      <a:pt x="34" y="5"/>
                    </a:lnTo>
                    <a:lnTo>
                      <a:pt x="37" y="3"/>
                    </a:lnTo>
                    <a:lnTo>
                      <a:pt x="45" y="3"/>
                    </a:lnTo>
                    <a:lnTo>
                      <a:pt x="48" y="5"/>
                    </a:lnTo>
                    <a:lnTo>
                      <a:pt x="52" y="5"/>
                    </a:lnTo>
                    <a:lnTo>
                      <a:pt x="55" y="6"/>
                    </a:lnTo>
                    <a:lnTo>
                      <a:pt x="57" y="6"/>
                    </a:lnTo>
                    <a:lnTo>
                      <a:pt x="57" y="3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2" name="Freeform 58"/>
              <p:cNvSpPr>
                <a:spLocks/>
              </p:cNvSpPr>
              <p:nvPr/>
            </p:nvSpPr>
            <p:spPr bwMode="auto">
              <a:xfrm>
                <a:off x="4953" y="888"/>
                <a:ext cx="29" cy="14"/>
              </a:xfrm>
              <a:custGeom>
                <a:avLst/>
                <a:gdLst/>
                <a:ahLst/>
                <a:cxnLst>
                  <a:cxn ang="0">
                    <a:pos x="26" y="11"/>
                  </a:cxn>
                  <a:cxn ang="0">
                    <a:pos x="28" y="11"/>
                  </a:cxn>
                  <a:cxn ang="0">
                    <a:pos x="25" y="10"/>
                  </a:cxn>
                  <a:cxn ang="0">
                    <a:pos x="22" y="6"/>
                  </a:cxn>
                  <a:cxn ang="0">
                    <a:pos x="18" y="5"/>
                  </a:cxn>
                  <a:cxn ang="0">
                    <a:pos x="15" y="3"/>
                  </a:cxn>
                  <a:cxn ang="0">
                    <a:pos x="11" y="3"/>
                  </a:cxn>
                  <a:cxn ang="0">
                    <a:pos x="6" y="2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3"/>
                  </a:cxn>
                  <a:cxn ang="0">
                    <a:pos x="6" y="5"/>
                  </a:cxn>
                  <a:cxn ang="0">
                    <a:pos x="9" y="6"/>
                  </a:cxn>
                  <a:cxn ang="0">
                    <a:pos x="14" y="6"/>
                  </a:cxn>
                  <a:cxn ang="0">
                    <a:pos x="17" y="8"/>
                  </a:cxn>
                  <a:cxn ang="0">
                    <a:pos x="20" y="10"/>
                  </a:cxn>
                  <a:cxn ang="0">
                    <a:pos x="23" y="11"/>
                  </a:cxn>
                  <a:cxn ang="0">
                    <a:pos x="26" y="13"/>
                  </a:cxn>
                  <a:cxn ang="0">
                    <a:pos x="29" y="13"/>
                  </a:cxn>
                  <a:cxn ang="0">
                    <a:pos x="26" y="13"/>
                  </a:cxn>
                  <a:cxn ang="0">
                    <a:pos x="28" y="14"/>
                  </a:cxn>
                  <a:cxn ang="0">
                    <a:pos x="29" y="13"/>
                  </a:cxn>
                  <a:cxn ang="0">
                    <a:pos x="26" y="11"/>
                  </a:cxn>
                </a:cxnLst>
                <a:rect l="0" t="0" r="r" b="b"/>
                <a:pathLst>
                  <a:path w="29" h="14">
                    <a:moveTo>
                      <a:pt x="26" y="11"/>
                    </a:moveTo>
                    <a:lnTo>
                      <a:pt x="28" y="11"/>
                    </a:lnTo>
                    <a:lnTo>
                      <a:pt x="25" y="10"/>
                    </a:lnTo>
                    <a:lnTo>
                      <a:pt x="22" y="6"/>
                    </a:lnTo>
                    <a:lnTo>
                      <a:pt x="18" y="5"/>
                    </a:lnTo>
                    <a:lnTo>
                      <a:pt x="15" y="3"/>
                    </a:lnTo>
                    <a:lnTo>
                      <a:pt x="11" y="3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6" y="5"/>
                    </a:lnTo>
                    <a:lnTo>
                      <a:pt x="9" y="6"/>
                    </a:lnTo>
                    <a:lnTo>
                      <a:pt x="14" y="6"/>
                    </a:lnTo>
                    <a:lnTo>
                      <a:pt x="17" y="8"/>
                    </a:lnTo>
                    <a:lnTo>
                      <a:pt x="20" y="10"/>
                    </a:lnTo>
                    <a:lnTo>
                      <a:pt x="23" y="11"/>
                    </a:lnTo>
                    <a:lnTo>
                      <a:pt x="26" y="13"/>
                    </a:lnTo>
                    <a:lnTo>
                      <a:pt x="29" y="13"/>
                    </a:lnTo>
                    <a:lnTo>
                      <a:pt x="26" y="13"/>
                    </a:lnTo>
                    <a:lnTo>
                      <a:pt x="28" y="14"/>
                    </a:lnTo>
                    <a:lnTo>
                      <a:pt x="29" y="13"/>
                    </a:lnTo>
                    <a:lnTo>
                      <a:pt x="26" y="11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3" name="Freeform 59"/>
              <p:cNvSpPr>
                <a:spLocks/>
              </p:cNvSpPr>
              <p:nvPr/>
            </p:nvSpPr>
            <p:spPr bwMode="auto">
              <a:xfrm>
                <a:off x="4979" y="894"/>
                <a:ext cx="6" cy="7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3" y="0"/>
                  </a:cxn>
                  <a:cxn ang="0">
                    <a:pos x="0" y="5"/>
                  </a:cxn>
                  <a:cxn ang="0">
                    <a:pos x="3" y="7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6" y="4"/>
                  </a:cxn>
                  <a:cxn ang="0">
                    <a:pos x="6" y="2"/>
                  </a:cxn>
                  <a:cxn ang="0">
                    <a:pos x="3" y="4"/>
                  </a:cxn>
                </a:cxnLst>
                <a:rect l="0" t="0" r="r" b="b"/>
                <a:pathLst>
                  <a:path w="6" h="7">
                    <a:moveTo>
                      <a:pt x="3" y="4"/>
                    </a:moveTo>
                    <a:lnTo>
                      <a:pt x="3" y="0"/>
                    </a:lnTo>
                    <a:lnTo>
                      <a:pt x="0" y="5"/>
                    </a:lnTo>
                    <a:lnTo>
                      <a:pt x="3" y="7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3" y="4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4" name="Freeform 60"/>
              <p:cNvSpPr>
                <a:spLocks/>
              </p:cNvSpPr>
              <p:nvPr/>
            </p:nvSpPr>
            <p:spPr bwMode="auto">
              <a:xfrm>
                <a:off x="4964" y="870"/>
                <a:ext cx="21" cy="2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3" y="3"/>
                  </a:cxn>
                  <a:cxn ang="0">
                    <a:pos x="18" y="28"/>
                  </a:cxn>
                  <a:cxn ang="0">
                    <a:pos x="21" y="26"/>
                  </a:cxn>
                  <a:cxn ang="0">
                    <a:pos x="4" y="1"/>
                  </a:cxn>
                  <a:cxn ang="0">
                    <a:pos x="3" y="3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3" y="3"/>
                  </a:cxn>
                  <a:cxn ang="0">
                    <a:pos x="3" y="0"/>
                  </a:cxn>
                </a:cxnLst>
                <a:rect l="0" t="0" r="r" b="b"/>
                <a:pathLst>
                  <a:path w="21" h="28">
                    <a:moveTo>
                      <a:pt x="3" y="0"/>
                    </a:moveTo>
                    <a:lnTo>
                      <a:pt x="3" y="3"/>
                    </a:lnTo>
                    <a:lnTo>
                      <a:pt x="18" y="28"/>
                    </a:lnTo>
                    <a:lnTo>
                      <a:pt x="21" y="26"/>
                    </a:lnTo>
                    <a:lnTo>
                      <a:pt x="4" y="1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5" name="Freeform 61"/>
              <p:cNvSpPr>
                <a:spLocks/>
              </p:cNvSpPr>
              <p:nvPr/>
            </p:nvSpPr>
            <p:spPr bwMode="auto">
              <a:xfrm>
                <a:off x="4967" y="870"/>
                <a:ext cx="41" cy="9"/>
              </a:xfrm>
              <a:custGeom>
                <a:avLst/>
                <a:gdLst/>
                <a:ahLst/>
                <a:cxnLst>
                  <a:cxn ang="0">
                    <a:pos x="38" y="7"/>
                  </a:cxn>
                  <a:cxn ang="0">
                    <a:pos x="40" y="6"/>
                  </a:cxn>
                  <a:cxn ang="0">
                    <a:pos x="32" y="6"/>
                  </a:cxn>
                  <a:cxn ang="0">
                    <a:pos x="29" y="4"/>
                  </a:cxn>
                  <a:cxn ang="0">
                    <a:pos x="26" y="4"/>
                  </a:cxn>
                  <a:cxn ang="0">
                    <a:pos x="24" y="3"/>
                  </a:cxn>
                  <a:cxn ang="0">
                    <a:pos x="20" y="3"/>
                  </a:cxn>
                  <a:cxn ang="0">
                    <a:pos x="17" y="1"/>
                  </a:cxn>
                  <a:cxn ang="0">
                    <a:pos x="12" y="1"/>
                  </a:cxn>
                  <a:cxn ang="0">
                    <a:pos x="11" y="0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12" y="3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18" y="6"/>
                  </a:cxn>
                  <a:cxn ang="0">
                    <a:pos x="24" y="6"/>
                  </a:cxn>
                  <a:cxn ang="0">
                    <a:pos x="26" y="7"/>
                  </a:cxn>
                  <a:cxn ang="0">
                    <a:pos x="29" y="7"/>
                  </a:cxn>
                  <a:cxn ang="0">
                    <a:pos x="32" y="9"/>
                  </a:cxn>
                  <a:cxn ang="0">
                    <a:pos x="40" y="9"/>
                  </a:cxn>
                  <a:cxn ang="0">
                    <a:pos x="41" y="7"/>
                  </a:cxn>
                  <a:cxn ang="0">
                    <a:pos x="40" y="9"/>
                  </a:cxn>
                  <a:cxn ang="0">
                    <a:pos x="41" y="7"/>
                  </a:cxn>
                  <a:cxn ang="0">
                    <a:pos x="38" y="7"/>
                  </a:cxn>
                </a:cxnLst>
                <a:rect l="0" t="0" r="r" b="b"/>
                <a:pathLst>
                  <a:path w="41" h="9">
                    <a:moveTo>
                      <a:pt x="38" y="7"/>
                    </a:moveTo>
                    <a:lnTo>
                      <a:pt x="40" y="6"/>
                    </a:lnTo>
                    <a:lnTo>
                      <a:pt x="32" y="6"/>
                    </a:lnTo>
                    <a:lnTo>
                      <a:pt x="29" y="4"/>
                    </a:lnTo>
                    <a:lnTo>
                      <a:pt x="26" y="4"/>
                    </a:lnTo>
                    <a:lnTo>
                      <a:pt x="24" y="3"/>
                    </a:lnTo>
                    <a:lnTo>
                      <a:pt x="20" y="3"/>
                    </a:lnTo>
                    <a:lnTo>
                      <a:pt x="17" y="1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2" y="3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18" y="6"/>
                    </a:lnTo>
                    <a:lnTo>
                      <a:pt x="24" y="6"/>
                    </a:lnTo>
                    <a:lnTo>
                      <a:pt x="26" y="7"/>
                    </a:lnTo>
                    <a:lnTo>
                      <a:pt x="29" y="7"/>
                    </a:lnTo>
                    <a:lnTo>
                      <a:pt x="32" y="9"/>
                    </a:lnTo>
                    <a:lnTo>
                      <a:pt x="40" y="9"/>
                    </a:lnTo>
                    <a:lnTo>
                      <a:pt x="41" y="7"/>
                    </a:lnTo>
                    <a:lnTo>
                      <a:pt x="40" y="9"/>
                    </a:lnTo>
                    <a:lnTo>
                      <a:pt x="41" y="7"/>
                    </a:lnTo>
                    <a:lnTo>
                      <a:pt x="38" y="7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6" name="Freeform 62"/>
              <p:cNvSpPr>
                <a:spLocks/>
              </p:cNvSpPr>
              <p:nvPr/>
            </p:nvSpPr>
            <p:spPr bwMode="auto">
              <a:xfrm>
                <a:off x="5005" y="870"/>
                <a:ext cx="5" cy="7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2" y="1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3" y="7"/>
                  </a:cxn>
                  <a:cxn ang="0">
                    <a:pos x="5" y="4"/>
                  </a:cxn>
                  <a:cxn ang="0">
                    <a:pos x="5" y="1"/>
                  </a:cxn>
                  <a:cxn ang="0">
                    <a:pos x="3" y="0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2" y="3"/>
                  </a:cxn>
                </a:cxnLst>
                <a:rect l="0" t="0" r="r" b="b"/>
                <a:pathLst>
                  <a:path w="5" h="7">
                    <a:moveTo>
                      <a:pt x="2" y="3"/>
                    </a:moveTo>
                    <a:lnTo>
                      <a:pt x="2" y="1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3" y="7"/>
                    </a:lnTo>
                    <a:lnTo>
                      <a:pt x="5" y="4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7" name="Freeform 63"/>
              <p:cNvSpPr>
                <a:spLocks/>
              </p:cNvSpPr>
              <p:nvPr/>
            </p:nvSpPr>
            <p:spPr bwMode="auto">
              <a:xfrm>
                <a:off x="4999" y="866"/>
                <a:ext cx="9" cy="7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6" y="5"/>
                  </a:cxn>
                  <a:cxn ang="0">
                    <a:pos x="8" y="7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6" y="5"/>
                  </a:cxn>
                  <a:cxn ang="0">
                    <a:pos x="6" y="2"/>
                  </a:cxn>
                  <a:cxn ang="0">
                    <a:pos x="0" y="0"/>
                  </a:cxn>
                  <a:cxn ang="0">
                    <a:pos x="6" y="5"/>
                  </a:cxn>
                  <a:cxn ang="0">
                    <a:pos x="6" y="2"/>
                  </a:cxn>
                </a:cxnLst>
                <a:rect l="0" t="0" r="r" b="b"/>
                <a:pathLst>
                  <a:path w="9" h="7">
                    <a:moveTo>
                      <a:pt x="6" y="2"/>
                    </a:moveTo>
                    <a:lnTo>
                      <a:pt x="6" y="5"/>
                    </a:lnTo>
                    <a:lnTo>
                      <a:pt x="8" y="7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6" y="5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8" name="Freeform 64"/>
              <p:cNvSpPr>
                <a:spLocks/>
              </p:cNvSpPr>
              <p:nvPr/>
            </p:nvSpPr>
            <p:spPr bwMode="auto">
              <a:xfrm>
                <a:off x="5005" y="868"/>
                <a:ext cx="17" cy="25"/>
              </a:xfrm>
              <a:custGeom>
                <a:avLst/>
                <a:gdLst/>
                <a:ahLst/>
                <a:cxnLst>
                  <a:cxn ang="0">
                    <a:pos x="17" y="23"/>
                  </a:cxn>
                  <a:cxn ang="0">
                    <a:pos x="16" y="23"/>
                  </a:cxn>
                  <a:cxn ang="0">
                    <a:pos x="14" y="20"/>
                  </a:cxn>
                  <a:cxn ang="0">
                    <a:pos x="14" y="17"/>
                  </a:cxn>
                  <a:cxn ang="0">
                    <a:pos x="13" y="14"/>
                  </a:cxn>
                  <a:cxn ang="0">
                    <a:pos x="11" y="11"/>
                  </a:cxn>
                  <a:cxn ang="0">
                    <a:pos x="9" y="6"/>
                  </a:cxn>
                  <a:cxn ang="0">
                    <a:pos x="8" y="3"/>
                  </a:cxn>
                  <a:cxn ang="0">
                    <a:pos x="5" y="2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3" y="5"/>
                  </a:cxn>
                  <a:cxn ang="0">
                    <a:pos x="6" y="8"/>
                  </a:cxn>
                  <a:cxn ang="0">
                    <a:pos x="8" y="11"/>
                  </a:cxn>
                  <a:cxn ang="0">
                    <a:pos x="9" y="14"/>
                  </a:cxn>
                  <a:cxn ang="0">
                    <a:pos x="11" y="19"/>
                  </a:cxn>
                  <a:cxn ang="0">
                    <a:pos x="13" y="22"/>
                  </a:cxn>
                  <a:cxn ang="0">
                    <a:pos x="14" y="25"/>
                  </a:cxn>
                  <a:cxn ang="0">
                    <a:pos x="14" y="23"/>
                  </a:cxn>
                  <a:cxn ang="0">
                    <a:pos x="17" y="23"/>
                  </a:cxn>
                  <a:cxn ang="0">
                    <a:pos x="16" y="23"/>
                  </a:cxn>
                  <a:cxn ang="0">
                    <a:pos x="17" y="23"/>
                  </a:cxn>
                </a:cxnLst>
                <a:rect l="0" t="0" r="r" b="b"/>
                <a:pathLst>
                  <a:path w="17" h="25">
                    <a:moveTo>
                      <a:pt x="17" y="23"/>
                    </a:moveTo>
                    <a:lnTo>
                      <a:pt x="16" y="23"/>
                    </a:lnTo>
                    <a:lnTo>
                      <a:pt x="14" y="20"/>
                    </a:lnTo>
                    <a:lnTo>
                      <a:pt x="14" y="17"/>
                    </a:lnTo>
                    <a:lnTo>
                      <a:pt x="13" y="14"/>
                    </a:lnTo>
                    <a:lnTo>
                      <a:pt x="11" y="11"/>
                    </a:lnTo>
                    <a:lnTo>
                      <a:pt x="9" y="6"/>
                    </a:lnTo>
                    <a:lnTo>
                      <a:pt x="8" y="3"/>
                    </a:lnTo>
                    <a:lnTo>
                      <a:pt x="5" y="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6" y="8"/>
                    </a:lnTo>
                    <a:lnTo>
                      <a:pt x="8" y="11"/>
                    </a:lnTo>
                    <a:lnTo>
                      <a:pt x="9" y="14"/>
                    </a:lnTo>
                    <a:lnTo>
                      <a:pt x="11" y="19"/>
                    </a:lnTo>
                    <a:lnTo>
                      <a:pt x="13" y="22"/>
                    </a:lnTo>
                    <a:lnTo>
                      <a:pt x="14" y="25"/>
                    </a:lnTo>
                    <a:lnTo>
                      <a:pt x="14" y="23"/>
                    </a:lnTo>
                    <a:lnTo>
                      <a:pt x="17" y="23"/>
                    </a:lnTo>
                    <a:lnTo>
                      <a:pt x="16" y="23"/>
                    </a:lnTo>
                    <a:lnTo>
                      <a:pt x="17" y="23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09" name="Freeform 65"/>
              <p:cNvSpPr>
                <a:spLocks/>
              </p:cNvSpPr>
              <p:nvPr/>
            </p:nvSpPr>
            <p:spPr bwMode="auto">
              <a:xfrm>
                <a:off x="5225" y="871"/>
                <a:ext cx="31" cy="31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7" y="2"/>
                  </a:cxn>
                  <a:cxn ang="0">
                    <a:pos x="7" y="5"/>
                  </a:cxn>
                  <a:cxn ang="0">
                    <a:pos x="11" y="8"/>
                  </a:cxn>
                  <a:cxn ang="0">
                    <a:pos x="14" y="9"/>
                  </a:cxn>
                  <a:cxn ang="0">
                    <a:pos x="15" y="11"/>
                  </a:cxn>
                  <a:cxn ang="0">
                    <a:pos x="17" y="11"/>
                  </a:cxn>
                  <a:cxn ang="0">
                    <a:pos x="18" y="14"/>
                  </a:cxn>
                  <a:cxn ang="0">
                    <a:pos x="21" y="16"/>
                  </a:cxn>
                  <a:cxn ang="0">
                    <a:pos x="24" y="19"/>
                  </a:cxn>
                  <a:cxn ang="0">
                    <a:pos x="26" y="22"/>
                  </a:cxn>
                  <a:cxn ang="0">
                    <a:pos x="29" y="25"/>
                  </a:cxn>
                  <a:cxn ang="0">
                    <a:pos x="29" y="28"/>
                  </a:cxn>
                  <a:cxn ang="0">
                    <a:pos x="31" y="30"/>
                  </a:cxn>
                  <a:cxn ang="0">
                    <a:pos x="29" y="34"/>
                  </a:cxn>
                  <a:cxn ang="0">
                    <a:pos x="26" y="37"/>
                  </a:cxn>
                  <a:cxn ang="0">
                    <a:pos x="26" y="47"/>
                  </a:cxn>
                  <a:cxn ang="0">
                    <a:pos x="24" y="55"/>
                  </a:cxn>
                  <a:cxn ang="0">
                    <a:pos x="23" y="62"/>
                  </a:cxn>
                  <a:cxn ang="0">
                    <a:pos x="21" y="72"/>
                  </a:cxn>
                  <a:cxn ang="0">
                    <a:pos x="20" y="79"/>
                  </a:cxn>
                  <a:cxn ang="0">
                    <a:pos x="20" y="89"/>
                  </a:cxn>
                  <a:cxn ang="0">
                    <a:pos x="18" y="98"/>
                  </a:cxn>
                  <a:cxn ang="0">
                    <a:pos x="18" y="131"/>
                  </a:cxn>
                  <a:cxn ang="0">
                    <a:pos x="17" y="155"/>
                  </a:cxn>
                  <a:cxn ang="0">
                    <a:pos x="15" y="180"/>
                  </a:cxn>
                  <a:cxn ang="0">
                    <a:pos x="14" y="204"/>
                  </a:cxn>
                  <a:cxn ang="0">
                    <a:pos x="14" y="227"/>
                  </a:cxn>
                  <a:cxn ang="0">
                    <a:pos x="15" y="252"/>
                  </a:cxn>
                  <a:cxn ang="0">
                    <a:pos x="18" y="275"/>
                  </a:cxn>
                  <a:cxn ang="0">
                    <a:pos x="24" y="300"/>
                  </a:cxn>
                  <a:cxn ang="0">
                    <a:pos x="23" y="300"/>
                  </a:cxn>
                  <a:cxn ang="0">
                    <a:pos x="23" y="302"/>
                  </a:cxn>
                  <a:cxn ang="0">
                    <a:pos x="21" y="303"/>
                  </a:cxn>
                  <a:cxn ang="0">
                    <a:pos x="20" y="303"/>
                  </a:cxn>
                  <a:cxn ang="0">
                    <a:pos x="17" y="305"/>
                  </a:cxn>
                  <a:cxn ang="0">
                    <a:pos x="14" y="306"/>
                  </a:cxn>
                  <a:cxn ang="0">
                    <a:pos x="12" y="308"/>
                  </a:cxn>
                  <a:cxn ang="0">
                    <a:pos x="9" y="309"/>
                  </a:cxn>
                  <a:cxn ang="0">
                    <a:pos x="7" y="311"/>
                  </a:cxn>
                  <a:cxn ang="0">
                    <a:pos x="4" y="312"/>
                  </a:cxn>
                  <a:cxn ang="0">
                    <a:pos x="1" y="311"/>
                  </a:cxn>
                  <a:cxn ang="0">
                    <a:pos x="0" y="309"/>
                  </a:cxn>
                  <a:cxn ang="0">
                    <a:pos x="0" y="294"/>
                  </a:cxn>
                  <a:cxn ang="0">
                    <a:pos x="3" y="272"/>
                  </a:cxn>
                  <a:cxn ang="0">
                    <a:pos x="4" y="250"/>
                  </a:cxn>
                  <a:cxn ang="0">
                    <a:pos x="4" y="138"/>
                  </a:cxn>
                  <a:cxn ang="0">
                    <a:pos x="6" y="115"/>
                  </a:cxn>
                  <a:cxn ang="0">
                    <a:pos x="7" y="87"/>
                  </a:cxn>
                  <a:cxn ang="0">
                    <a:pos x="6" y="58"/>
                  </a:cxn>
                  <a:cxn ang="0">
                    <a:pos x="6" y="0"/>
                  </a:cxn>
                  <a:cxn ang="0">
                    <a:pos x="9" y="0"/>
                  </a:cxn>
                </a:cxnLst>
                <a:rect l="0" t="0" r="r" b="b"/>
                <a:pathLst>
                  <a:path w="31" h="312">
                    <a:moveTo>
                      <a:pt x="9" y="0"/>
                    </a:moveTo>
                    <a:lnTo>
                      <a:pt x="7" y="2"/>
                    </a:lnTo>
                    <a:lnTo>
                      <a:pt x="7" y="5"/>
                    </a:lnTo>
                    <a:lnTo>
                      <a:pt x="11" y="8"/>
                    </a:lnTo>
                    <a:lnTo>
                      <a:pt x="14" y="9"/>
                    </a:lnTo>
                    <a:lnTo>
                      <a:pt x="15" y="11"/>
                    </a:lnTo>
                    <a:lnTo>
                      <a:pt x="17" y="11"/>
                    </a:lnTo>
                    <a:lnTo>
                      <a:pt x="18" y="14"/>
                    </a:lnTo>
                    <a:lnTo>
                      <a:pt x="21" y="16"/>
                    </a:lnTo>
                    <a:lnTo>
                      <a:pt x="24" y="19"/>
                    </a:lnTo>
                    <a:lnTo>
                      <a:pt x="26" y="22"/>
                    </a:lnTo>
                    <a:lnTo>
                      <a:pt x="29" y="25"/>
                    </a:lnTo>
                    <a:lnTo>
                      <a:pt x="29" y="28"/>
                    </a:lnTo>
                    <a:lnTo>
                      <a:pt x="31" y="30"/>
                    </a:lnTo>
                    <a:lnTo>
                      <a:pt x="29" y="34"/>
                    </a:lnTo>
                    <a:lnTo>
                      <a:pt x="26" y="37"/>
                    </a:lnTo>
                    <a:lnTo>
                      <a:pt x="26" y="47"/>
                    </a:lnTo>
                    <a:lnTo>
                      <a:pt x="24" y="55"/>
                    </a:lnTo>
                    <a:lnTo>
                      <a:pt x="23" y="62"/>
                    </a:lnTo>
                    <a:lnTo>
                      <a:pt x="21" y="72"/>
                    </a:lnTo>
                    <a:lnTo>
                      <a:pt x="20" y="79"/>
                    </a:lnTo>
                    <a:lnTo>
                      <a:pt x="20" y="89"/>
                    </a:lnTo>
                    <a:lnTo>
                      <a:pt x="18" y="98"/>
                    </a:lnTo>
                    <a:lnTo>
                      <a:pt x="18" y="131"/>
                    </a:lnTo>
                    <a:lnTo>
                      <a:pt x="17" y="155"/>
                    </a:lnTo>
                    <a:lnTo>
                      <a:pt x="15" y="180"/>
                    </a:lnTo>
                    <a:lnTo>
                      <a:pt x="14" y="204"/>
                    </a:lnTo>
                    <a:lnTo>
                      <a:pt x="14" y="227"/>
                    </a:lnTo>
                    <a:lnTo>
                      <a:pt x="15" y="252"/>
                    </a:lnTo>
                    <a:lnTo>
                      <a:pt x="18" y="275"/>
                    </a:lnTo>
                    <a:lnTo>
                      <a:pt x="24" y="300"/>
                    </a:lnTo>
                    <a:lnTo>
                      <a:pt x="23" y="300"/>
                    </a:lnTo>
                    <a:lnTo>
                      <a:pt x="23" y="302"/>
                    </a:lnTo>
                    <a:lnTo>
                      <a:pt x="21" y="303"/>
                    </a:lnTo>
                    <a:lnTo>
                      <a:pt x="20" y="303"/>
                    </a:lnTo>
                    <a:lnTo>
                      <a:pt x="17" y="305"/>
                    </a:lnTo>
                    <a:lnTo>
                      <a:pt x="14" y="306"/>
                    </a:lnTo>
                    <a:lnTo>
                      <a:pt x="12" y="308"/>
                    </a:lnTo>
                    <a:lnTo>
                      <a:pt x="9" y="309"/>
                    </a:lnTo>
                    <a:lnTo>
                      <a:pt x="7" y="311"/>
                    </a:lnTo>
                    <a:lnTo>
                      <a:pt x="4" y="312"/>
                    </a:lnTo>
                    <a:lnTo>
                      <a:pt x="1" y="311"/>
                    </a:lnTo>
                    <a:lnTo>
                      <a:pt x="0" y="309"/>
                    </a:lnTo>
                    <a:lnTo>
                      <a:pt x="0" y="294"/>
                    </a:lnTo>
                    <a:lnTo>
                      <a:pt x="3" y="272"/>
                    </a:lnTo>
                    <a:lnTo>
                      <a:pt x="4" y="250"/>
                    </a:lnTo>
                    <a:lnTo>
                      <a:pt x="4" y="138"/>
                    </a:lnTo>
                    <a:lnTo>
                      <a:pt x="6" y="115"/>
                    </a:lnTo>
                    <a:lnTo>
                      <a:pt x="7" y="87"/>
                    </a:lnTo>
                    <a:lnTo>
                      <a:pt x="6" y="58"/>
                    </a:lnTo>
                    <a:lnTo>
                      <a:pt x="6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E0E0A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10" name="Freeform 66"/>
              <p:cNvSpPr>
                <a:spLocks/>
              </p:cNvSpPr>
              <p:nvPr/>
            </p:nvSpPr>
            <p:spPr bwMode="auto">
              <a:xfrm>
                <a:off x="5348" y="873"/>
                <a:ext cx="6" cy="4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3" y="3"/>
                  </a:cxn>
                  <a:cxn ang="0">
                    <a:pos x="1" y="4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3" y="1"/>
                  </a:cxn>
                  <a:cxn ang="0">
                    <a:pos x="3" y="0"/>
                  </a:cxn>
                  <a:cxn ang="0">
                    <a:pos x="6" y="0"/>
                  </a:cxn>
                  <a:cxn ang="0">
                    <a:pos x="6" y="3"/>
                  </a:cxn>
                </a:cxnLst>
                <a:rect l="0" t="0" r="r" b="b"/>
                <a:pathLst>
                  <a:path w="6" h="4">
                    <a:moveTo>
                      <a:pt x="6" y="3"/>
                    </a:moveTo>
                    <a:lnTo>
                      <a:pt x="3" y="3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11" name="Freeform 67"/>
              <p:cNvSpPr>
                <a:spLocks/>
              </p:cNvSpPr>
              <p:nvPr/>
            </p:nvSpPr>
            <p:spPr bwMode="auto">
              <a:xfrm>
                <a:off x="4933" y="924"/>
                <a:ext cx="77" cy="82"/>
              </a:xfrm>
              <a:custGeom>
                <a:avLst/>
                <a:gdLst/>
                <a:ahLst/>
                <a:cxnLst>
                  <a:cxn ang="0">
                    <a:pos x="72" y="5"/>
                  </a:cxn>
                  <a:cxn ang="0">
                    <a:pos x="69" y="9"/>
                  </a:cxn>
                  <a:cxn ang="0">
                    <a:pos x="66" y="12"/>
                  </a:cxn>
                  <a:cxn ang="0">
                    <a:pos x="61" y="14"/>
                  </a:cxn>
                  <a:cxn ang="0">
                    <a:pos x="57" y="15"/>
                  </a:cxn>
                  <a:cxn ang="0">
                    <a:pos x="52" y="17"/>
                  </a:cxn>
                  <a:cxn ang="0">
                    <a:pos x="58" y="19"/>
                  </a:cxn>
                  <a:cxn ang="0">
                    <a:pos x="68" y="26"/>
                  </a:cxn>
                  <a:cxn ang="0">
                    <a:pos x="74" y="29"/>
                  </a:cxn>
                  <a:cxn ang="0">
                    <a:pos x="77" y="31"/>
                  </a:cxn>
                  <a:cxn ang="0">
                    <a:pos x="74" y="37"/>
                  </a:cxn>
                  <a:cxn ang="0">
                    <a:pos x="72" y="43"/>
                  </a:cxn>
                  <a:cxn ang="0">
                    <a:pos x="74" y="65"/>
                  </a:cxn>
                  <a:cxn ang="0">
                    <a:pos x="77" y="75"/>
                  </a:cxn>
                  <a:cxn ang="0">
                    <a:pos x="74" y="82"/>
                  </a:cxn>
                  <a:cxn ang="0">
                    <a:pos x="69" y="81"/>
                  </a:cxn>
                  <a:cxn ang="0">
                    <a:pos x="68" y="76"/>
                  </a:cxn>
                  <a:cxn ang="0">
                    <a:pos x="61" y="40"/>
                  </a:cxn>
                  <a:cxn ang="0">
                    <a:pos x="55" y="43"/>
                  </a:cxn>
                  <a:cxn ang="0">
                    <a:pos x="49" y="48"/>
                  </a:cxn>
                  <a:cxn ang="0">
                    <a:pos x="42" y="51"/>
                  </a:cxn>
                  <a:cxn ang="0">
                    <a:pos x="35" y="59"/>
                  </a:cxn>
                  <a:cxn ang="0">
                    <a:pos x="34" y="65"/>
                  </a:cxn>
                  <a:cxn ang="0">
                    <a:pos x="32" y="71"/>
                  </a:cxn>
                  <a:cxn ang="0">
                    <a:pos x="31" y="78"/>
                  </a:cxn>
                  <a:cxn ang="0">
                    <a:pos x="26" y="76"/>
                  </a:cxn>
                  <a:cxn ang="0">
                    <a:pos x="28" y="65"/>
                  </a:cxn>
                  <a:cxn ang="0">
                    <a:pos x="26" y="61"/>
                  </a:cxn>
                  <a:cxn ang="0">
                    <a:pos x="15" y="67"/>
                  </a:cxn>
                  <a:cxn ang="0">
                    <a:pos x="15" y="64"/>
                  </a:cxn>
                  <a:cxn ang="0">
                    <a:pos x="20" y="61"/>
                  </a:cxn>
                  <a:cxn ang="0">
                    <a:pos x="25" y="57"/>
                  </a:cxn>
                  <a:cxn ang="0">
                    <a:pos x="29" y="54"/>
                  </a:cxn>
                  <a:cxn ang="0">
                    <a:pos x="34" y="48"/>
                  </a:cxn>
                  <a:cxn ang="0">
                    <a:pos x="37" y="39"/>
                  </a:cxn>
                  <a:cxn ang="0">
                    <a:pos x="42" y="31"/>
                  </a:cxn>
                  <a:cxn ang="0">
                    <a:pos x="46" y="23"/>
                  </a:cxn>
                  <a:cxn ang="0">
                    <a:pos x="45" y="19"/>
                  </a:cxn>
                  <a:cxn ang="0">
                    <a:pos x="37" y="22"/>
                  </a:cxn>
                  <a:cxn ang="0">
                    <a:pos x="28" y="25"/>
                  </a:cxn>
                  <a:cxn ang="0">
                    <a:pos x="20" y="29"/>
                  </a:cxn>
                  <a:cxn ang="0">
                    <a:pos x="14" y="31"/>
                  </a:cxn>
                  <a:cxn ang="0">
                    <a:pos x="6" y="37"/>
                  </a:cxn>
                  <a:cxn ang="0">
                    <a:pos x="0" y="36"/>
                  </a:cxn>
                  <a:cxn ang="0">
                    <a:pos x="9" y="28"/>
                  </a:cxn>
                  <a:cxn ang="0">
                    <a:pos x="17" y="25"/>
                  </a:cxn>
                  <a:cxn ang="0">
                    <a:pos x="25" y="20"/>
                  </a:cxn>
                  <a:cxn ang="0">
                    <a:pos x="32" y="17"/>
                  </a:cxn>
                  <a:cxn ang="0">
                    <a:pos x="40" y="15"/>
                  </a:cxn>
                  <a:cxn ang="0">
                    <a:pos x="48" y="12"/>
                  </a:cxn>
                  <a:cxn ang="0">
                    <a:pos x="57" y="11"/>
                  </a:cxn>
                  <a:cxn ang="0">
                    <a:pos x="63" y="9"/>
                  </a:cxn>
                  <a:cxn ang="0">
                    <a:pos x="68" y="3"/>
                  </a:cxn>
                  <a:cxn ang="0">
                    <a:pos x="69" y="0"/>
                  </a:cxn>
                  <a:cxn ang="0">
                    <a:pos x="74" y="2"/>
                  </a:cxn>
                </a:cxnLst>
                <a:rect l="0" t="0" r="r" b="b"/>
                <a:pathLst>
                  <a:path w="77" h="82">
                    <a:moveTo>
                      <a:pt x="74" y="2"/>
                    </a:moveTo>
                    <a:lnTo>
                      <a:pt x="72" y="5"/>
                    </a:lnTo>
                    <a:lnTo>
                      <a:pt x="71" y="6"/>
                    </a:lnTo>
                    <a:lnTo>
                      <a:pt x="69" y="9"/>
                    </a:lnTo>
                    <a:lnTo>
                      <a:pt x="68" y="9"/>
                    </a:lnTo>
                    <a:lnTo>
                      <a:pt x="66" y="12"/>
                    </a:lnTo>
                    <a:lnTo>
                      <a:pt x="65" y="14"/>
                    </a:lnTo>
                    <a:lnTo>
                      <a:pt x="61" y="14"/>
                    </a:lnTo>
                    <a:lnTo>
                      <a:pt x="60" y="15"/>
                    </a:lnTo>
                    <a:lnTo>
                      <a:pt x="57" y="15"/>
                    </a:lnTo>
                    <a:lnTo>
                      <a:pt x="55" y="17"/>
                    </a:lnTo>
                    <a:lnTo>
                      <a:pt x="52" y="17"/>
                    </a:lnTo>
                    <a:lnTo>
                      <a:pt x="52" y="19"/>
                    </a:lnTo>
                    <a:lnTo>
                      <a:pt x="58" y="19"/>
                    </a:lnTo>
                    <a:lnTo>
                      <a:pt x="65" y="25"/>
                    </a:lnTo>
                    <a:lnTo>
                      <a:pt x="68" y="26"/>
                    </a:lnTo>
                    <a:lnTo>
                      <a:pt x="71" y="28"/>
                    </a:lnTo>
                    <a:lnTo>
                      <a:pt x="74" y="29"/>
                    </a:lnTo>
                    <a:lnTo>
                      <a:pt x="77" y="28"/>
                    </a:lnTo>
                    <a:lnTo>
                      <a:pt x="77" y="31"/>
                    </a:lnTo>
                    <a:lnTo>
                      <a:pt x="74" y="34"/>
                    </a:lnTo>
                    <a:lnTo>
                      <a:pt x="74" y="37"/>
                    </a:lnTo>
                    <a:lnTo>
                      <a:pt x="71" y="40"/>
                    </a:lnTo>
                    <a:lnTo>
                      <a:pt x="72" y="43"/>
                    </a:lnTo>
                    <a:lnTo>
                      <a:pt x="72" y="62"/>
                    </a:lnTo>
                    <a:lnTo>
                      <a:pt x="74" y="65"/>
                    </a:lnTo>
                    <a:lnTo>
                      <a:pt x="77" y="67"/>
                    </a:lnTo>
                    <a:lnTo>
                      <a:pt x="77" y="75"/>
                    </a:lnTo>
                    <a:lnTo>
                      <a:pt x="75" y="78"/>
                    </a:lnTo>
                    <a:lnTo>
                      <a:pt x="74" y="82"/>
                    </a:lnTo>
                    <a:lnTo>
                      <a:pt x="71" y="82"/>
                    </a:lnTo>
                    <a:lnTo>
                      <a:pt x="69" y="81"/>
                    </a:lnTo>
                    <a:lnTo>
                      <a:pt x="69" y="78"/>
                    </a:lnTo>
                    <a:lnTo>
                      <a:pt x="68" y="76"/>
                    </a:lnTo>
                    <a:lnTo>
                      <a:pt x="66" y="40"/>
                    </a:lnTo>
                    <a:lnTo>
                      <a:pt x="61" y="40"/>
                    </a:lnTo>
                    <a:lnTo>
                      <a:pt x="58" y="42"/>
                    </a:lnTo>
                    <a:lnTo>
                      <a:pt x="55" y="43"/>
                    </a:lnTo>
                    <a:lnTo>
                      <a:pt x="52" y="45"/>
                    </a:lnTo>
                    <a:lnTo>
                      <a:pt x="49" y="48"/>
                    </a:lnTo>
                    <a:lnTo>
                      <a:pt x="45" y="50"/>
                    </a:lnTo>
                    <a:lnTo>
                      <a:pt x="42" y="51"/>
                    </a:lnTo>
                    <a:lnTo>
                      <a:pt x="37" y="56"/>
                    </a:lnTo>
                    <a:lnTo>
                      <a:pt x="35" y="59"/>
                    </a:lnTo>
                    <a:lnTo>
                      <a:pt x="35" y="62"/>
                    </a:lnTo>
                    <a:lnTo>
                      <a:pt x="34" y="65"/>
                    </a:lnTo>
                    <a:lnTo>
                      <a:pt x="34" y="68"/>
                    </a:lnTo>
                    <a:lnTo>
                      <a:pt x="32" y="71"/>
                    </a:lnTo>
                    <a:lnTo>
                      <a:pt x="31" y="75"/>
                    </a:lnTo>
                    <a:lnTo>
                      <a:pt x="31" y="78"/>
                    </a:lnTo>
                    <a:lnTo>
                      <a:pt x="26" y="78"/>
                    </a:lnTo>
                    <a:lnTo>
                      <a:pt x="26" y="76"/>
                    </a:lnTo>
                    <a:lnTo>
                      <a:pt x="28" y="73"/>
                    </a:lnTo>
                    <a:lnTo>
                      <a:pt x="28" y="65"/>
                    </a:lnTo>
                    <a:lnTo>
                      <a:pt x="29" y="61"/>
                    </a:lnTo>
                    <a:lnTo>
                      <a:pt x="26" y="61"/>
                    </a:lnTo>
                    <a:lnTo>
                      <a:pt x="18" y="68"/>
                    </a:lnTo>
                    <a:lnTo>
                      <a:pt x="15" y="67"/>
                    </a:lnTo>
                    <a:lnTo>
                      <a:pt x="14" y="65"/>
                    </a:lnTo>
                    <a:lnTo>
                      <a:pt x="15" y="64"/>
                    </a:lnTo>
                    <a:lnTo>
                      <a:pt x="18" y="62"/>
                    </a:lnTo>
                    <a:lnTo>
                      <a:pt x="20" y="61"/>
                    </a:lnTo>
                    <a:lnTo>
                      <a:pt x="23" y="59"/>
                    </a:lnTo>
                    <a:lnTo>
                      <a:pt x="25" y="57"/>
                    </a:lnTo>
                    <a:lnTo>
                      <a:pt x="28" y="56"/>
                    </a:lnTo>
                    <a:lnTo>
                      <a:pt x="29" y="54"/>
                    </a:lnTo>
                    <a:lnTo>
                      <a:pt x="32" y="53"/>
                    </a:lnTo>
                    <a:lnTo>
                      <a:pt x="34" y="48"/>
                    </a:lnTo>
                    <a:lnTo>
                      <a:pt x="35" y="43"/>
                    </a:lnTo>
                    <a:lnTo>
                      <a:pt x="37" y="39"/>
                    </a:lnTo>
                    <a:lnTo>
                      <a:pt x="38" y="34"/>
                    </a:lnTo>
                    <a:lnTo>
                      <a:pt x="42" y="31"/>
                    </a:lnTo>
                    <a:lnTo>
                      <a:pt x="43" y="26"/>
                    </a:lnTo>
                    <a:lnTo>
                      <a:pt x="46" y="23"/>
                    </a:lnTo>
                    <a:lnTo>
                      <a:pt x="49" y="19"/>
                    </a:lnTo>
                    <a:lnTo>
                      <a:pt x="45" y="19"/>
                    </a:lnTo>
                    <a:lnTo>
                      <a:pt x="42" y="20"/>
                    </a:lnTo>
                    <a:lnTo>
                      <a:pt x="37" y="22"/>
                    </a:lnTo>
                    <a:lnTo>
                      <a:pt x="32" y="23"/>
                    </a:lnTo>
                    <a:lnTo>
                      <a:pt x="28" y="25"/>
                    </a:lnTo>
                    <a:lnTo>
                      <a:pt x="25" y="28"/>
                    </a:lnTo>
                    <a:lnTo>
                      <a:pt x="20" y="29"/>
                    </a:lnTo>
                    <a:lnTo>
                      <a:pt x="15" y="31"/>
                    </a:lnTo>
                    <a:lnTo>
                      <a:pt x="14" y="31"/>
                    </a:lnTo>
                    <a:lnTo>
                      <a:pt x="11" y="33"/>
                    </a:lnTo>
                    <a:lnTo>
                      <a:pt x="6" y="37"/>
                    </a:lnTo>
                    <a:lnTo>
                      <a:pt x="3" y="39"/>
                    </a:lnTo>
                    <a:lnTo>
                      <a:pt x="0" y="36"/>
                    </a:lnTo>
                    <a:lnTo>
                      <a:pt x="3" y="34"/>
                    </a:lnTo>
                    <a:lnTo>
                      <a:pt x="9" y="28"/>
                    </a:lnTo>
                    <a:lnTo>
                      <a:pt x="14" y="26"/>
                    </a:lnTo>
                    <a:lnTo>
                      <a:pt x="17" y="25"/>
                    </a:lnTo>
                    <a:lnTo>
                      <a:pt x="20" y="22"/>
                    </a:lnTo>
                    <a:lnTo>
                      <a:pt x="25" y="20"/>
                    </a:lnTo>
                    <a:lnTo>
                      <a:pt x="28" y="19"/>
                    </a:lnTo>
                    <a:lnTo>
                      <a:pt x="32" y="17"/>
                    </a:lnTo>
                    <a:lnTo>
                      <a:pt x="35" y="17"/>
                    </a:lnTo>
                    <a:lnTo>
                      <a:pt x="40" y="15"/>
                    </a:lnTo>
                    <a:lnTo>
                      <a:pt x="43" y="14"/>
                    </a:lnTo>
                    <a:lnTo>
                      <a:pt x="48" y="12"/>
                    </a:lnTo>
                    <a:lnTo>
                      <a:pt x="52" y="12"/>
                    </a:lnTo>
                    <a:lnTo>
                      <a:pt x="57" y="11"/>
                    </a:lnTo>
                    <a:lnTo>
                      <a:pt x="60" y="9"/>
                    </a:lnTo>
                    <a:lnTo>
                      <a:pt x="63" y="9"/>
                    </a:lnTo>
                    <a:lnTo>
                      <a:pt x="66" y="6"/>
                    </a:lnTo>
                    <a:lnTo>
                      <a:pt x="68" y="3"/>
                    </a:lnTo>
                    <a:lnTo>
                      <a:pt x="68" y="2"/>
                    </a:lnTo>
                    <a:lnTo>
                      <a:pt x="69" y="0"/>
                    </a:lnTo>
                    <a:lnTo>
                      <a:pt x="71" y="0"/>
                    </a:lnTo>
                    <a:lnTo>
                      <a:pt x="74" y="2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12" name="Freeform 68"/>
              <p:cNvSpPr>
                <a:spLocks/>
              </p:cNvSpPr>
              <p:nvPr/>
            </p:nvSpPr>
            <p:spPr bwMode="auto">
              <a:xfrm>
                <a:off x="5153" y="929"/>
                <a:ext cx="9" cy="18"/>
              </a:xfrm>
              <a:custGeom>
                <a:avLst/>
                <a:gdLst/>
                <a:ahLst/>
                <a:cxnLst>
                  <a:cxn ang="0">
                    <a:pos x="9" y="15"/>
                  </a:cxn>
                  <a:cxn ang="0">
                    <a:pos x="9" y="17"/>
                  </a:cxn>
                  <a:cxn ang="0">
                    <a:pos x="7" y="18"/>
                  </a:cxn>
                  <a:cxn ang="0">
                    <a:pos x="4" y="18"/>
                  </a:cxn>
                  <a:cxn ang="0">
                    <a:pos x="3" y="17"/>
                  </a:cxn>
                  <a:cxn ang="0">
                    <a:pos x="1" y="14"/>
                  </a:cxn>
                  <a:cxn ang="0">
                    <a:pos x="1" y="4"/>
                  </a:cxn>
                  <a:cxn ang="0">
                    <a:pos x="0" y="3"/>
                  </a:cxn>
                  <a:cxn ang="0">
                    <a:pos x="3" y="0"/>
                  </a:cxn>
                  <a:cxn ang="0">
                    <a:pos x="4" y="0"/>
                  </a:cxn>
                  <a:cxn ang="0">
                    <a:pos x="6" y="4"/>
                  </a:cxn>
                  <a:cxn ang="0">
                    <a:pos x="7" y="7"/>
                  </a:cxn>
                  <a:cxn ang="0">
                    <a:pos x="7" y="12"/>
                  </a:cxn>
                  <a:cxn ang="0">
                    <a:pos x="9" y="15"/>
                  </a:cxn>
                </a:cxnLst>
                <a:rect l="0" t="0" r="r" b="b"/>
                <a:pathLst>
                  <a:path w="9" h="18">
                    <a:moveTo>
                      <a:pt x="9" y="15"/>
                    </a:moveTo>
                    <a:lnTo>
                      <a:pt x="9" y="17"/>
                    </a:lnTo>
                    <a:lnTo>
                      <a:pt x="7" y="18"/>
                    </a:lnTo>
                    <a:lnTo>
                      <a:pt x="4" y="18"/>
                    </a:lnTo>
                    <a:lnTo>
                      <a:pt x="3" y="17"/>
                    </a:lnTo>
                    <a:lnTo>
                      <a:pt x="1" y="1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4"/>
                    </a:lnTo>
                    <a:lnTo>
                      <a:pt x="7" y="7"/>
                    </a:lnTo>
                    <a:lnTo>
                      <a:pt x="7" y="12"/>
                    </a:lnTo>
                    <a:lnTo>
                      <a:pt x="9" y="15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13" name="Freeform 69"/>
              <p:cNvSpPr>
                <a:spLocks/>
              </p:cNvSpPr>
              <p:nvPr/>
            </p:nvSpPr>
            <p:spPr bwMode="auto">
              <a:xfrm>
                <a:off x="5177" y="932"/>
                <a:ext cx="8" cy="17"/>
              </a:xfrm>
              <a:custGeom>
                <a:avLst/>
                <a:gdLst/>
                <a:ahLst/>
                <a:cxnLst>
                  <a:cxn ang="0">
                    <a:pos x="6" y="15"/>
                  </a:cxn>
                  <a:cxn ang="0">
                    <a:pos x="5" y="17"/>
                  </a:cxn>
                  <a:cxn ang="0">
                    <a:pos x="0" y="17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8" y="3"/>
                  </a:cxn>
                  <a:cxn ang="0">
                    <a:pos x="6" y="6"/>
                  </a:cxn>
                  <a:cxn ang="0">
                    <a:pos x="6" y="15"/>
                  </a:cxn>
                </a:cxnLst>
                <a:rect l="0" t="0" r="r" b="b"/>
                <a:pathLst>
                  <a:path w="8" h="17">
                    <a:moveTo>
                      <a:pt x="6" y="15"/>
                    </a:moveTo>
                    <a:lnTo>
                      <a:pt x="5" y="17"/>
                    </a:lnTo>
                    <a:lnTo>
                      <a:pt x="0" y="17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3"/>
                    </a:lnTo>
                    <a:lnTo>
                      <a:pt x="6" y="6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14" name="Freeform 70"/>
              <p:cNvSpPr>
                <a:spLocks/>
              </p:cNvSpPr>
              <p:nvPr/>
            </p:nvSpPr>
            <p:spPr bwMode="auto">
              <a:xfrm>
                <a:off x="5021" y="939"/>
                <a:ext cx="13" cy="52"/>
              </a:xfrm>
              <a:custGeom>
                <a:avLst/>
                <a:gdLst/>
                <a:ahLst/>
                <a:cxnLst>
                  <a:cxn ang="0">
                    <a:pos x="10" y="13"/>
                  </a:cxn>
                  <a:cxn ang="0">
                    <a:pos x="12" y="16"/>
                  </a:cxn>
                  <a:cxn ang="0">
                    <a:pos x="13" y="19"/>
                  </a:cxn>
                  <a:cxn ang="0">
                    <a:pos x="13" y="24"/>
                  </a:cxn>
                  <a:cxn ang="0">
                    <a:pos x="12" y="27"/>
                  </a:cxn>
                  <a:cxn ang="0">
                    <a:pos x="9" y="27"/>
                  </a:cxn>
                  <a:cxn ang="0">
                    <a:pos x="9" y="28"/>
                  </a:cxn>
                  <a:cxn ang="0">
                    <a:pos x="7" y="32"/>
                  </a:cxn>
                  <a:cxn ang="0">
                    <a:pos x="9" y="33"/>
                  </a:cxn>
                  <a:cxn ang="0">
                    <a:pos x="9" y="36"/>
                  </a:cxn>
                  <a:cxn ang="0">
                    <a:pos x="10" y="38"/>
                  </a:cxn>
                  <a:cxn ang="0">
                    <a:pos x="12" y="41"/>
                  </a:cxn>
                  <a:cxn ang="0">
                    <a:pos x="12" y="47"/>
                  </a:cxn>
                  <a:cxn ang="0">
                    <a:pos x="10" y="50"/>
                  </a:cxn>
                  <a:cxn ang="0">
                    <a:pos x="10" y="52"/>
                  </a:cxn>
                  <a:cxn ang="0">
                    <a:pos x="6" y="52"/>
                  </a:cxn>
                  <a:cxn ang="0">
                    <a:pos x="4" y="50"/>
                  </a:cxn>
                  <a:cxn ang="0">
                    <a:pos x="4" y="38"/>
                  </a:cxn>
                  <a:cxn ang="0">
                    <a:pos x="3" y="27"/>
                  </a:cxn>
                  <a:cxn ang="0">
                    <a:pos x="3" y="16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4" y="0"/>
                  </a:cxn>
                  <a:cxn ang="0">
                    <a:pos x="6" y="2"/>
                  </a:cxn>
                  <a:cxn ang="0">
                    <a:pos x="6" y="4"/>
                  </a:cxn>
                  <a:cxn ang="0">
                    <a:pos x="7" y="7"/>
                  </a:cxn>
                  <a:cxn ang="0">
                    <a:pos x="9" y="10"/>
                  </a:cxn>
                  <a:cxn ang="0">
                    <a:pos x="10" y="11"/>
                  </a:cxn>
                  <a:cxn ang="0">
                    <a:pos x="10" y="13"/>
                  </a:cxn>
                </a:cxnLst>
                <a:rect l="0" t="0" r="r" b="b"/>
                <a:pathLst>
                  <a:path w="13" h="52">
                    <a:moveTo>
                      <a:pt x="10" y="13"/>
                    </a:moveTo>
                    <a:lnTo>
                      <a:pt x="12" y="16"/>
                    </a:lnTo>
                    <a:lnTo>
                      <a:pt x="13" y="19"/>
                    </a:lnTo>
                    <a:lnTo>
                      <a:pt x="13" y="24"/>
                    </a:lnTo>
                    <a:lnTo>
                      <a:pt x="12" y="27"/>
                    </a:lnTo>
                    <a:lnTo>
                      <a:pt x="9" y="27"/>
                    </a:lnTo>
                    <a:lnTo>
                      <a:pt x="9" y="28"/>
                    </a:lnTo>
                    <a:lnTo>
                      <a:pt x="7" y="32"/>
                    </a:lnTo>
                    <a:lnTo>
                      <a:pt x="9" y="33"/>
                    </a:lnTo>
                    <a:lnTo>
                      <a:pt x="9" y="36"/>
                    </a:lnTo>
                    <a:lnTo>
                      <a:pt x="10" y="38"/>
                    </a:lnTo>
                    <a:lnTo>
                      <a:pt x="12" y="41"/>
                    </a:lnTo>
                    <a:lnTo>
                      <a:pt x="12" y="47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6" y="52"/>
                    </a:lnTo>
                    <a:lnTo>
                      <a:pt x="4" y="50"/>
                    </a:lnTo>
                    <a:lnTo>
                      <a:pt x="4" y="38"/>
                    </a:lnTo>
                    <a:lnTo>
                      <a:pt x="3" y="27"/>
                    </a:lnTo>
                    <a:lnTo>
                      <a:pt x="3" y="16"/>
                    </a:lnTo>
                    <a:lnTo>
                      <a:pt x="0" y="4"/>
                    </a:lnTo>
                    <a:lnTo>
                      <a:pt x="3" y="2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6" y="4"/>
                    </a:lnTo>
                    <a:lnTo>
                      <a:pt x="7" y="7"/>
                    </a:lnTo>
                    <a:lnTo>
                      <a:pt x="9" y="10"/>
                    </a:lnTo>
                    <a:lnTo>
                      <a:pt x="10" y="11"/>
                    </a:lnTo>
                    <a:lnTo>
                      <a:pt x="10" y="13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15" name="Freeform 71"/>
              <p:cNvSpPr>
                <a:spLocks/>
              </p:cNvSpPr>
              <p:nvPr/>
            </p:nvSpPr>
            <p:spPr bwMode="auto">
              <a:xfrm>
                <a:off x="4975" y="949"/>
                <a:ext cx="21" cy="20"/>
              </a:xfrm>
              <a:custGeom>
                <a:avLst/>
                <a:gdLst/>
                <a:ahLst/>
                <a:cxnLst>
                  <a:cxn ang="0">
                    <a:pos x="21" y="6"/>
                  </a:cxn>
                  <a:cxn ang="0">
                    <a:pos x="16" y="11"/>
                  </a:cxn>
                  <a:cxn ang="0">
                    <a:pos x="15" y="11"/>
                  </a:cxn>
                  <a:cxn ang="0">
                    <a:pos x="13" y="12"/>
                  </a:cxn>
                  <a:cxn ang="0">
                    <a:pos x="10" y="14"/>
                  </a:cxn>
                  <a:cxn ang="0">
                    <a:pos x="10" y="15"/>
                  </a:cxn>
                  <a:cxn ang="0">
                    <a:pos x="7" y="17"/>
                  </a:cxn>
                  <a:cxn ang="0">
                    <a:pos x="0" y="20"/>
                  </a:cxn>
                  <a:cxn ang="0">
                    <a:pos x="0" y="18"/>
                  </a:cxn>
                  <a:cxn ang="0">
                    <a:pos x="1" y="15"/>
                  </a:cxn>
                  <a:cxn ang="0">
                    <a:pos x="1" y="12"/>
                  </a:cxn>
                  <a:cxn ang="0">
                    <a:pos x="3" y="9"/>
                  </a:cxn>
                  <a:cxn ang="0">
                    <a:pos x="12" y="0"/>
                  </a:cxn>
                  <a:cxn ang="0">
                    <a:pos x="13" y="1"/>
                  </a:cxn>
                  <a:cxn ang="0">
                    <a:pos x="16" y="1"/>
                  </a:cxn>
                  <a:cxn ang="0">
                    <a:pos x="21" y="6"/>
                  </a:cxn>
                </a:cxnLst>
                <a:rect l="0" t="0" r="r" b="b"/>
                <a:pathLst>
                  <a:path w="21" h="20">
                    <a:moveTo>
                      <a:pt x="21" y="6"/>
                    </a:moveTo>
                    <a:lnTo>
                      <a:pt x="16" y="11"/>
                    </a:lnTo>
                    <a:lnTo>
                      <a:pt x="15" y="11"/>
                    </a:lnTo>
                    <a:lnTo>
                      <a:pt x="13" y="12"/>
                    </a:lnTo>
                    <a:lnTo>
                      <a:pt x="10" y="14"/>
                    </a:lnTo>
                    <a:lnTo>
                      <a:pt x="10" y="15"/>
                    </a:lnTo>
                    <a:lnTo>
                      <a:pt x="7" y="17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1" y="15"/>
                    </a:lnTo>
                    <a:lnTo>
                      <a:pt x="1" y="12"/>
                    </a:lnTo>
                    <a:lnTo>
                      <a:pt x="3" y="9"/>
                    </a:lnTo>
                    <a:lnTo>
                      <a:pt x="12" y="0"/>
                    </a:lnTo>
                    <a:lnTo>
                      <a:pt x="13" y="1"/>
                    </a:lnTo>
                    <a:lnTo>
                      <a:pt x="16" y="1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16" name="Freeform 72"/>
              <p:cNvSpPr>
                <a:spLocks/>
              </p:cNvSpPr>
              <p:nvPr/>
            </p:nvSpPr>
            <p:spPr bwMode="auto">
              <a:xfrm>
                <a:off x="5137" y="955"/>
                <a:ext cx="16" cy="9"/>
              </a:xfrm>
              <a:custGeom>
                <a:avLst/>
                <a:gdLst/>
                <a:ahLst/>
                <a:cxnLst>
                  <a:cxn ang="0">
                    <a:pos x="14" y="8"/>
                  </a:cxn>
                  <a:cxn ang="0">
                    <a:pos x="13" y="9"/>
                  </a:cxn>
                  <a:cxn ang="0">
                    <a:pos x="9" y="9"/>
                  </a:cxn>
                  <a:cxn ang="0">
                    <a:pos x="8" y="8"/>
                  </a:cxn>
                  <a:cxn ang="0">
                    <a:pos x="6" y="8"/>
                  </a:cxn>
                  <a:cxn ang="0">
                    <a:pos x="5" y="6"/>
                  </a:cxn>
                  <a:cxn ang="0">
                    <a:pos x="2" y="6"/>
                  </a:cxn>
                  <a:cxn ang="0">
                    <a:pos x="0" y="5"/>
                  </a:cxn>
                  <a:cxn ang="0">
                    <a:pos x="2" y="0"/>
                  </a:cxn>
                  <a:cxn ang="0">
                    <a:pos x="3" y="2"/>
                  </a:cxn>
                  <a:cxn ang="0">
                    <a:pos x="6" y="3"/>
                  </a:cxn>
                  <a:cxn ang="0">
                    <a:pos x="9" y="3"/>
                  </a:cxn>
                  <a:cxn ang="0">
                    <a:pos x="11" y="2"/>
                  </a:cxn>
                  <a:cxn ang="0">
                    <a:pos x="14" y="3"/>
                  </a:cxn>
                  <a:cxn ang="0">
                    <a:pos x="16" y="3"/>
                  </a:cxn>
                  <a:cxn ang="0">
                    <a:pos x="16" y="5"/>
                  </a:cxn>
                  <a:cxn ang="0">
                    <a:pos x="14" y="8"/>
                  </a:cxn>
                </a:cxnLst>
                <a:rect l="0" t="0" r="r" b="b"/>
                <a:pathLst>
                  <a:path w="16" h="9">
                    <a:moveTo>
                      <a:pt x="14" y="8"/>
                    </a:moveTo>
                    <a:lnTo>
                      <a:pt x="13" y="9"/>
                    </a:lnTo>
                    <a:lnTo>
                      <a:pt x="9" y="9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5" y="6"/>
                    </a:lnTo>
                    <a:lnTo>
                      <a:pt x="2" y="6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3" y="2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11" y="2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17" name="Freeform 73"/>
              <p:cNvSpPr>
                <a:spLocks/>
              </p:cNvSpPr>
              <p:nvPr/>
            </p:nvSpPr>
            <p:spPr bwMode="auto">
              <a:xfrm>
                <a:off x="5156" y="958"/>
                <a:ext cx="43" cy="42"/>
              </a:xfrm>
              <a:custGeom>
                <a:avLst/>
                <a:gdLst/>
                <a:ahLst/>
                <a:cxnLst>
                  <a:cxn ang="0">
                    <a:pos x="38" y="6"/>
                  </a:cxn>
                  <a:cxn ang="0">
                    <a:pos x="40" y="9"/>
                  </a:cxn>
                  <a:cxn ang="0">
                    <a:pos x="41" y="11"/>
                  </a:cxn>
                  <a:cxn ang="0">
                    <a:pos x="41" y="14"/>
                  </a:cxn>
                  <a:cxn ang="0">
                    <a:pos x="43" y="17"/>
                  </a:cxn>
                  <a:cxn ang="0">
                    <a:pos x="43" y="27"/>
                  </a:cxn>
                  <a:cxn ang="0">
                    <a:pos x="41" y="28"/>
                  </a:cxn>
                  <a:cxn ang="0">
                    <a:pos x="41" y="31"/>
                  </a:cxn>
                  <a:cxn ang="0">
                    <a:pos x="40" y="33"/>
                  </a:cxn>
                  <a:cxn ang="0">
                    <a:pos x="38" y="36"/>
                  </a:cxn>
                  <a:cxn ang="0">
                    <a:pos x="37" y="37"/>
                  </a:cxn>
                  <a:cxn ang="0">
                    <a:pos x="33" y="39"/>
                  </a:cxn>
                  <a:cxn ang="0">
                    <a:pos x="32" y="41"/>
                  </a:cxn>
                  <a:cxn ang="0">
                    <a:pos x="29" y="42"/>
                  </a:cxn>
                  <a:cxn ang="0">
                    <a:pos x="26" y="42"/>
                  </a:cxn>
                  <a:cxn ang="0">
                    <a:pos x="23" y="41"/>
                  </a:cxn>
                  <a:cxn ang="0">
                    <a:pos x="14" y="41"/>
                  </a:cxn>
                  <a:cxn ang="0">
                    <a:pos x="10" y="39"/>
                  </a:cxn>
                  <a:cxn ang="0">
                    <a:pos x="7" y="37"/>
                  </a:cxn>
                  <a:cxn ang="0">
                    <a:pos x="6" y="36"/>
                  </a:cxn>
                  <a:cxn ang="0">
                    <a:pos x="3" y="34"/>
                  </a:cxn>
                  <a:cxn ang="0">
                    <a:pos x="1" y="30"/>
                  </a:cxn>
                  <a:cxn ang="0">
                    <a:pos x="0" y="25"/>
                  </a:cxn>
                  <a:cxn ang="0">
                    <a:pos x="0" y="19"/>
                  </a:cxn>
                  <a:cxn ang="0">
                    <a:pos x="1" y="14"/>
                  </a:cxn>
                  <a:cxn ang="0">
                    <a:pos x="3" y="11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12" y="0"/>
                  </a:cxn>
                  <a:cxn ang="0">
                    <a:pos x="29" y="0"/>
                  </a:cxn>
                  <a:cxn ang="0">
                    <a:pos x="32" y="2"/>
                  </a:cxn>
                  <a:cxn ang="0">
                    <a:pos x="33" y="2"/>
                  </a:cxn>
                  <a:cxn ang="0">
                    <a:pos x="35" y="5"/>
                  </a:cxn>
                  <a:cxn ang="0">
                    <a:pos x="38" y="6"/>
                  </a:cxn>
                </a:cxnLst>
                <a:rect l="0" t="0" r="r" b="b"/>
                <a:pathLst>
                  <a:path w="43" h="42">
                    <a:moveTo>
                      <a:pt x="38" y="6"/>
                    </a:moveTo>
                    <a:lnTo>
                      <a:pt x="40" y="9"/>
                    </a:lnTo>
                    <a:lnTo>
                      <a:pt x="41" y="11"/>
                    </a:lnTo>
                    <a:lnTo>
                      <a:pt x="41" y="14"/>
                    </a:lnTo>
                    <a:lnTo>
                      <a:pt x="43" y="17"/>
                    </a:lnTo>
                    <a:lnTo>
                      <a:pt x="43" y="27"/>
                    </a:lnTo>
                    <a:lnTo>
                      <a:pt x="41" y="28"/>
                    </a:lnTo>
                    <a:lnTo>
                      <a:pt x="41" y="31"/>
                    </a:lnTo>
                    <a:lnTo>
                      <a:pt x="40" y="33"/>
                    </a:lnTo>
                    <a:lnTo>
                      <a:pt x="38" y="36"/>
                    </a:lnTo>
                    <a:lnTo>
                      <a:pt x="37" y="37"/>
                    </a:lnTo>
                    <a:lnTo>
                      <a:pt x="33" y="39"/>
                    </a:lnTo>
                    <a:lnTo>
                      <a:pt x="32" y="41"/>
                    </a:lnTo>
                    <a:lnTo>
                      <a:pt x="29" y="42"/>
                    </a:lnTo>
                    <a:lnTo>
                      <a:pt x="26" y="42"/>
                    </a:lnTo>
                    <a:lnTo>
                      <a:pt x="23" y="41"/>
                    </a:lnTo>
                    <a:lnTo>
                      <a:pt x="14" y="41"/>
                    </a:lnTo>
                    <a:lnTo>
                      <a:pt x="10" y="39"/>
                    </a:lnTo>
                    <a:lnTo>
                      <a:pt x="7" y="37"/>
                    </a:lnTo>
                    <a:lnTo>
                      <a:pt x="6" y="36"/>
                    </a:lnTo>
                    <a:lnTo>
                      <a:pt x="3" y="34"/>
                    </a:lnTo>
                    <a:lnTo>
                      <a:pt x="1" y="30"/>
                    </a:lnTo>
                    <a:lnTo>
                      <a:pt x="0" y="25"/>
                    </a:lnTo>
                    <a:lnTo>
                      <a:pt x="0" y="19"/>
                    </a:lnTo>
                    <a:lnTo>
                      <a:pt x="1" y="14"/>
                    </a:lnTo>
                    <a:lnTo>
                      <a:pt x="3" y="11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29" y="0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5" y="5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18" name="Freeform 74"/>
              <p:cNvSpPr>
                <a:spLocks/>
              </p:cNvSpPr>
              <p:nvPr/>
            </p:nvSpPr>
            <p:spPr bwMode="auto">
              <a:xfrm>
                <a:off x="5080" y="963"/>
                <a:ext cx="47" cy="20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45" y="9"/>
                  </a:cxn>
                  <a:cxn ang="0">
                    <a:pos x="45" y="11"/>
                  </a:cxn>
                  <a:cxn ang="0">
                    <a:pos x="47" y="12"/>
                  </a:cxn>
                  <a:cxn ang="0">
                    <a:pos x="47" y="15"/>
                  </a:cxn>
                  <a:cxn ang="0">
                    <a:pos x="45" y="17"/>
                  </a:cxn>
                  <a:cxn ang="0">
                    <a:pos x="42" y="18"/>
                  </a:cxn>
                  <a:cxn ang="0">
                    <a:pos x="40" y="20"/>
                  </a:cxn>
                  <a:cxn ang="0">
                    <a:pos x="30" y="20"/>
                  </a:cxn>
                  <a:cxn ang="0">
                    <a:pos x="27" y="18"/>
                  </a:cxn>
                  <a:cxn ang="0">
                    <a:pos x="23" y="15"/>
                  </a:cxn>
                  <a:cxn ang="0">
                    <a:pos x="22" y="12"/>
                  </a:cxn>
                  <a:cxn ang="0">
                    <a:pos x="16" y="6"/>
                  </a:cxn>
                  <a:cxn ang="0">
                    <a:pos x="8" y="6"/>
                  </a:cxn>
                  <a:cxn ang="0">
                    <a:pos x="8" y="8"/>
                  </a:cxn>
                  <a:cxn ang="0">
                    <a:pos x="7" y="11"/>
                  </a:cxn>
                  <a:cxn ang="0">
                    <a:pos x="7" y="12"/>
                  </a:cxn>
                  <a:cxn ang="0">
                    <a:pos x="5" y="12"/>
                  </a:cxn>
                  <a:cxn ang="0">
                    <a:pos x="4" y="14"/>
                  </a:cxn>
                  <a:cxn ang="0">
                    <a:pos x="0" y="14"/>
                  </a:cxn>
                  <a:cxn ang="0">
                    <a:pos x="0" y="11"/>
                  </a:cxn>
                  <a:cxn ang="0">
                    <a:pos x="2" y="9"/>
                  </a:cxn>
                  <a:cxn ang="0">
                    <a:pos x="4" y="6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3"/>
                  </a:cxn>
                  <a:cxn ang="0">
                    <a:pos x="8" y="1"/>
                  </a:cxn>
                  <a:cxn ang="0">
                    <a:pos x="14" y="0"/>
                  </a:cxn>
                  <a:cxn ang="0">
                    <a:pos x="19" y="3"/>
                  </a:cxn>
                  <a:cxn ang="0">
                    <a:pos x="25" y="9"/>
                  </a:cxn>
                  <a:cxn ang="0">
                    <a:pos x="30" y="12"/>
                  </a:cxn>
                  <a:cxn ang="0">
                    <a:pos x="33" y="14"/>
                  </a:cxn>
                  <a:cxn ang="0">
                    <a:pos x="37" y="14"/>
                  </a:cxn>
                  <a:cxn ang="0">
                    <a:pos x="42" y="11"/>
                  </a:cxn>
                </a:cxnLst>
                <a:rect l="0" t="0" r="r" b="b"/>
                <a:pathLst>
                  <a:path w="47" h="20">
                    <a:moveTo>
                      <a:pt x="42" y="11"/>
                    </a:moveTo>
                    <a:lnTo>
                      <a:pt x="45" y="9"/>
                    </a:lnTo>
                    <a:lnTo>
                      <a:pt x="45" y="11"/>
                    </a:lnTo>
                    <a:lnTo>
                      <a:pt x="47" y="12"/>
                    </a:lnTo>
                    <a:lnTo>
                      <a:pt x="47" y="15"/>
                    </a:lnTo>
                    <a:lnTo>
                      <a:pt x="45" y="17"/>
                    </a:lnTo>
                    <a:lnTo>
                      <a:pt x="42" y="18"/>
                    </a:lnTo>
                    <a:lnTo>
                      <a:pt x="40" y="20"/>
                    </a:lnTo>
                    <a:lnTo>
                      <a:pt x="30" y="20"/>
                    </a:lnTo>
                    <a:lnTo>
                      <a:pt x="27" y="18"/>
                    </a:lnTo>
                    <a:lnTo>
                      <a:pt x="23" y="15"/>
                    </a:lnTo>
                    <a:lnTo>
                      <a:pt x="22" y="12"/>
                    </a:lnTo>
                    <a:lnTo>
                      <a:pt x="16" y="6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7" y="11"/>
                    </a:lnTo>
                    <a:lnTo>
                      <a:pt x="7" y="12"/>
                    </a:lnTo>
                    <a:lnTo>
                      <a:pt x="5" y="12"/>
                    </a:lnTo>
                    <a:lnTo>
                      <a:pt x="4" y="14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2" y="9"/>
                    </a:lnTo>
                    <a:lnTo>
                      <a:pt x="4" y="6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8" y="1"/>
                    </a:lnTo>
                    <a:lnTo>
                      <a:pt x="14" y="0"/>
                    </a:lnTo>
                    <a:lnTo>
                      <a:pt x="19" y="3"/>
                    </a:lnTo>
                    <a:lnTo>
                      <a:pt x="25" y="9"/>
                    </a:lnTo>
                    <a:lnTo>
                      <a:pt x="30" y="12"/>
                    </a:lnTo>
                    <a:lnTo>
                      <a:pt x="33" y="14"/>
                    </a:lnTo>
                    <a:lnTo>
                      <a:pt x="37" y="14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19" name="Freeform 75"/>
              <p:cNvSpPr>
                <a:spLocks/>
              </p:cNvSpPr>
              <p:nvPr/>
            </p:nvSpPr>
            <p:spPr bwMode="auto">
              <a:xfrm>
                <a:off x="5162" y="964"/>
                <a:ext cx="29" cy="28"/>
              </a:xfrm>
              <a:custGeom>
                <a:avLst/>
                <a:gdLst/>
                <a:ahLst/>
                <a:cxnLst>
                  <a:cxn ang="0">
                    <a:pos x="29" y="10"/>
                  </a:cxn>
                  <a:cxn ang="0">
                    <a:pos x="29" y="17"/>
                  </a:cxn>
                  <a:cxn ang="0">
                    <a:pos x="27" y="22"/>
                  </a:cxn>
                  <a:cxn ang="0">
                    <a:pos x="26" y="25"/>
                  </a:cxn>
                  <a:cxn ang="0">
                    <a:pos x="24" y="27"/>
                  </a:cxn>
                  <a:cxn ang="0">
                    <a:pos x="21" y="27"/>
                  </a:cxn>
                  <a:cxn ang="0">
                    <a:pos x="20" y="28"/>
                  </a:cxn>
                  <a:cxn ang="0">
                    <a:pos x="14" y="28"/>
                  </a:cxn>
                  <a:cxn ang="0">
                    <a:pos x="11" y="25"/>
                  </a:cxn>
                  <a:cxn ang="0">
                    <a:pos x="9" y="27"/>
                  </a:cxn>
                  <a:cxn ang="0">
                    <a:pos x="4" y="27"/>
                  </a:cxn>
                  <a:cxn ang="0">
                    <a:pos x="1" y="24"/>
                  </a:cxn>
                  <a:cxn ang="0">
                    <a:pos x="1" y="19"/>
                  </a:cxn>
                  <a:cxn ang="0">
                    <a:pos x="0" y="13"/>
                  </a:cxn>
                  <a:cxn ang="0">
                    <a:pos x="1" y="8"/>
                  </a:cxn>
                  <a:cxn ang="0">
                    <a:pos x="3" y="7"/>
                  </a:cxn>
                  <a:cxn ang="0">
                    <a:pos x="3" y="5"/>
                  </a:cxn>
                  <a:cxn ang="0">
                    <a:pos x="4" y="5"/>
                  </a:cxn>
                  <a:cxn ang="0">
                    <a:pos x="6" y="3"/>
                  </a:cxn>
                  <a:cxn ang="0">
                    <a:pos x="8" y="3"/>
                  </a:cxn>
                  <a:cxn ang="0">
                    <a:pos x="11" y="0"/>
                  </a:cxn>
                  <a:cxn ang="0">
                    <a:pos x="18" y="0"/>
                  </a:cxn>
                  <a:cxn ang="0">
                    <a:pos x="21" y="2"/>
                  </a:cxn>
                  <a:cxn ang="0">
                    <a:pos x="24" y="3"/>
                  </a:cxn>
                  <a:cxn ang="0">
                    <a:pos x="27" y="7"/>
                  </a:cxn>
                  <a:cxn ang="0">
                    <a:pos x="29" y="10"/>
                  </a:cxn>
                </a:cxnLst>
                <a:rect l="0" t="0" r="r" b="b"/>
                <a:pathLst>
                  <a:path w="29" h="28">
                    <a:moveTo>
                      <a:pt x="29" y="10"/>
                    </a:moveTo>
                    <a:lnTo>
                      <a:pt x="29" y="17"/>
                    </a:lnTo>
                    <a:lnTo>
                      <a:pt x="27" y="22"/>
                    </a:lnTo>
                    <a:lnTo>
                      <a:pt x="26" y="25"/>
                    </a:lnTo>
                    <a:lnTo>
                      <a:pt x="24" y="27"/>
                    </a:lnTo>
                    <a:lnTo>
                      <a:pt x="21" y="27"/>
                    </a:lnTo>
                    <a:lnTo>
                      <a:pt x="20" y="28"/>
                    </a:lnTo>
                    <a:lnTo>
                      <a:pt x="14" y="28"/>
                    </a:lnTo>
                    <a:lnTo>
                      <a:pt x="11" y="25"/>
                    </a:lnTo>
                    <a:lnTo>
                      <a:pt x="9" y="27"/>
                    </a:lnTo>
                    <a:lnTo>
                      <a:pt x="4" y="27"/>
                    </a:lnTo>
                    <a:lnTo>
                      <a:pt x="1" y="24"/>
                    </a:lnTo>
                    <a:lnTo>
                      <a:pt x="1" y="19"/>
                    </a:lnTo>
                    <a:lnTo>
                      <a:pt x="0" y="13"/>
                    </a:lnTo>
                    <a:lnTo>
                      <a:pt x="1" y="8"/>
                    </a:lnTo>
                    <a:lnTo>
                      <a:pt x="3" y="7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11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4" y="3"/>
                    </a:lnTo>
                    <a:lnTo>
                      <a:pt x="27" y="7"/>
                    </a:lnTo>
                    <a:lnTo>
                      <a:pt x="29" y="10"/>
                    </a:lnTo>
                    <a:close/>
                  </a:path>
                </a:pathLst>
              </a:custGeom>
              <a:solidFill>
                <a:srgbClr val="FFF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20" name="Freeform 76"/>
              <p:cNvSpPr>
                <a:spLocks/>
              </p:cNvSpPr>
              <p:nvPr/>
            </p:nvSpPr>
            <p:spPr bwMode="auto">
              <a:xfrm>
                <a:off x="5136" y="994"/>
                <a:ext cx="15" cy="8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15" y="5"/>
                  </a:cxn>
                  <a:cxn ang="0">
                    <a:pos x="12" y="8"/>
                  </a:cxn>
                  <a:cxn ang="0">
                    <a:pos x="1" y="8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3" y="1"/>
                  </a:cxn>
                  <a:cxn ang="0">
                    <a:pos x="6" y="1"/>
                  </a:cxn>
                  <a:cxn ang="0">
                    <a:pos x="7" y="0"/>
                  </a:cxn>
                  <a:cxn ang="0">
                    <a:pos x="12" y="0"/>
                  </a:cxn>
                  <a:cxn ang="0">
                    <a:pos x="14" y="1"/>
                  </a:cxn>
                  <a:cxn ang="0">
                    <a:pos x="15" y="1"/>
                  </a:cxn>
                </a:cxnLst>
                <a:rect l="0" t="0" r="r" b="b"/>
                <a:pathLst>
                  <a:path w="15" h="8">
                    <a:moveTo>
                      <a:pt x="15" y="1"/>
                    </a:moveTo>
                    <a:lnTo>
                      <a:pt x="15" y="5"/>
                    </a:lnTo>
                    <a:lnTo>
                      <a:pt x="12" y="8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3" y="1"/>
                    </a:lnTo>
                    <a:lnTo>
                      <a:pt x="6" y="1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14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21" name="Freeform 77"/>
              <p:cNvSpPr>
                <a:spLocks/>
              </p:cNvSpPr>
              <p:nvPr/>
            </p:nvSpPr>
            <p:spPr bwMode="auto">
              <a:xfrm>
                <a:off x="4921" y="1002"/>
                <a:ext cx="21" cy="34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1" y="3"/>
                  </a:cxn>
                  <a:cxn ang="0">
                    <a:pos x="9" y="6"/>
                  </a:cxn>
                  <a:cxn ang="0">
                    <a:pos x="9" y="9"/>
                  </a:cxn>
                  <a:cxn ang="0">
                    <a:pos x="7" y="14"/>
                  </a:cxn>
                  <a:cxn ang="0">
                    <a:pos x="6" y="17"/>
                  </a:cxn>
                  <a:cxn ang="0">
                    <a:pos x="6" y="23"/>
                  </a:cxn>
                  <a:cxn ang="0">
                    <a:pos x="7" y="28"/>
                  </a:cxn>
                  <a:cxn ang="0">
                    <a:pos x="11" y="26"/>
                  </a:cxn>
                  <a:cxn ang="0">
                    <a:pos x="12" y="24"/>
                  </a:cxn>
                  <a:cxn ang="0">
                    <a:pos x="14" y="21"/>
                  </a:cxn>
                  <a:cxn ang="0">
                    <a:pos x="14" y="18"/>
                  </a:cxn>
                  <a:cxn ang="0">
                    <a:pos x="17" y="15"/>
                  </a:cxn>
                  <a:cxn ang="0">
                    <a:pos x="18" y="17"/>
                  </a:cxn>
                  <a:cxn ang="0">
                    <a:pos x="21" y="18"/>
                  </a:cxn>
                  <a:cxn ang="0">
                    <a:pos x="20" y="21"/>
                  </a:cxn>
                  <a:cxn ang="0">
                    <a:pos x="20" y="24"/>
                  </a:cxn>
                  <a:cxn ang="0">
                    <a:pos x="18" y="26"/>
                  </a:cxn>
                  <a:cxn ang="0">
                    <a:pos x="18" y="28"/>
                  </a:cxn>
                  <a:cxn ang="0">
                    <a:pos x="17" y="31"/>
                  </a:cxn>
                  <a:cxn ang="0">
                    <a:pos x="14" y="34"/>
                  </a:cxn>
                  <a:cxn ang="0">
                    <a:pos x="7" y="34"/>
                  </a:cxn>
                  <a:cxn ang="0">
                    <a:pos x="6" y="32"/>
                  </a:cxn>
                  <a:cxn ang="0">
                    <a:pos x="4" y="32"/>
                  </a:cxn>
                  <a:cxn ang="0">
                    <a:pos x="1" y="29"/>
                  </a:cxn>
                  <a:cxn ang="0">
                    <a:pos x="1" y="28"/>
                  </a:cxn>
                  <a:cxn ang="0">
                    <a:pos x="0" y="26"/>
                  </a:cxn>
                  <a:cxn ang="0">
                    <a:pos x="0" y="18"/>
                  </a:cxn>
                  <a:cxn ang="0">
                    <a:pos x="1" y="15"/>
                  </a:cxn>
                  <a:cxn ang="0">
                    <a:pos x="1" y="12"/>
                  </a:cxn>
                  <a:cxn ang="0">
                    <a:pos x="3" y="9"/>
                  </a:cxn>
                  <a:cxn ang="0">
                    <a:pos x="4" y="6"/>
                  </a:cxn>
                  <a:cxn ang="0">
                    <a:pos x="6" y="3"/>
                  </a:cxn>
                  <a:cxn ang="0">
                    <a:pos x="6" y="0"/>
                  </a:cxn>
                  <a:cxn ang="0">
                    <a:pos x="9" y="0"/>
                  </a:cxn>
                </a:cxnLst>
                <a:rect l="0" t="0" r="r" b="b"/>
                <a:pathLst>
                  <a:path w="21" h="34">
                    <a:moveTo>
                      <a:pt x="9" y="0"/>
                    </a:moveTo>
                    <a:lnTo>
                      <a:pt x="11" y="3"/>
                    </a:lnTo>
                    <a:lnTo>
                      <a:pt x="9" y="6"/>
                    </a:lnTo>
                    <a:lnTo>
                      <a:pt x="9" y="9"/>
                    </a:lnTo>
                    <a:lnTo>
                      <a:pt x="7" y="14"/>
                    </a:lnTo>
                    <a:lnTo>
                      <a:pt x="6" y="17"/>
                    </a:lnTo>
                    <a:lnTo>
                      <a:pt x="6" y="23"/>
                    </a:lnTo>
                    <a:lnTo>
                      <a:pt x="7" y="28"/>
                    </a:lnTo>
                    <a:lnTo>
                      <a:pt x="11" y="26"/>
                    </a:lnTo>
                    <a:lnTo>
                      <a:pt x="12" y="24"/>
                    </a:lnTo>
                    <a:lnTo>
                      <a:pt x="14" y="21"/>
                    </a:lnTo>
                    <a:lnTo>
                      <a:pt x="14" y="18"/>
                    </a:lnTo>
                    <a:lnTo>
                      <a:pt x="17" y="15"/>
                    </a:lnTo>
                    <a:lnTo>
                      <a:pt x="18" y="17"/>
                    </a:lnTo>
                    <a:lnTo>
                      <a:pt x="21" y="18"/>
                    </a:lnTo>
                    <a:lnTo>
                      <a:pt x="20" y="21"/>
                    </a:lnTo>
                    <a:lnTo>
                      <a:pt x="20" y="24"/>
                    </a:lnTo>
                    <a:lnTo>
                      <a:pt x="18" y="26"/>
                    </a:lnTo>
                    <a:lnTo>
                      <a:pt x="18" y="28"/>
                    </a:lnTo>
                    <a:lnTo>
                      <a:pt x="17" y="31"/>
                    </a:lnTo>
                    <a:lnTo>
                      <a:pt x="14" y="34"/>
                    </a:lnTo>
                    <a:lnTo>
                      <a:pt x="7" y="34"/>
                    </a:lnTo>
                    <a:lnTo>
                      <a:pt x="6" y="32"/>
                    </a:lnTo>
                    <a:lnTo>
                      <a:pt x="4" y="32"/>
                    </a:lnTo>
                    <a:lnTo>
                      <a:pt x="1" y="29"/>
                    </a:lnTo>
                    <a:lnTo>
                      <a:pt x="1" y="28"/>
                    </a:lnTo>
                    <a:lnTo>
                      <a:pt x="0" y="26"/>
                    </a:lnTo>
                    <a:lnTo>
                      <a:pt x="0" y="18"/>
                    </a:lnTo>
                    <a:lnTo>
                      <a:pt x="1" y="15"/>
                    </a:lnTo>
                    <a:lnTo>
                      <a:pt x="1" y="12"/>
                    </a:lnTo>
                    <a:lnTo>
                      <a:pt x="3" y="9"/>
                    </a:lnTo>
                    <a:lnTo>
                      <a:pt x="4" y="6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22" name="Freeform 78"/>
              <p:cNvSpPr>
                <a:spLocks/>
              </p:cNvSpPr>
              <p:nvPr/>
            </p:nvSpPr>
            <p:spPr bwMode="auto">
              <a:xfrm>
                <a:off x="5200" y="1002"/>
                <a:ext cx="13" cy="12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1" y="9"/>
                  </a:cxn>
                  <a:cxn ang="0">
                    <a:pos x="11" y="12"/>
                  </a:cxn>
                  <a:cxn ang="0">
                    <a:pos x="8" y="12"/>
                  </a:cxn>
                  <a:cxn ang="0">
                    <a:pos x="5" y="9"/>
                  </a:cxn>
                  <a:cxn ang="0">
                    <a:pos x="5" y="7"/>
                  </a:cxn>
                  <a:cxn ang="0">
                    <a:pos x="3" y="7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5" y="1"/>
                  </a:cxn>
                  <a:cxn ang="0">
                    <a:pos x="8" y="3"/>
                  </a:cxn>
                  <a:cxn ang="0">
                    <a:pos x="9" y="4"/>
                  </a:cxn>
                  <a:cxn ang="0">
                    <a:pos x="11" y="7"/>
                  </a:cxn>
                  <a:cxn ang="0">
                    <a:pos x="13" y="7"/>
                  </a:cxn>
                </a:cxnLst>
                <a:rect l="0" t="0" r="r" b="b"/>
                <a:pathLst>
                  <a:path w="13" h="12">
                    <a:moveTo>
                      <a:pt x="13" y="7"/>
                    </a:moveTo>
                    <a:lnTo>
                      <a:pt x="11" y="9"/>
                    </a:lnTo>
                    <a:lnTo>
                      <a:pt x="11" y="12"/>
                    </a:lnTo>
                    <a:lnTo>
                      <a:pt x="8" y="12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8" y="3"/>
                    </a:lnTo>
                    <a:lnTo>
                      <a:pt x="9" y="4"/>
                    </a:lnTo>
                    <a:lnTo>
                      <a:pt x="11" y="7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23" name="Freeform 79"/>
              <p:cNvSpPr>
                <a:spLocks/>
              </p:cNvSpPr>
              <p:nvPr/>
            </p:nvSpPr>
            <p:spPr bwMode="auto">
              <a:xfrm>
                <a:off x="5171" y="1008"/>
                <a:ext cx="9" cy="17"/>
              </a:xfrm>
              <a:custGeom>
                <a:avLst/>
                <a:gdLst/>
                <a:ahLst/>
                <a:cxnLst>
                  <a:cxn ang="0">
                    <a:pos x="9" y="8"/>
                  </a:cxn>
                  <a:cxn ang="0">
                    <a:pos x="8" y="11"/>
                  </a:cxn>
                  <a:cxn ang="0">
                    <a:pos x="8" y="12"/>
                  </a:cxn>
                  <a:cxn ang="0">
                    <a:pos x="6" y="15"/>
                  </a:cxn>
                  <a:cxn ang="0">
                    <a:pos x="5" y="17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0" y="12"/>
                  </a:cxn>
                  <a:cxn ang="0">
                    <a:pos x="3" y="9"/>
                  </a:cxn>
                  <a:cxn ang="0">
                    <a:pos x="3" y="1"/>
                  </a:cxn>
                  <a:cxn ang="0">
                    <a:pos x="5" y="0"/>
                  </a:cxn>
                  <a:cxn ang="0">
                    <a:pos x="9" y="0"/>
                  </a:cxn>
                  <a:cxn ang="0">
                    <a:pos x="9" y="8"/>
                  </a:cxn>
                </a:cxnLst>
                <a:rect l="0" t="0" r="r" b="b"/>
                <a:pathLst>
                  <a:path w="9" h="17">
                    <a:moveTo>
                      <a:pt x="9" y="8"/>
                    </a:moveTo>
                    <a:lnTo>
                      <a:pt x="8" y="11"/>
                    </a:lnTo>
                    <a:lnTo>
                      <a:pt x="8" y="12"/>
                    </a:lnTo>
                    <a:lnTo>
                      <a:pt x="6" y="15"/>
                    </a:lnTo>
                    <a:lnTo>
                      <a:pt x="5" y="17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0" y="12"/>
                    </a:lnTo>
                    <a:lnTo>
                      <a:pt x="3" y="9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9" y="8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24" name="Freeform 80"/>
              <p:cNvSpPr>
                <a:spLocks/>
              </p:cNvSpPr>
              <p:nvPr/>
            </p:nvSpPr>
            <p:spPr bwMode="auto">
              <a:xfrm>
                <a:off x="4869" y="1019"/>
                <a:ext cx="41" cy="31"/>
              </a:xfrm>
              <a:custGeom>
                <a:avLst/>
                <a:gdLst/>
                <a:ahLst/>
                <a:cxnLst>
                  <a:cxn ang="0">
                    <a:pos x="21" y="3"/>
                  </a:cxn>
                  <a:cxn ang="0">
                    <a:pos x="23" y="6"/>
                  </a:cxn>
                  <a:cxn ang="0">
                    <a:pos x="26" y="9"/>
                  </a:cxn>
                  <a:cxn ang="0">
                    <a:pos x="30" y="12"/>
                  </a:cxn>
                  <a:cxn ang="0">
                    <a:pos x="39" y="21"/>
                  </a:cxn>
                  <a:cxn ang="0">
                    <a:pos x="41" y="25"/>
                  </a:cxn>
                  <a:cxn ang="0">
                    <a:pos x="41" y="29"/>
                  </a:cxn>
                  <a:cxn ang="0">
                    <a:pos x="39" y="31"/>
                  </a:cxn>
                  <a:cxn ang="0">
                    <a:pos x="36" y="31"/>
                  </a:cxn>
                  <a:cxn ang="0">
                    <a:pos x="33" y="28"/>
                  </a:cxn>
                  <a:cxn ang="0">
                    <a:pos x="33" y="25"/>
                  </a:cxn>
                  <a:cxn ang="0">
                    <a:pos x="32" y="23"/>
                  </a:cxn>
                  <a:cxn ang="0">
                    <a:pos x="30" y="20"/>
                  </a:cxn>
                  <a:cxn ang="0">
                    <a:pos x="26" y="15"/>
                  </a:cxn>
                  <a:cxn ang="0">
                    <a:pos x="18" y="23"/>
                  </a:cxn>
                  <a:cxn ang="0">
                    <a:pos x="20" y="25"/>
                  </a:cxn>
                  <a:cxn ang="0">
                    <a:pos x="20" y="31"/>
                  </a:cxn>
                  <a:cxn ang="0">
                    <a:pos x="16" y="29"/>
                  </a:cxn>
                  <a:cxn ang="0">
                    <a:pos x="13" y="26"/>
                  </a:cxn>
                  <a:cxn ang="0">
                    <a:pos x="13" y="20"/>
                  </a:cxn>
                  <a:cxn ang="0">
                    <a:pos x="23" y="11"/>
                  </a:cxn>
                  <a:cxn ang="0">
                    <a:pos x="21" y="9"/>
                  </a:cxn>
                  <a:cxn ang="0">
                    <a:pos x="18" y="7"/>
                  </a:cxn>
                  <a:cxn ang="0">
                    <a:pos x="15" y="6"/>
                  </a:cxn>
                  <a:cxn ang="0">
                    <a:pos x="0" y="6"/>
                  </a:cxn>
                  <a:cxn ang="0">
                    <a:pos x="0" y="0"/>
                  </a:cxn>
                  <a:cxn ang="0">
                    <a:pos x="21" y="3"/>
                  </a:cxn>
                </a:cxnLst>
                <a:rect l="0" t="0" r="r" b="b"/>
                <a:pathLst>
                  <a:path w="41" h="31">
                    <a:moveTo>
                      <a:pt x="21" y="3"/>
                    </a:moveTo>
                    <a:lnTo>
                      <a:pt x="23" y="6"/>
                    </a:lnTo>
                    <a:lnTo>
                      <a:pt x="26" y="9"/>
                    </a:lnTo>
                    <a:lnTo>
                      <a:pt x="30" y="12"/>
                    </a:lnTo>
                    <a:lnTo>
                      <a:pt x="39" y="21"/>
                    </a:lnTo>
                    <a:lnTo>
                      <a:pt x="41" y="25"/>
                    </a:lnTo>
                    <a:lnTo>
                      <a:pt x="41" y="29"/>
                    </a:lnTo>
                    <a:lnTo>
                      <a:pt x="39" y="31"/>
                    </a:lnTo>
                    <a:lnTo>
                      <a:pt x="36" y="31"/>
                    </a:lnTo>
                    <a:lnTo>
                      <a:pt x="33" y="28"/>
                    </a:lnTo>
                    <a:lnTo>
                      <a:pt x="33" y="25"/>
                    </a:lnTo>
                    <a:lnTo>
                      <a:pt x="32" y="23"/>
                    </a:lnTo>
                    <a:lnTo>
                      <a:pt x="30" y="20"/>
                    </a:lnTo>
                    <a:lnTo>
                      <a:pt x="26" y="15"/>
                    </a:lnTo>
                    <a:lnTo>
                      <a:pt x="18" y="23"/>
                    </a:lnTo>
                    <a:lnTo>
                      <a:pt x="20" y="25"/>
                    </a:lnTo>
                    <a:lnTo>
                      <a:pt x="20" y="31"/>
                    </a:lnTo>
                    <a:lnTo>
                      <a:pt x="16" y="29"/>
                    </a:lnTo>
                    <a:lnTo>
                      <a:pt x="13" y="26"/>
                    </a:lnTo>
                    <a:lnTo>
                      <a:pt x="13" y="20"/>
                    </a:lnTo>
                    <a:lnTo>
                      <a:pt x="23" y="11"/>
                    </a:lnTo>
                    <a:lnTo>
                      <a:pt x="21" y="9"/>
                    </a:lnTo>
                    <a:lnTo>
                      <a:pt x="18" y="7"/>
                    </a:lnTo>
                    <a:lnTo>
                      <a:pt x="15" y="6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21" y="3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25" name="Freeform 81"/>
              <p:cNvSpPr>
                <a:spLocks/>
              </p:cNvSpPr>
              <p:nvPr/>
            </p:nvSpPr>
            <p:spPr bwMode="auto">
              <a:xfrm>
                <a:off x="5028" y="1025"/>
                <a:ext cx="5" cy="1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1"/>
                  </a:cxn>
                  <a:cxn ang="0">
                    <a:pos x="5" y="0"/>
                  </a:cxn>
                  <a:cxn ang="0">
                    <a:pos x="5" y="1"/>
                  </a:cxn>
                  <a:cxn ang="0">
                    <a:pos x="3" y="1"/>
                  </a:cxn>
                </a:cxnLst>
                <a:rect l="0" t="0" r="r" b="b"/>
                <a:pathLst>
                  <a:path w="5" h="1">
                    <a:moveTo>
                      <a:pt x="3" y="1"/>
                    </a:moveTo>
                    <a:lnTo>
                      <a:pt x="0" y="1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26" name="Freeform 82"/>
              <p:cNvSpPr>
                <a:spLocks/>
              </p:cNvSpPr>
              <p:nvPr/>
            </p:nvSpPr>
            <p:spPr bwMode="auto">
              <a:xfrm>
                <a:off x="4569" y="1039"/>
                <a:ext cx="369" cy="477"/>
              </a:xfrm>
              <a:custGeom>
                <a:avLst/>
                <a:gdLst/>
                <a:ahLst/>
                <a:cxnLst>
                  <a:cxn ang="0">
                    <a:pos x="260" y="20"/>
                  </a:cxn>
                  <a:cxn ang="0">
                    <a:pos x="286" y="34"/>
                  </a:cxn>
                  <a:cxn ang="0">
                    <a:pos x="316" y="53"/>
                  </a:cxn>
                  <a:cxn ang="0">
                    <a:pos x="347" y="71"/>
                  </a:cxn>
                  <a:cxn ang="0">
                    <a:pos x="367" y="87"/>
                  </a:cxn>
                  <a:cxn ang="0">
                    <a:pos x="350" y="116"/>
                  </a:cxn>
                  <a:cxn ang="0">
                    <a:pos x="306" y="109"/>
                  </a:cxn>
                  <a:cxn ang="0">
                    <a:pos x="264" y="67"/>
                  </a:cxn>
                  <a:cxn ang="0">
                    <a:pos x="237" y="39"/>
                  </a:cxn>
                  <a:cxn ang="0">
                    <a:pos x="336" y="151"/>
                  </a:cxn>
                  <a:cxn ang="0">
                    <a:pos x="363" y="107"/>
                  </a:cxn>
                  <a:cxn ang="0">
                    <a:pos x="339" y="180"/>
                  </a:cxn>
                  <a:cxn ang="0">
                    <a:pos x="309" y="155"/>
                  </a:cxn>
                  <a:cxn ang="0">
                    <a:pos x="321" y="171"/>
                  </a:cxn>
                  <a:cxn ang="0">
                    <a:pos x="332" y="252"/>
                  </a:cxn>
                  <a:cxn ang="0">
                    <a:pos x="284" y="284"/>
                  </a:cxn>
                  <a:cxn ang="0">
                    <a:pos x="240" y="297"/>
                  </a:cxn>
                  <a:cxn ang="0">
                    <a:pos x="187" y="307"/>
                  </a:cxn>
                  <a:cxn ang="0">
                    <a:pos x="191" y="337"/>
                  </a:cxn>
                  <a:cxn ang="0">
                    <a:pos x="197" y="334"/>
                  </a:cxn>
                  <a:cxn ang="0">
                    <a:pos x="180" y="317"/>
                  </a:cxn>
                  <a:cxn ang="0">
                    <a:pos x="206" y="309"/>
                  </a:cxn>
                  <a:cxn ang="0">
                    <a:pos x="244" y="303"/>
                  </a:cxn>
                  <a:cxn ang="0">
                    <a:pos x="277" y="294"/>
                  </a:cxn>
                  <a:cxn ang="0">
                    <a:pos x="284" y="298"/>
                  </a:cxn>
                  <a:cxn ang="0">
                    <a:pos x="255" y="318"/>
                  </a:cxn>
                  <a:cxn ang="0">
                    <a:pos x="234" y="326"/>
                  </a:cxn>
                  <a:cxn ang="0">
                    <a:pos x="238" y="331"/>
                  </a:cxn>
                  <a:cxn ang="0">
                    <a:pos x="260" y="325"/>
                  </a:cxn>
                  <a:cxn ang="0">
                    <a:pos x="270" y="331"/>
                  </a:cxn>
                  <a:cxn ang="0">
                    <a:pos x="238" y="340"/>
                  </a:cxn>
                  <a:cxn ang="0">
                    <a:pos x="237" y="346"/>
                  </a:cxn>
                  <a:cxn ang="0">
                    <a:pos x="214" y="348"/>
                  </a:cxn>
                  <a:cxn ang="0">
                    <a:pos x="155" y="376"/>
                  </a:cxn>
                  <a:cxn ang="0">
                    <a:pos x="111" y="419"/>
                  </a:cxn>
                  <a:cxn ang="0">
                    <a:pos x="89" y="458"/>
                  </a:cxn>
                  <a:cxn ang="0">
                    <a:pos x="103" y="464"/>
                  </a:cxn>
                  <a:cxn ang="0">
                    <a:pos x="126" y="467"/>
                  </a:cxn>
                  <a:cxn ang="0">
                    <a:pos x="52" y="460"/>
                  </a:cxn>
                  <a:cxn ang="0">
                    <a:pos x="51" y="421"/>
                  </a:cxn>
                  <a:cxn ang="0">
                    <a:pos x="39" y="433"/>
                  </a:cxn>
                  <a:cxn ang="0">
                    <a:pos x="43" y="394"/>
                  </a:cxn>
                  <a:cxn ang="0">
                    <a:pos x="32" y="443"/>
                  </a:cxn>
                  <a:cxn ang="0">
                    <a:pos x="31" y="398"/>
                  </a:cxn>
                  <a:cxn ang="0">
                    <a:pos x="35" y="345"/>
                  </a:cxn>
                  <a:cxn ang="0">
                    <a:pos x="23" y="432"/>
                  </a:cxn>
                  <a:cxn ang="0">
                    <a:pos x="19" y="426"/>
                  </a:cxn>
                  <a:cxn ang="0">
                    <a:pos x="37" y="326"/>
                  </a:cxn>
                  <a:cxn ang="0">
                    <a:pos x="42" y="289"/>
                  </a:cxn>
                  <a:cxn ang="0">
                    <a:pos x="26" y="343"/>
                  </a:cxn>
                  <a:cxn ang="0">
                    <a:pos x="43" y="262"/>
                  </a:cxn>
                  <a:cxn ang="0">
                    <a:pos x="34" y="267"/>
                  </a:cxn>
                  <a:cxn ang="0">
                    <a:pos x="12" y="357"/>
                  </a:cxn>
                  <a:cxn ang="0">
                    <a:pos x="3" y="398"/>
                  </a:cxn>
                  <a:cxn ang="0">
                    <a:pos x="12" y="351"/>
                  </a:cxn>
                  <a:cxn ang="0">
                    <a:pos x="19" y="286"/>
                  </a:cxn>
                  <a:cxn ang="0">
                    <a:pos x="59" y="196"/>
                  </a:cxn>
                  <a:cxn ang="0">
                    <a:pos x="109" y="116"/>
                  </a:cxn>
                  <a:cxn ang="0">
                    <a:pos x="177" y="51"/>
                  </a:cxn>
                  <a:cxn ang="0">
                    <a:pos x="238" y="5"/>
                  </a:cxn>
                </a:cxnLst>
                <a:rect l="0" t="0" r="r" b="b"/>
                <a:pathLst>
                  <a:path w="369" h="477">
                    <a:moveTo>
                      <a:pt x="238" y="5"/>
                    </a:moveTo>
                    <a:lnTo>
                      <a:pt x="241" y="6"/>
                    </a:lnTo>
                    <a:lnTo>
                      <a:pt x="244" y="8"/>
                    </a:lnTo>
                    <a:lnTo>
                      <a:pt x="247" y="11"/>
                    </a:lnTo>
                    <a:lnTo>
                      <a:pt x="250" y="12"/>
                    </a:lnTo>
                    <a:lnTo>
                      <a:pt x="254" y="15"/>
                    </a:lnTo>
                    <a:lnTo>
                      <a:pt x="257" y="17"/>
                    </a:lnTo>
                    <a:lnTo>
                      <a:pt x="260" y="20"/>
                    </a:lnTo>
                    <a:lnTo>
                      <a:pt x="263" y="22"/>
                    </a:lnTo>
                    <a:lnTo>
                      <a:pt x="266" y="25"/>
                    </a:lnTo>
                    <a:lnTo>
                      <a:pt x="269" y="26"/>
                    </a:lnTo>
                    <a:lnTo>
                      <a:pt x="272" y="28"/>
                    </a:lnTo>
                    <a:lnTo>
                      <a:pt x="275" y="31"/>
                    </a:lnTo>
                    <a:lnTo>
                      <a:pt x="280" y="31"/>
                    </a:lnTo>
                    <a:lnTo>
                      <a:pt x="283" y="33"/>
                    </a:lnTo>
                    <a:lnTo>
                      <a:pt x="286" y="34"/>
                    </a:lnTo>
                    <a:lnTo>
                      <a:pt x="289" y="36"/>
                    </a:lnTo>
                    <a:lnTo>
                      <a:pt x="293" y="39"/>
                    </a:lnTo>
                    <a:lnTo>
                      <a:pt x="298" y="40"/>
                    </a:lnTo>
                    <a:lnTo>
                      <a:pt x="301" y="42"/>
                    </a:lnTo>
                    <a:lnTo>
                      <a:pt x="306" y="45"/>
                    </a:lnTo>
                    <a:lnTo>
                      <a:pt x="309" y="48"/>
                    </a:lnTo>
                    <a:lnTo>
                      <a:pt x="313" y="50"/>
                    </a:lnTo>
                    <a:lnTo>
                      <a:pt x="316" y="53"/>
                    </a:lnTo>
                    <a:lnTo>
                      <a:pt x="321" y="54"/>
                    </a:lnTo>
                    <a:lnTo>
                      <a:pt x="324" y="57"/>
                    </a:lnTo>
                    <a:lnTo>
                      <a:pt x="329" y="59"/>
                    </a:lnTo>
                    <a:lnTo>
                      <a:pt x="332" y="62"/>
                    </a:lnTo>
                    <a:lnTo>
                      <a:pt x="336" y="65"/>
                    </a:lnTo>
                    <a:lnTo>
                      <a:pt x="339" y="67"/>
                    </a:lnTo>
                    <a:lnTo>
                      <a:pt x="344" y="70"/>
                    </a:lnTo>
                    <a:lnTo>
                      <a:pt x="347" y="71"/>
                    </a:lnTo>
                    <a:lnTo>
                      <a:pt x="352" y="74"/>
                    </a:lnTo>
                    <a:lnTo>
                      <a:pt x="356" y="79"/>
                    </a:lnTo>
                    <a:lnTo>
                      <a:pt x="359" y="81"/>
                    </a:lnTo>
                    <a:lnTo>
                      <a:pt x="361" y="81"/>
                    </a:lnTo>
                    <a:lnTo>
                      <a:pt x="364" y="82"/>
                    </a:lnTo>
                    <a:lnTo>
                      <a:pt x="366" y="84"/>
                    </a:lnTo>
                    <a:lnTo>
                      <a:pt x="369" y="85"/>
                    </a:lnTo>
                    <a:lnTo>
                      <a:pt x="367" y="87"/>
                    </a:lnTo>
                    <a:lnTo>
                      <a:pt x="367" y="95"/>
                    </a:lnTo>
                    <a:lnTo>
                      <a:pt x="366" y="95"/>
                    </a:lnTo>
                    <a:lnTo>
                      <a:pt x="364" y="96"/>
                    </a:lnTo>
                    <a:lnTo>
                      <a:pt x="361" y="95"/>
                    </a:lnTo>
                    <a:lnTo>
                      <a:pt x="358" y="99"/>
                    </a:lnTo>
                    <a:lnTo>
                      <a:pt x="355" y="106"/>
                    </a:lnTo>
                    <a:lnTo>
                      <a:pt x="352" y="110"/>
                    </a:lnTo>
                    <a:lnTo>
                      <a:pt x="350" y="116"/>
                    </a:lnTo>
                    <a:lnTo>
                      <a:pt x="347" y="123"/>
                    </a:lnTo>
                    <a:lnTo>
                      <a:pt x="344" y="127"/>
                    </a:lnTo>
                    <a:lnTo>
                      <a:pt x="341" y="134"/>
                    </a:lnTo>
                    <a:lnTo>
                      <a:pt x="338" y="138"/>
                    </a:lnTo>
                    <a:lnTo>
                      <a:pt x="333" y="134"/>
                    </a:lnTo>
                    <a:lnTo>
                      <a:pt x="329" y="130"/>
                    </a:lnTo>
                    <a:lnTo>
                      <a:pt x="312" y="113"/>
                    </a:lnTo>
                    <a:lnTo>
                      <a:pt x="306" y="109"/>
                    </a:lnTo>
                    <a:lnTo>
                      <a:pt x="303" y="104"/>
                    </a:lnTo>
                    <a:lnTo>
                      <a:pt x="293" y="95"/>
                    </a:lnTo>
                    <a:lnTo>
                      <a:pt x="289" y="92"/>
                    </a:lnTo>
                    <a:lnTo>
                      <a:pt x="284" y="87"/>
                    </a:lnTo>
                    <a:lnTo>
                      <a:pt x="281" y="82"/>
                    </a:lnTo>
                    <a:lnTo>
                      <a:pt x="272" y="73"/>
                    </a:lnTo>
                    <a:lnTo>
                      <a:pt x="269" y="68"/>
                    </a:lnTo>
                    <a:lnTo>
                      <a:pt x="264" y="67"/>
                    </a:lnTo>
                    <a:lnTo>
                      <a:pt x="263" y="64"/>
                    </a:lnTo>
                    <a:lnTo>
                      <a:pt x="260" y="62"/>
                    </a:lnTo>
                    <a:lnTo>
                      <a:pt x="257" y="59"/>
                    </a:lnTo>
                    <a:lnTo>
                      <a:pt x="255" y="56"/>
                    </a:lnTo>
                    <a:lnTo>
                      <a:pt x="244" y="45"/>
                    </a:lnTo>
                    <a:lnTo>
                      <a:pt x="243" y="42"/>
                    </a:lnTo>
                    <a:lnTo>
                      <a:pt x="240" y="40"/>
                    </a:lnTo>
                    <a:lnTo>
                      <a:pt x="237" y="39"/>
                    </a:lnTo>
                    <a:lnTo>
                      <a:pt x="234" y="36"/>
                    </a:lnTo>
                    <a:lnTo>
                      <a:pt x="230" y="34"/>
                    </a:lnTo>
                    <a:lnTo>
                      <a:pt x="227" y="33"/>
                    </a:lnTo>
                    <a:lnTo>
                      <a:pt x="223" y="31"/>
                    </a:lnTo>
                    <a:lnTo>
                      <a:pt x="221" y="33"/>
                    </a:lnTo>
                    <a:lnTo>
                      <a:pt x="221" y="37"/>
                    </a:lnTo>
                    <a:lnTo>
                      <a:pt x="240" y="48"/>
                    </a:lnTo>
                    <a:lnTo>
                      <a:pt x="336" y="151"/>
                    </a:lnTo>
                    <a:lnTo>
                      <a:pt x="341" y="144"/>
                    </a:lnTo>
                    <a:lnTo>
                      <a:pt x="344" y="140"/>
                    </a:lnTo>
                    <a:lnTo>
                      <a:pt x="349" y="134"/>
                    </a:lnTo>
                    <a:lnTo>
                      <a:pt x="350" y="129"/>
                    </a:lnTo>
                    <a:lnTo>
                      <a:pt x="353" y="123"/>
                    </a:lnTo>
                    <a:lnTo>
                      <a:pt x="356" y="118"/>
                    </a:lnTo>
                    <a:lnTo>
                      <a:pt x="359" y="112"/>
                    </a:lnTo>
                    <a:lnTo>
                      <a:pt x="363" y="107"/>
                    </a:lnTo>
                    <a:lnTo>
                      <a:pt x="364" y="107"/>
                    </a:lnTo>
                    <a:lnTo>
                      <a:pt x="366" y="109"/>
                    </a:lnTo>
                    <a:lnTo>
                      <a:pt x="367" y="109"/>
                    </a:lnTo>
                    <a:lnTo>
                      <a:pt x="369" y="110"/>
                    </a:lnTo>
                    <a:lnTo>
                      <a:pt x="363" y="155"/>
                    </a:lnTo>
                    <a:lnTo>
                      <a:pt x="346" y="185"/>
                    </a:lnTo>
                    <a:lnTo>
                      <a:pt x="343" y="182"/>
                    </a:lnTo>
                    <a:lnTo>
                      <a:pt x="339" y="180"/>
                    </a:lnTo>
                    <a:lnTo>
                      <a:pt x="338" y="177"/>
                    </a:lnTo>
                    <a:lnTo>
                      <a:pt x="329" y="168"/>
                    </a:lnTo>
                    <a:lnTo>
                      <a:pt x="326" y="166"/>
                    </a:lnTo>
                    <a:lnTo>
                      <a:pt x="323" y="165"/>
                    </a:lnTo>
                    <a:lnTo>
                      <a:pt x="318" y="160"/>
                    </a:lnTo>
                    <a:lnTo>
                      <a:pt x="315" y="158"/>
                    </a:lnTo>
                    <a:lnTo>
                      <a:pt x="312" y="157"/>
                    </a:lnTo>
                    <a:lnTo>
                      <a:pt x="309" y="155"/>
                    </a:lnTo>
                    <a:lnTo>
                      <a:pt x="306" y="155"/>
                    </a:lnTo>
                    <a:lnTo>
                      <a:pt x="303" y="154"/>
                    </a:lnTo>
                    <a:lnTo>
                      <a:pt x="301" y="154"/>
                    </a:lnTo>
                    <a:lnTo>
                      <a:pt x="301" y="158"/>
                    </a:lnTo>
                    <a:lnTo>
                      <a:pt x="307" y="161"/>
                    </a:lnTo>
                    <a:lnTo>
                      <a:pt x="312" y="165"/>
                    </a:lnTo>
                    <a:lnTo>
                      <a:pt x="316" y="168"/>
                    </a:lnTo>
                    <a:lnTo>
                      <a:pt x="321" y="171"/>
                    </a:lnTo>
                    <a:lnTo>
                      <a:pt x="326" y="174"/>
                    </a:lnTo>
                    <a:lnTo>
                      <a:pt x="335" y="183"/>
                    </a:lnTo>
                    <a:lnTo>
                      <a:pt x="338" y="188"/>
                    </a:lnTo>
                    <a:lnTo>
                      <a:pt x="336" y="200"/>
                    </a:lnTo>
                    <a:lnTo>
                      <a:pt x="335" y="213"/>
                    </a:lnTo>
                    <a:lnTo>
                      <a:pt x="335" y="227"/>
                    </a:lnTo>
                    <a:lnTo>
                      <a:pt x="333" y="239"/>
                    </a:lnTo>
                    <a:lnTo>
                      <a:pt x="332" y="252"/>
                    </a:lnTo>
                    <a:lnTo>
                      <a:pt x="327" y="262"/>
                    </a:lnTo>
                    <a:lnTo>
                      <a:pt x="320" y="272"/>
                    </a:lnTo>
                    <a:lnTo>
                      <a:pt x="307" y="280"/>
                    </a:lnTo>
                    <a:lnTo>
                      <a:pt x="300" y="280"/>
                    </a:lnTo>
                    <a:lnTo>
                      <a:pt x="295" y="281"/>
                    </a:lnTo>
                    <a:lnTo>
                      <a:pt x="292" y="281"/>
                    </a:lnTo>
                    <a:lnTo>
                      <a:pt x="289" y="283"/>
                    </a:lnTo>
                    <a:lnTo>
                      <a:pt x="284" y="284"/>
                    </a:lnTo>
                    <a:lnTo>
                      <a:pt x="281" y="286"/>
                    </a:lnTo>
                    <a:lnTo>
                      <a:pt x="278" y="287"/>
                    </a:lnTo>
                    <a:lnTo>
                      <a:pt x="272" y="289"/>
                    </a:lnTo>
                    <a:lnTo>
                      <a:pt x="264" y="290"/>
                    </a:lnTo>
                    <a:lnTo>
                      <a:pt x="258" y="294"/>
                    </a:lnTo>
                    <a:lnTo>
                      <a:pt x="252" y="295"/>
                    </a:lnTo>
                    <a:lnTo>
                      <a:pt x="246" y="297"/>
                    </a:lnTo>
                    <a:lnTo>
                      <a:pt x="240" y="297"/>
                    </a:lnTo>
                    <a:lnTo>
                      <a:pt x="232" y="298"/>
                    </a:lnTo>
                    <a:lnTo>
                      <a:pt x="226" y="300"/>
                    </a:lnTo>
                    <a:lnTo>
                      <a:pt x="220" y="301"/>
                    </a:lnTo>
                    <a:lnTo>
                      <a:pt x="214" y="303"/>
                    </a:lnTo>
                    <a:lnTo>
                      <a:pt x="206" y="304"/>
                    </a:lnTo>
                    <a:lnTo>
                      <a:pt x="200" y="304"/>
                    </a:lnTo>
                    <a:lnTo>
                      <a:pt x="194" y="306"/>
                    </a:lnTo>
                    <a:lnTo>
                      <a:pt x="187" y="307"/>
                    </a:lnTo>
                    <a:lnTo>
                      <a:pt x="181" y="309"/>
                    </a:lnTo>
                    <a:lnTo>
                      <a:pt x="174" y="312"/>
                    </a:lnTo>
                    <a:lnTo>
                      <a:pt x="172" y="317"/>
                    </a:lnTo>
                    <a:lnTo>
                      <a:pt x="174" y="321"/>
                    </a:lnTo>
                    <a:lnTo>
                      <a:pt x="175" y="326"/>
                    </a:lnTo>
                    <a:lnTo>
                      <a:pt x="180" y="331"/>
                    </a:lnTo>
                    <a:lnTo>
                      <a:pt x="186" y="334"/>
                    </a:lnTo>
                    <a:lnTo>
                      <a:pt x="191" y="337"/>
                    </a:lnTo>
                    <a:lnTo>
                      <a:pt x="195" y="340"/>
                    </a:lnTo>
                    <a:lnTo>
                      <a:pt x="198" y="345"/>
                    </a:lnTo>
                    <a:lnTo>
                      <a:pt x="200" y="345"/>
                    </a:lnTo>
                    <a:lnTo>
                      <a:pt x="203" y="342"/>
                    </a:lnTo>
                    <a:lnTo>
                      <a:pt x="204" y="342"/>
                    </a:lnTo>
                    <a:lnTo>
                      <a:pt x="203" y="339"/>
                    </a:lnTo>
                    <a:lnTo>
                      <a:pt x="200" y="335"/>
                    </a:lnTo>
                    <a:lnTo>
                      <a:pt x="197" y="334"/>
                    </a:lnTo>
                    <a:lnTo>
                      <a:pt x="195" y="332"/>
                    </a:lnTo>
                    <a:lnTo>
                      <a:pt x="192" y="331"/>
                    </a:lnTo>
                    <a:lnTo>
                      <a:pt x="189" y="329"/>
                    </a:lnTo>
                    <a:lnTo>
                      <a:pt x="187" y="326"/>
                    </a:lnTo>
                    <a:lnTo>
                      <a:pt x="184" y="325"/>
                    </a:lnTo>
                    <a:lnTo>
                      <a:pt x="183" y="321"/>
                    </a:lnTo>
                    <a:lnTo>
                      <a:pt x="181" y="320"/>
                    </a:lnTo>
                    <a:lnTo>
                      <a:pt x="180" y="317"/>
                    </a:lnTo>
                    <a:lnTo>
                      <a:pt x="183" y="315"/>
                    </a:lnTo>
                    <a:lnTo>
                      <a:pt x="186" y="314"/>
                    </a:lnTo>
                    <a:lnTo>
                      <a:pt x="189" y="314"/>
                    </a:lnTo>
                    <a:lnTo>
                      <a:pt x="192" y="312"/>
                    </a:lnTo>
                    <a:lnTo>
                      <a:pt x="197" y="312"/>
                    </a:lnTo>
                    <a:lnTo>
                      <a:pt x="200" y="311"/>
                    </a:lnTo>
                    <a:lnTo>
                      <a:pt x="203" y="311"/>
                    </a:lnTo>
                    <a:lnTo>
                      <a:pt x="206" y="309"/>
                    </a:lnTo>
                    <a:lnTo>
                      <a:pt x="214" y="309"/>
                    </a:lnTo>
                    <a:lnTo>
                      <a:pt x="217" y="307"/>
                    </a:lnTo>
                    <a:lnTo>
                      <a:pt x="223" y="307"/>
                    </a:lnTo>
                    <a:lnTo>
                      <a:pt x="226" y="306"/>
                    </a:lnTo>
                    <a:lnTo>
                      <a:pt x="232" y="306"/>
                    </a:lnTo>
                    <a:lnTo>
                      <a:pt x="237" y="304"/>
                    </a:lnTo>
                    <a:lnTo>
                      <a:pt x="240" y="304"/>
                    </a:lnTo>
                    <a:lnTo>
                      <a:pt x="244" y="303"/>
                    </a:lnTo>
                    <a:lnTo>
                      <a:pt x="249" y="301"/>
                    </a:lnTo>
                    <a:lnTo>
                      <a:pt x="252" y="300"/>
                    </a:lnTo>
                    <a:lnTo>
                      <a:pt x="257" y="298"/>
                    </a:lnTo>
                    <a:lnTo>
                      <a:pt x="261" y="298"/>
                    </a:lnTo>
                    <a:lnTo>
                      <a:pt x="264" y="297"/>
                    </a:lnTo>
                    <a:lnTo>
                      <a:pt x="269" y="295"/>
                    </a:lnTo>
                    <a:lnTo>
                      <a:pt x="273" y="294"/>
                    </a:lnTo>
                    <a:lnTo>
                      <a:pt x="277" y="294"/>
                    </a:lnTo>
                    <a:lnTo>
                      <a:pt x="281" y="292"/>
                    </a:lnTo>
                    <a:lnTo>
                      <a:pt x="286" y="290"/>
                    </a:lnTo>
                    <a:lnTo>
                      <a:pt x="289" y="290"/>
                    </a:lnTo>
                    <a:lnTo>
                      <a:pt x="293" y="289"/>
                    </a:lnTo>
                    <a:lnTo>
                      <a:pt x="297" y="289"/>
                    </a:lnTo>
                    <a:lnTo>
                      <a:pt x="292" y="292"/>
                    </a:lnTo>
                    <a:lnTo>
                      <a:pt x="289" y="295"/>
                    </a:lnTo>
                    <a:lnTo>
                      <a:pt x="284" y="298"/>
                    </a:lnTo>
                    <a:lnTo>
                      <a:pt x="281" y="303"/>
                    </a:lnTo>
                    <a:lnTo>
                      <a:pt x="277" y="306"/>
                    </a:lnTo>
                    <a:lnTo>
                      <a:pt x="272" y="311"/>
                    </a:lnTo>
                    <a:lnTo>
                      <a:pt x="267" y="314"/>
                    </a:lnTo>
                    <a:lnTo>
                      <a:pt x="264" y="315"/>
                    </a:lnTo>
                    <a:lnTo>
                      <a:pt x="261" y="317"/>
                    </a:lnTo>
                    <a:lnTo>
                      <a:pt x="258" y="317"/>
                    </a:lnTo>
                    <a:lnTo>
                      <a:pt x="255" y="318"/>
                    </a:lnTo>
                    <a:lnTo>
                      <a:pt x="252" y="320"/>
                    </a:lnTo>
                    <a:lnTo>
                      <a:pt x="250" y="320"/>
                    </a:lnTo>
                    <a:lnTo>
                      <a:pt x="247" y="321"/>
                    </a:lnTo>
                    <a:lnTo>
                      <a:pt x="244" y="323"/>
                    </a:lnTo>
                    <a:lnTo>
                      <a:pt x="241" y="323"/>
                    </a:lnTo>
                    <a:lnTo>
                      <a:pt x="238" y="325"/>
                    </a:lnTo>
                    <a:lnTo>
                      <a:pt x="237" y="325"/>
                    </a:lnTo>
                    <a:lnTo>
                      <a:pt x="234" y="326"/>
                    </a:lnTo>
                    <a:lnTo>
                      <a:pt x="218" y="326"/>
                    </a:lnTo>
                    <a:lnTo>
                      <a:pt x="217" y="329"/>
                    </a:lnTo>
                    <a:lnTo>
                      <a:pt x="218" y="332"/>
                    </a:lnTo>
                    <a:lnTo>
                      <a:pt x="220" y="334"/>
                    </a:lnTo>
                    <a:lnTo>
                      <a:pt x="230" y="334"/>
                    </a:lnTo>
                    <a:lnTo>
                      <a:pt x="234" y="332"/>
                    </a:lnTo>
                    <a:lnTo>
                      <a:pt x="237" y="332"/>
                    </a:lnTo>
                    <a:lnTo>
                      <a:pt x="238" y="331"/>
                    </a:lnTo>
                    <a:lnTo>
                      <a:pt x="241" y="331"/>
                    </a:lnTo>
                    <a:lnTo>
                      <a:pt x="244" y="329"/>
                    </a:lnTo>
                    <a:lnTo>
                      <a:pt x="246" y="329"/>
                    </a:lnTo>
                    <a:lnTo>
                      <a:pt x="249" y="328"/>
                    </a:lnTo>
                    <a:lnTo>
                      <a:pt x="252" y="326"/>
                    </a:lnTo>
                    <a:lnTo>
                      <a:pt x="254" y="326"/>
                    </a:lnTo>
                    <a:lnTo>
                      <a:pt x="257" y="325"/>
                    </a:lnTo>
                    <a:lnTo>
                      <a:pt x="260" y="325"/>
                    </a:lnTo>
                    <a:lnTo>
                      <a:pt x="261" y="323"/>
                    </a:lnTo>
                    <a:lnTo>
                      <a:pt x="264" y="323"/>
                    </a:lnTo>
                    <a:lnTo>
                      <a:pt x="266" y="321"/>
                    </a:lnTo>
                    <a:lnTo>
                      <a:pt x="277" y="321"/>
                    </a:lnTo>
                    <a:lnTo>
                      <a:pt x="280" y="325"/>
                    </a:lnTo>
                    <a:lnTo>
                      <a:pt x="277" y="328"/>
                    </a:lnTo>
                    <a:lnTo>
                      <a:pt x="273" y="329"/>
                    </a:lnTo>
                    <a:lnTo>
                      <a:pt x="270" y="331"/>
                    </a:lnTo>
                    <a:lnTo>
                      <a:pt x="266" y="334"/>
                    </a:lnTo>
                    <a:lnTo>
                      <a:pt x="263" y="335"/>
                    </a:lnTo>
                    <a:lnTo>
                      <a:pt x="260" y="339"/>
                    </a:lnTo>
                    <a:lnTo>
                      <a:pt x="255" y="340"/>
                    </a:lnTo>
                    <a:lnTo>
                      <a:pt x="254" y="343"/>
                    </a:lnTo>
                    <a:lnTo>
                      <a:pt x="249" y="339"/>
                    </a:lnTo>
                    <a:lnTo>
                      <a:pt x="240" y="339"/>
                    </a:lnTo>
                    <a:lnTo>
                      <a:pt x="238" y="340"/>
                    </a:lnTo>
                    <a:lnTo>
                      <a:pt x="238" y="342"/>
                    </a:lnTo>
                    <a:lnTo>
                      <a:pt x="241" y="345"/>
                    </a:lnTo>
                    <a:lnTo>
                      <a:pt x="244" y="345"/>
                    </a:lnTo>
                    <a:lnTo>
                      <a:pt x="246" y="346"/>
                    </a:lnTo>
                    <a:lnTo>
                      <a:pt x="246" y="348"/>
                    </a:lnTo>
                    <a:lnTo>
                      <a:pt x="241" y="348"/>
                    </a:lnTo>
                    <a:lnTo>
                      <a:pt x="240" y="346"/>
                    </a:lnTo>
                    <a:lnTo>
                      <a:pt x="237" y="346"/>
                    </a:lnTo>
                    <a:lnTo>
                      <a:pt x="235" y="348"/>
                    </a:lnTo>
                    <a:lnTo>
                      <a:pt x="234" y="348"/>
                    </a:lnTo>
                    <a:lnTo>
                      <a:pt x="234" y="346"/>
                    </a:lnTo>
                    <a:lnTo>
                      <a:pt x="232" y="345"/>
                    </a:lnTo>
                    <a:lnTo>
                      <a:pt x="230" y="345"/>
                    </a:lnTo>
                    <a:lnTo>
                      <a:pt x="229" y="343"/>
                    </a:lnTo>
                    <a:lnTo>
                      <a:pt x="221" y="346"/>
                    </a:lnTo>
                    <a:lnTo>
                      <a:pt x="214" y="348"/>
                    </a:lnTo>
                    <a:lnTo>
                      <a:pt x="206" y="351"/>
                    </a:lnTo>
                    <a:lnTo>
                      <a:pt x="198" y="354"/>
                    </a:lnTo>
                    <a:lnTo>
                      <a:pt x="191" y="357"/>
                    </a:lnTo>
                    <a:lnTo>
                      <a:pt x="184" y="360"/>
                    </a:lnTo>
                    <a:lnTo>
                      <a:pt x="177" y="365"/>
                    </a:lnTo>
                    <a:lnTo>
                      <a:pt x="169" y="368"/>
                    </a:lnTo>
                    <a:lnTo>
                      <a:pt x="163" y="373"/>
                    </a:lnTo>
                    <a:lnTo>
                      <a:pt x="155" y="376"/>
                    </a:lnTo>
                    <a:lnTo>
                      <a:pt x="149" y="380"/>
                    </a:lnTo>
                    <a:lnTo>
                      <a:pt x="141" y="385"/>
                    </a:lnTo>
                    <a:lnTo>
                      <a:pt x="135" y="390"/>
                    </a:lnTo>
                    <a:lnTo>
                      <a:pt x="129" y="396"/>
                    </a:lnTo>
                    <a:lnTo>
                      <a:pt x="123" y="401"/>
                    </a:lnTo>
                    <a:lnTo>
                      <a:pt x="117" y="407"/>
                    </a:lnTo>
                    <a:lnTo>
                      <a:pt x="114" y="413"/>
                    </a:lnTo>
                    <a:lnTo>
                      <a:pt x="111" y="419"/>
                    </a:lnTo>
                    <a:lnTo>
                      <a:pt x="108" y="426"/>
                    </a:lnTo>
                    <a:lnTo>
                      <a:pt x="105" y="432"/>
                    </a:lnTo>
                    <a:lnTo>
                      <a:pt x="102" y="436"/>
                    </a:lnTo>
                    <a:lnTo>
                      <a:pt x="97" y="443"/>
                    </a:lnTo>
                    <a:lnTo>
                      <a:pt x="92" y="449"/>
                    </a:lnTo>
                    <a:lnTo>
                      <a:pt x="89" y="454"/>
                    </a:lnTo>
                    <a:lnTo>
                      <a:pt x="88" y="457"/>
                    </a:lnTo>
                    <a:lnTo>
                      <a:pt x="89" y="458"/>
                    </a:lnTo>
                    <a:lnTo>
                      <a:pt x="89" y="460"/>
                    </a:lnTo>
                    <a:lnTo>
                      <a:pt x="91" y="460"/>
                    </a:lnTo>
                    <a:lnTo>
                      <a:pt x="94" y="463"/>
                    </a:lnTo>
                    <a:lnTo>
                      <a:pt x="95" y="463"/>
                    </a:lnTo>
                    <a:lnTo>
                      <a:pt x="97" y="464"/>
                    </a:lnTo>
                    <a:lnTo>
                      <a:pt x="100" y="463"/>
                    </a:lnTo>
                    <a:lnTo>
                      <a:pt x="102" y="463"/>
                    </a:lnTo>
                    <a:lnTo>
                      <a:pt x="103" y="464"/>
                    </a:lnTo>
                    <a:lnTo>
                      <a:pt x="108" y="464"/>
                    </a:lnTo>
                    <a:lnTo>
                      <a:pt x="109" y="463"/>
                    </a:lnTo>
                    <a:lnTo>
                      <a:pt x="111" y="463"/>
                    </a:lnTo>
                    <a:lnTo>
                      <a:pt x="112" y="461"/>
                    </a:lnTo>
                    <a:lnTo>
                      <a:pt x="115" y="463"/>
                    </a:lnTo>
                    <a:lnTo>
                      <a:pt x="120" y="464"/>
                    </a:lnTo>
                    <a:lnTo>
                      <a:pt x="123" y="466"/>
                    </a:lnTo>
                    <a:lnTo>
                      <a:pt x="126" y="467"/>
                    </a:lnTo>
                    <a:lnTo>
                      <a:pt x="129" y="469"/>
                    </a:lnTo>
                    <a:lnTo>
                      <a:pt x="132" y="471"/>
                    </a:lnTo>
                    <a:lnTo>
                      <a:pt x="135" y="474"/>
                    </a:lnTo>
                    <a:lnTo>
                      <a:pt x="137" y="477"/>
                    </a:lnTo>
                    <a:lnTo>
                      <a:pt x="59" y="475"/>
                    </a:lnTo>
                    <a:lnTo>
                      <a:pt x="59" y="460"/>
                    </a:lnTo>
                    <a:lnTo>
                      <a:pt x="55" y="457"/>
                    </a:lnTo>
                    <a:lnTo>
                      <a:pt x="52" y="460"/>
                    </a:lnTo>
                    <a:lnTo>
                      <a:pt x="52" y="475"/>
                    </a:lnTo>
                    <a:lnTo>
                      <a:pt x="46" y="475"/>
                    </a:lnTo>
                    <a:lnTo>
                      <a:pt x="48" y="463"/>
                    </a:lnTo>
                    <a:lnTo>
                      <a:pt x="48" y="452"/>
                    </a:lnTo>
                    <a:lnTo>
                      <a:pt x="49" y="443"/>
                    </a:lnTo>
                    <a:lnTo>
                      <a:pt x="52" y="432"/>
                    </a:lnTo>
                    <a:lnTo>
                      <a:pt x="52" y="424"/>
                    </a:lnTo>
                    <a:lnTo>
                      <a:pt x="51" y="421"/>
                    </a:lnTo>
                    <a:lnTo>
                      <a:pt x="45" y="422"/>
                    </a:lnTo>
                    <a:lnTo>
                      <a:pt x="43" y="435"/>
                    </a:lnTo>
                    <a:lnTo>
                      <a:pt x="42" y="449"/>
                    </a:lnTo>
                    <a:lnTo>
                      <a:pt x="42" y="475"/>
                    </a:lnTo>
                    <a:lnTo>
                      <a:pt x="37" y="475"/>
                    </a:lnTo>
                    <a:lnTo>
                      <a:pt x="37" y="461"/>
                    </a:lnTo>
                    <a:lnTo>
                      <a:pt x="39" y="447"/>
                    </a:lnTo>
                    <a:lnTo>
                      <a:pt x="39" y="433"/>
                    </a:lnTo>
                    <a:lnTo>
                      <a:pt x="40" y="418"/>
                    </a:lnTo>
                    <a:lnTo>
                      <a:pt x="40" y="415"/>
                    </a:lnTo>
                    <a:lnTo>
                      <a:pt x="42" y="412"/>
                    </a:lnTo>
                    <a:lnTo>
                      <a:pt x="42" y="407"/>
                    </a:lnTo>
                    <a:lnTo>
                      <a:pt x="43" y="404"/>
                    </a:lnTo>
                    <a:lnTo>
                      <a:pt x="43" y="401"/>
                    </a:lnTo>
                    <a:lnTo>
                      <a:pt x="45" y="399"/>
                    </a:lnTo>
                    <a:lnTo>
                      <a:pt x="43" y="394"/>
                    </a:lnTo>
                    <a:lnTo>
                      <a:pt x="43" y="391"/>
                    </a:lnTo>
                    <a:lnTo>
                      <a:pt x="40" y="393"/>
                    </a:lnTo>
                    <a:lnTo>
                      <a:pt x="39" y="394"/>
                    </a:lnTo>
                    <a:lnTo>
                      <a:pt x="37" y="398"/>
                    </a:lnTo>
                    <a:lnTo>
                      <a:pt x="35" y="399"/>
                    </a:lnTo>
                    <a:lnTo>
                      <a:pt x="35" y="412"/>
                    </a:lnTo>
                    <a:lnTo>
                      <a:pt x="34" y="427"/>
                    </a:lnTo>
                    <a:lnTo>
                      <a:pt x="32" y="443"/>
                    </a:lnTo>
                    <a:lnTo>
                      <a:pt x="32" y="460"/>
                    </a:lnTo>
                    <a:lnTo>
                      <a:pt x="29" y="475"/>
                    </a:lnTo>
                    <a:lnTo>
                      <a:pt x="26" y="475"/>
                    </a:lnTo>
                    <a:lnTo>
                      <a:pt x="28" y="458"/>
                    </a:lnTo>
                    <a:lnTo>
                      <a:pt x="28" y="443"/>
                    </a:lnTo>
                    <a:lnTo>
                      <a:pt x="29" y="427"/>
                    </a:lnTo>
                    <a:lnTo>
                      <a:pt x="31" y="413"/>
                    </a:lnTo>
                    <a:lnTo>
                      <a:pt x="31" y="398"/>
                    </a:lnTo>
                    <a:lnTo>
                      <a:pt x="34" y="382"/>
                    </a:lnTo>
                    <a:lnTo>
                      <a:pt x="37" y="368"/>
                    </a:lnTo>
                    <a:lnTo>
                      <a:pt x="42" y="353"/>
                    </a:lnTo>
                    <a:lnTo>
                      <a:pt x="42" y="349"/>
                    </a:lnTo>
                    <a:lnTo>
                      <a:pt x="43" y="346"/>
                    </a:lnTo>
                    <a:lnTo>
                      <a:pt x="42" y="345"/>
                    </a:lnTo>
                    <a:lnTo>
                      <a:pt x="40" y="342"/>
                    </a:lnTo>
                    <a:lnTo>
                      <a:pt x="35" y="345"/>
                    </a:lnTo>
                    <a:lnTo>
                      <a:pt x="35" y="349"/>
                    </a:lnTo>
                    <a:lnTo>
                      <a:pt x="34" y="356"/>
                    </a:lnTo>
                    <a:lnTo>
                      <a:pt x="34" y="360"/>
                    </a:lnTo>
                    <a:lnTo>
                      <a:pt x="29" y="376"/>
                    </a:lnTo>
                    <a:lnTo>
                      <a:pt x="28" y="390"/>
                    </a:lnTo>
                    <a:lnTo>
                      <a:pt x="26" y="404"/>
                    </a:lnTo>
                    <a:lnTo>
                      <a:pt x="25" y="418"/>
                    </a:lnTo>
                    <a:lnTo>
                      <a:pt x="23" y="432"/>
                    </a:lnTo>
                    <a:lnTo>
                      <a:pt x="22" y="444"/>
                    </a:lnTo>
                    <a:lnTo>
                      <a:pt x="20" y="460"/>
                    </a:lnTo>
                    <a:lnTo>
                      <a:pt x="19" y="474"/>
                    </a:lnTo>
                    <a:lnTo>
                      <a:pt x="17" y="475"/>
                    </a:lnTo>
                    <a:lnTo>
                      <a:pt x="16" y="475"/>
                    </a:lnTo>
                    <a:lnTo>
                      <a:pt x="17" y="458"/>
                    </a:lnTo>
                    <a:lnTo>
                      <a:pt x="17" y="443"/>
                    </a:lnTo>
                    <a:lnTo>
                      <a:pt x="19" y="426"/>
                    </a:lnTo>
                    <a:lnTo>
                      <a:pt x="20" y="408"/>
                    </a:lnTo>
                    <a:lnTo>
                      <a:pt x="22" y="393"/>
                    </a:lnTo>
                    <a:lnTo>
                      <a:pt x="25" y="376"/>
                    </a:lnTo>
                    <a:lnTo>
                      <a:pt x="26" y="360"/>
                    </a:lnTo>
                    <a:lnTo>
                      <a:pt x="31" y="343"/>
                    </a:lnTo>
                    <a:lnTo>
                      <a:pt x="34" y="339"/>
                    </a:lnTo>
                    <a:lnTo>
                      <a:pt x="35" y="332"/>
                    </a:lnTo>
                    <a:lnTo>
                      <a:pt x="37" y="326"/>
                    </a:lnTo>
                    <a:lnTo>
                      <a:pt x="39" y="320"/>
                    </a:lnTo>
                    <a:lnTo>
                      <a:pt x="40" y="314"/>
                    </a:lnTo>
                    <a:lnTo>
                      <a:pt x="42" y="307"/>
                    </a:lnTo>
                    <a:lnTo>
                      <a:pt x="43" y="301"/>
                    </a:lnTo>
                    <a:lnTo>
                      <a:pt x="46" y="297"/>
                    </a:lnTo>
                    <a:lnTo>
                      <a:pt x="45" y="294"/>
                    </a:lnTo>
                    <a:lnTo>
                      <a:pt x="45" y="292"/>
                    </a:lnTo>
                    <a:lnTo>
                      <a:pt x="42" y="289"/>
                    </a:lnTo>
                    <a:lnTo>
                      <a:pt x="39" y="295"/>
                    </a:lnTo>
                    <a:lnTo>
                      <a:pt x="37" y="301"/>
                    </a:lnTo>
                    <a:lnTo>
                      <a:pt x="35" y="309"/>
                    </a:lnTo>
                    <a:lnTo>
                      <a:pt x="34" y="315"/>
                    </a:lnTo>
                    <a:lnTo>
                      <a:pt x="32" y="321"/>
                    </a:lnTo>
                    <a:lnTo>
                      <a:pt x="31" y="329"/>
                    </a:lnTo>
                    <a:lnTo>
                      <a:pt x="28" y="337"/>
                    </a:lnTo>
                    <a:lnTo>
                      <a:pt x="26" y="343"/>
                    </a:lnTo>
                    <a:lnTo>
                      <a:pt x="17" y="382"/>
                    </a:lnTo>
                    <a:lnTo>
                      <a:pt x="19" y="365"/>
                    </a:lnTo>
                    <a:lnTo>
                      <a:pt x="22" y="348"/>
                    </a:lnTo>
                    <a:lnTo>
                      <a:pt x="25" y="331"/>
                    </a:lnTo>
                    <a:lnTo>
                      <a:pt x="28" y="314"/>
                    </a:lnTo>
                    <a:lnTo>
                      <a:pt x="32" y="297"/>
                    </a:lnTo>
                    <a:lnTo>
                      <a:pt x="37" y="280"/>
                    </a:lnTo>
                    <a:lnTo>
                      <a:pt x="43" y="262"/>
                    </a:lnTo>
                    <a:lnTo>
                      <a:pt x="49" y="247"/>
                    </a:lnTo>
                    <a:lnTo>
                      <a:pt x="48" y="245"/>
                    </a:lnTo>
                    <a:lnTo>
                      <a:pt x="46" y="245"/>
                    </a:lnTo>
                    <a:lnTo>
                      <a:pt x="45" y="244"/>
                    </a:lnTo>
                    <a:lnTo>
                      <a:pt x="43" y="244"/>
                    </a:lnTo>
                    <a:lnTo>
                      <a:pt x="40" y="252"/>
                    </a:lnTo>
                    <a:lnTo>
                      <a:pt x="37" y="259"/>
                    </a:lnTo>
                    <a:lnTo>
                      <a:pt x="34" y="267"/>
                    </a:lnTo>
                    <a:lnTo>
                      <a:pt x="32" y="276"/>
                    </a:lnTo>
                    <a:lnTo>
                      <a:pt x="29" y="284"/>
                    </a:lnTo>
                    <a:lnTo>
                      <a:pt x="28" y="294"/>
                    </a:lnTo>
                    <a:lnTo>
                      <a:pt x="25" y="301"/>
                    </a:lnTo>
                    <a:lnTo>
                      <a:pt x="23" y="309"/>
                    </a:lnTo>
                    <a:lnTo>
                      <a:pt x="19" y="326"/>
                    </a:lnTo>
                    <a:lnTo>
                      <a:pt x="16" y="342"/>
                    </a:lnTo>
                    <a:lnTo>
                      <a:pt x="12" y="357"/>
                    </a:lnTo>
                    <a:lnTo>
                      <a:pt x="11" y="374"/>
                    </a:lnTo>
                    <a:lnTo>
                      <a:pt x="9" y="390"/>
                    </a:lnTo>
                    <a:lnTo>
                      <a:pt x="6" y="407"/>
                    </a:lnTo>
                    <a:lnTo>
                      <a:pt x="3" y="424"/>
                    </a:lnTo>
                    <a:lnTo>
                      <a:pt x="0" y="440"/>
                    </a:lnTo>
                    <a:lnTo>
                      <a:pt x="0" y="415"/>
                    </a:lnTo>
                    <a:lnTo>
                      <a:pt x="2" y="405"/>
                    </a:lnTo>
                    <a:lnTo>
                      <a:pt x="3" y="398"/>
                    </a:lnTo>
                    <a:lnTo>
                      <a:pt x="5" y="390"/>
                    </a:lnTo>
                    <a:lnTo>
                      <a:pt x="6" y="382"/>
                    </a:lnTo>
                    <a:lnTo>
                      <a:pt x="9" y="373"/>
                    </a:lnTo>
                    <a:lnTo>
                      <a:pt x="8" y="368"/>
                    </a:lnTo>
                    <a:lnTo>
                      <a:pt x="9" y="365"/>
                    </a:lnTo>
                    <a:lnTo>
                      <a:pt x="9" y="360"/>
                    </a:lnTo>
                    <a:lnTo>
                      <a:pt x="11" y="356"/>
                    </a:lnTo>
                    <a:lnTo>
                      <a:pt x="12" y="351"/>
                    </a:lnTo>
                    <a:lnTo>
                      <a:pt x="14" y="346"/>
                    </a:lnTo>
                    <a:lnTo>
                      <a:pt x="14" y="334"/>
                    </a:lnTo>
                    <a:lnTo>
                      <a:pt x="16" y="331"/>
                    </a:lnTo>
                    <a:lnTo>
                      <a:pt x="16" y="328"/>
                    </a:lnTo>
                    <a:lnTo>
                      <a:pt x="14" y="323"/>
                    </a:lnTo>
                    <a:lnTo>
                      <a:pt x="16" y="311"/>
                    </a:lnTo>
                    <a:lnTo>
                      <a:pt x="17" y="298"/>
                    </a:lnTo>
                    <a:lnTo>
                      <a:pt x="19" y="286"/>
                    </a:lnTo>
                    <a:lnTo>
                      <a:pt x="23" y="273"/>
                    </a:lnTo>
                    <a:lnTo>
                      <a:pt x="26" y="262"/>
                    </a:lnTo>
                    <a:lnTo>
                      <a:pt x="31" y="250"/>
                    </a:lnTo>
                    <a:lnTo>
                      <a:pt x="35" y="239"/>
                    </a:lnTo>
                    <a:lnTo>
                      <a:pt x="42" y="228"/>
                    </a:lnTo>
                    <a:lnTo>
                      <a:pt x="46" y="217"/>
                    </a:lnTo>
                    <a:lnTo>
                      <a:pt x="52" y="207"/>
                    </a:lnTo>
                    <a:lnTo>
                      <a:pt x="59" y="196"/>
                    </a:lnTo>
                    <a:lnTo>
                      <a:pt x="65" y="185"/>
                    </a:lnTo>
                    <a:lnTo>
                      <a:pt x="71" y="175"/>
                    </a:lnTo>
                    <a:lnTo>
                      <a:pt x="77" y="165"/>
                    </a:lnTo>
                    <a:lnTo>
                      <a:pt x="83" y="154"/>
                    </a:lnTo>
                    <a:lnTo>
                      <a:pt x="89" y="143"/>
                    </a:lnTo>
                    <a:lnTo>
                      <a:pt x="95" y="134"/>
                    </a:lnTo>
                    <a:lnTo>
                      <a:pt x="103" y="124"/>
                    </a:lnTo>
                    <a:lnTo>
                      <a:pt x="109" y="116"/>
                    </a:lnTo>
                    <a:lnTo>
                      <a:pt x="117" y="107"/>
                    </a:lnTo>
                    <a:lnTo>
                      <a:pt x="125" y="99"/>
                    </a:lnTo>
                    <a:lnTo>
                      <a:pt x="132" y="90"/>
                    </a:lnTo>
                    <a:lnTo>
                      <a:pt x="141" y="82"/>
                    </a:lnTo>
                    <a:lnTo>
                      <a:pt x="149" y="74"/>
                    </a:lnTo>
                    <a:lnTo>
                      <a:pt x="158" y="67"/>
                    </a:lnTo>
                    <a:lnTo>
                      <a:pt x="168" y="59"/>
                    </a:lnTo>
                    <a:lnTo>
                      <a:pt x="177" y="51"/>
                    </a:lnTo>
                    <a:lnTo>
                      <a:pt x="186" y="45"/>
                    </a:lnTo>
                    <a:lnTo>
                      <a:pt x="195" y="39"/>
                    </a:lnTo>
                    <a:lnTo>
                      <a:pt x="204" y="31"/>
                    </a:lnTo>
                    <a:lnTo>
                      <a:pt x="214" y="25"/>
                    </a:lnTo>
                    <a:lnTo>
                      <a:pt x="223" y="19"/>
                    </a:lnTo>
                    <a:lnTo>
                      <a:pt x="237" y="0"/>
                    </a:lnTo>
                    <a:lnTo>
                      <a:pt x="238" y="0"/>
                    </a:lnTo>
                    <a:lnTo>
                      <a:pt x="238" y="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27" name="Freeform 83"/>
              <p:cNvSpPr>
                <a:spLocks/>
              </p:cNvSpPr>
              <p:nvPr/>
            </p:nvSpPr>
            <p:spPr bwMode="auto">
              <a:xfrm>
                <a:off x="4981" y="1045"/>
                <a:ext cx="44" cy="34"/>
              </a:xfrm>
              <a:custGeom>
                <a:avLst/>
                <a:gdLst/>
                <a:ahLst/>
                <a:cxnLst>
                  <a:cxn ang="0">
                    <a:pos x="44" y="5"/>
                  </a:cxn>
                  <a:cxn ang="0">
                    <a:pos x="44" y="6"/>
                  </a:cxn>
                  <a:cxn ang="0">
                    <a:pos x="40" y="6"/>
                  </a:cxn>
                  <a:cxn ang="0">
                    <a:pos x="38" y="8"/>
                  </a:cxn>
                  <a:cxn ang="0">
                    <a:pos x="35" y="8"/>
                  </a:cxn>
                  <a:cxn ang="0">
                    <a:pos x="32" y="9"/>
                  </a:cxn>
                  <a:cxn ang="0">
                    <a:pos x="29" y="11"/>
                  </a:cxn>
                  <a:cxn ang="0">
                    <a:pos x="26" y="13"/>
                  </a:cxn>
                  <a:cxn ang="0">
                    <a:pos x="24" y="14"/>
                  </a:cxn>
                  <a:cxn ang="0">
                    <a:pos x="21" y="16"/>
                  </a:cxn>
                  <a:cxn ang="0">
                    <a:pos x="20" y="19"/>
                  </a:cxn>
                  <a:cxn ang="0">
                    <a:pos x="17" y="20"/>
                  </a:cxn>
                  <a:cxn ang="0">
                    <a:pos x="12" y="25"/>
                  </a:cxn>
                  <a:cxn ang="0">
                    <a:pos x="10" y="28"/>
                  </a:cxn>
                  <a:cxn ang="0">
                    <a:pos x="7" y="31"/>
                  </a:cxn>
                  <a:cxn ang="0">
                    <a:pos x="4" y="33"/>
                  </a:cxn>
                  <a:cxn ang="0">
                    <a:pos x="3" y="34"/>
                  </a:cxn>
                  <a:cxn ang="0">
                    <a:pos x="1" y="34"/>
                  </a:cxn>
                  <a:cxn ang="0">
                    <a:pos x="0" y="33"/>
                  </a:cxn>
                  <a:cxn ang="0">
                    <a:pos x="0" y="31"/>
                  </a:cxn>
                  <a:cxn ang="0">
                    <a:pos x="4" y="27"/>
                  </a:cxn>
                  <a:cxn ang="0">
                    <a:pos x="4" y="25"/>
                  </a:cxn>
                  <a:cxn ang="0">
                    <a:pos x="7" y="23"/>
                  </a:cxn>
                  <a:cxn ang="0">
                    <a:pos x="9" y="23"/>
                  </a:cxn>
                  <a:cxn ang="0">
                    <a:pos x="10" y="22"/>
                  </a:cxn>
                  <a:cxn ang="0">
                    <a:pos x="12" y="19"/>
                  </a:cxn>
                  <a:cxn ang="0">
                    <a:pos x="13" y="16"/>
                  </a:cxn>
                  <a:cxn ang="0">
                    <a:pos x="17" y="13"/>
                  </a:cxn>
                  <a:cxn ang="0">
                    <a:pos x="21" y="9"/>
                  </a:cxn>
                  <a:cxn ang="0">
                    <a:pos x="23" y="8"/>
                  </a:cxn>
                  <a:cxn ang="0">
                    <a:pos x="27" y="5"/>
                  </a:cxn>
                  <a:cxn ang="0">
                    <a:pos x="30" y="3"/>
                  </a:cxn>
                  <a:cxn ang="0">
                    <a:pos x="33" y="0"/>
                  </a:cxn>
                  <a:cxn ang="0">
                    <a:pos x="35" y="2"/>
                  </a:cxn>
                  <a:cxn ang="0">
                    <a:pos x="40" y="2"/>
                  </a:cxn>
                  <a:cxn ang="0">
                    <a:pos x="41" y="3"/>
                  </a:cxn>
                  <a:cxn ang="0">
                    <a:pos x="43" y="3"/>
                  </a:cxn>
                  <a:cxn ang="0">
                    <a:pos x="44" y="5"/>
                  </a:cxn>
                </a:cxnLst>
                <a:rect l="0" t="0" r="r" b="b"/>
                <a:pathLst>
                  <a:path w="44" h="34">
                    <a:moveTo>
                      <a:pt x="44" y="5"/>
                    </a:moveTo>
                    <a:lnTo>
                      <a:pt x="44" y="6"/>
                    </a:lnTo>
                    <a:lnTo>
                      <a:pt x="40" y="6"/>
                    </a:lnTo>
                    <a:lnTo>
                      <a:pt x="38" y="8"/>
                    </a:lnTo>
                    <a:lnTo>
                      <a:pt x="35" y="8"/>
                    </a:lnTo>
                    <a:lnTo>
                      <a:pt x="32" y="9"/>
                    </a:lnTo>
                    <a:lnTo>
                      <a:pt x="29" y="11"/>
                    </a:lnTo>
                    <a:lnTo>
                      <a:pt x="26" y="13"/>
                    </a:lnTo>
                    <a:lnTo>
                      <a:pt x="24" y="14"/>
                    </a:lnTo>
                    <a:lnTo>
                      <a:pt x="21" y="16"/>
                    </a:lnTo>
                    <a:lnTo>
                      <a:pt x="20" y="19"/>
                    </a:lnTo>
                    <a:lnTo>
                      <a:pt x="17" y="20"/>
                    </a:lnTo>
                    <a:lnTo>
                      <a:pt x="12" y="25"/>
                    </a:lnTo>
                    <a:lnTo>
                      <a:pt x="10" y="28"/>
                    </a:lnTo>
                    <a:lnTo>
                      <a:pt x="7" y="31"/>
                    </a:lnTo>
                    <a:lnTo>
                      <a:pt x="4" y="33"/>
                    </a:lnTo>
                    <a:lnTo>
                      <a:pt x="3" y="34"/>
                    </a:lnTo>
                    <a:lnTo>
                      <a:pt x="1" y="34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4" y="27"/>
                    </a:lnTo>
                    <a:lnTo>
                      <a:pt x="4" y="25"/>
                    </a:lnTo>
                    <a:lnTo>
                      <a:pt x="7" y="23"/>
                    </a:lnTo>
                    <a:lnTo>
                      <a:pt x="9" y="23"/>
                    </a:lnTo>
                    <a:lnTo>
                      <a:pt x="10" y="22"/>
                    </a:lnTo>
                    <a:lnTo>
                      <a:pt x="12" y="19"/>
                    </a:lnTo>
                    <a:lnTo>
                      <a:pt x="13" y="16"/>
                    </a:lnTo>
                    <a:lnTo>
                      <a:pt x="17" y="13"/>
                    </a:lnTo>
                    <a:lnTo>
                      <a:pt x="21" y="9"/>
                    </a:lnTo>
                    <a:lnTo>
                      <a:pt x="23" y="8"/>
                    </a:lnTo>
                    <a:lnTo>
                      <a:pt x="27" y="5"/>
                    </a:lnTo>
                    <a:lnTo>
                      <a:pt x="30" y="3"/>
                    </a:lnTo>
                    <a:lnTo>
                      <a:pt x="33" y="0"/>
                    </a:lnTo>
                    <a:lnTo>
                      <a:pt x="35" y="2"/>
                    </a:lnTo>
                    <a:lnTo>
                      <a:pt x="40" y="2"/>
                    </a:lnTo>
                    <a:lnTo>
                      <a:pt x="41" y="3"/>
                    </a:lnTo>
                    <a:lnTo>
                      <a:pt x="43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28" name="Freeform 84"/>
              <p:cNvSpPr>
                <a:spLocks/>
              </p:cNvSpPr>
              <p:nvPr/>
            </p:nvSpPr>
            <p:spPr bwMode="auto">
              <a:xfrm>
                <a:off x="5079" y="1087"/>
                <a:ext cx="78" cy="86"/>
              </a:xfrm>
              <a:custGeom>
                <a:avLst/>
                <a:gdLst/>
                <a:ahLst/>
                <a:cxnLst>
                  <a:cxn ang="0">
                    <a:pos x="78" y="36"/>
                  </a:cxn>
                  <a:cxn ang="0">
                    <a:pos x="75" y="42"/>
                  </a:cxn>
                  <a:cxn ang="0">
                    <a:pos x="67" y="44"/>
                  </a:cxn>
                  <a:cxn ang="0">
                    <a:pos x="61" y="42"/>
                  </a:cxn>
                  <a:cxn ang="0">
                    <a:pos x="60" y="47"/>
                  </a:cxn>
                  <a:cxn ang="0">
                    <a:pos x="64" y="50"/>
                  </a:cxn>
                  <a:cxn ang="0">
                    <a:pos x="66" y="53"/>
                  </a:cxn>
                  <a:cxn ang="0">
                    <a:pos x="72" y="51"/>
                  </a:cxn>
                  <a:cxn ang="0">
                    <a:pos x="74" y="54"/>
                  </a:cxn>
                  <a:cxn ang="0">
                    <a:pos x="72" y="65"/>
                  </a:cxn>
                  <a:cxn ang="0">
                    <a:pos x="67" y="72"/>
                  </a:cxn>
                  <a:cxn ang="0">
                    <a:pos x="64" y="65"/>
                  </a:cxn>
                  <a:cxn ang="0">
                    <a:pos x="61" y="59"/>
                  </a:cxn>
                  <a:cxn ang="0">
                    <a:pos x="58" y="53"/>
                  </a:cxn>
                  <a:cxn ang="0">
                    <a:pos x="51" y="50"/>
                  </a:cxn>
                  <a:cxn ang="0">
                    <a:pos x="24" y="51"/>
                  </a:cxn>
                  <a:cxn ang="0">
                    <a:pos x="18" y="58"/>
                  </a:cxn>
                  <a:cxn ang="0">
                    <a:pos x="15" y="65"/>
                  </a:cxn>
                  <a:cxn ang="0">
                    <a:pos x="14" y="73"/>
                  </a:cxn>
                  <a:cxn ang="0">
                    <a:pos x="5" y="86"/>
                  </a:cxn>
                  <a:cxn ang="0">
                    <a:pos x="0" y="78"/>
                  </a:cxn>
                  <a:cxn ang="0">
                    <a:pos x="3" y="68"/>
                  </a:cxn>
                  <a:cxn ang="0">
                    <a:pos x="8" y="61"/>
                  </a:cxn>
                  <a:cxn ang="0">
                    <a:pos x="14" y="50"/>
                  </a:cxn>
                  <a:cxn ang="0">
                    <a:pos x="20" y="42"/>
                  </a:cxn>
                  <a:cxn ang="0">
                    <a:pos x="40" y="40"/>
                  </a:cxn>
                  <a:cxn ang="0">
                    <a:pos x="49" y="42"/>
                  </a:cxn>
                  <a:cxn ang="0">
                    <a:pos x="58" y="42"/>
                  </a:cxn>
                  <a:cxn ang="0">
                    <a:pos x="66" y="31"/>
                  </a:cxn>
                  <a:cxn ang="0">
                    <a:pos x="64" y="22"/>
                  </a:cxn>
                  <a:cxn ang="0">
                    <a:pos x="57" y="19"/>
                  </a:cxn>
                  <a:cxn ang="0">
                    <a:pos x="52" y="17"/>
                  </a:cxn>
                  <a:cxn ang="0">
                    <a:pos x="48" y="14"/>
                  </a:cxn>
                  <a:cxn ang="0">
                    <a:pos x="43" y="12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2" y="3"/>
                  </a:cxn>
                  <a:cxn ang="0">
                    <a:pos x="38" y="0"/>
                  </a:cxn>
                  <a:cxn ang="0">
                    <a:pos x="78" y="23"/>
                  </a:cxn>
                </a:cxnLst>
                <a:rect l="0" t="0" r="r" b="b"/>
                <a:pathLst>
                  <a:path w="78" h="86">
                    <a:moveTo>
                      <a:pt x="78" y="23"/>
                    </a:moveTo>
                    <a:lnTo>
                      <a:pt x="78" y="36"/>
                    </a:lnTo>
                    <a:lnTo>
                      <a:pt x="77" y="39"/>
                    </a:lnTo>
                    <a:lnTo>
                      <a:pt x="75" y="42"/>
                    </a:lnTo>
                    <a:lnTo>
                      <a:pt x="74" y="44"/>
                    </a:lnTo>
                    <a:lnTo>
                      <a:pt x="67" y="44"/>
                    </a:lnTo>
                    <a:lnTo>
                      <a:pt x="66" y="42"/>
                    </a:lnTo>
                    <a:lnTo>
                      <a:pt x="61" y="42"/>
                    </a:lnTo>
                    <a:lnTo>
                      <a:pt x="60" y="44"/>
                    </a:lnTo>
                    <a:lnTo>
                      <a:pt x="60" y="47"/>
                    </a:lnTo>
                    <a:lnTo>
                      <a:pt x="63" y="50"/>
                    </a:lnTo>
                    <a:lnTo>
                      <a:pt x="64" y="50"/>
                    </a:lnTo>
                    <a:lnTo>
                      <a:pt x="64" y="51"/>
                    </a:lnTo>
                    <a:lnTo>
                      <a:pt x="66" y="53"/>
                    </a:lnTo>
                    <a:lnTo>
                      <a:pt x="71" y="53"/>
                    </a:lnTo>
                    <a:lnTo>
                      <a:pt x="72" y="51"/>
                    </a:lnTo>
                    <a:lnTo>
                      <a:pt x="75" y="51"/>
                    </a:lnTo>
                    <a:lnTo>
                      <a:pt x="74" y="54"/>
                    </a:lnTo>
                    <a:lnTo>
                      <a:pt x="72" y="61"/>
                    </a:lnTo>
                    <a:lnTo>
                      <a:pt x="72" y="65"/>
                    </a:lnTo>
                    <a:lnTo>
                      <a:pt x="71" y="72"/>
                    </a:lnTo>
                    <a:lnTo>
                      <a:pt x="67" y="72"/>
                    </a:lnTo>
                    <a:lnTo>
                      <a:pt x="66" y="68"/>
                    </a:lnTo>
                    <a:lnTo>
                      <a:pt x="64" y="65"/>
                    </a:lnTo>
                    <a:lnTo>
                      <a:pt x="63" y="62"/>
                    </a:lnTo>
                    <a:lnTo>
                      <a:pt x="61" y="59"/>
                    </a:lnTo>
                    <a:lnTo>
                      <a:pt x="60" y="56"/>
                    </a:lnTo>
                    <a:lnTo>
                      <a:pt x="58" y="53"/>
                    </a:lnTo>
                    <a:lnTo>
                      <a:pt x="54" y="48"/>
                    </a:lnTo>
                    <a:lnTo>
                      <a:pt x="51" y="50"/>
                    </a:lnTo>
                    <a:lnTo>
                      <a:pt x="46" y="51"/>
                    </a:lnTo>
                    <a:lnTo>
                      <a:pt x="24" y="51"/>
                    </a:lnTo>
                    <a:lnTo>
                      <a:pt x="21" y="53"/>
                    </a:lnTo>
                    <a:lnTo>
                      <a:pt x="18" y="58"/>
                    </a:lnTo>
                    <a:lnTo>
                      <a:pt x="17" y="61"/>
                    </a:lnTo>
                    <a:lnTo>
                      <a:pt x="15" y="65"/>
                    </a:lnTo>
                    <a:lnTo>
                      <a:pt x="14" y="68"/>
                    </a:lnTo>
                    <a:lnTo>
                      <a:pt x="14" y="73"/>
                    </a:lnTo>
                    <a:lnTo>
                      <a:pt x="5" y="82"/>
                    </a:lnTo>
                    <a:lnTo>
                      <a:pt x="5" y="86"/>
                    </a:lnTo>
                    <a:lnTo>
                      <a:pt x="1" y="82"/>
                    </a:lnTo>
                    <a:lnTo>
                      <a:pt x="0" y="78"/>
                    </a:lnTo>
                    <a:lnTo>
                      <a:pt x="0" y="73"/>
                    </a:lnTo>
                    <a:lnTo>
                      <a:pt x="3" y="68"/>
                    </a:lnTo>
                    <a:lnTo>
                      <a:pt x="6" y="65"/>
                    </a:lnTo>
                    <a:lnTo>
                      <a:pt x="8" y="61"/>
                    </a:lnTo>
                    <a:lnTo>
                      <a:pt x="11" y="54"/>
                    </a:lnTo>
                    <a:lnTo>
                      <a:pt x="14" y="50"/>
                    </a:lnTo>
                    <a:lnTo>
                      <a:pt x="17" y="45"/>
                    </a:lnTo>
                    <a:lnTo>
                      <a:pt x="20" y="42"/>
                    </a:lnTo>
                    <a:lnTo>
                      <a:pt x="24" y="40"/>
                    </a:lnTo>
                    <a:lnTo>
                      <a:pt x="40" y="40"/>
                    </a:lnTo>
                    <a:lnTo>
                      <a:pt x="44" y="42"/>
                    </a:lnTo>
                    <a:lnTo>
                      <a:pt x="49" y="42"/>
                    </a:lnTo>
                    <a:lnTo>
                      <a:pt x="54" y="44"/>
                    </a:lnTo>
                    <a:lnTo>
                      <a:pt x="58" y="42"/>
                    </a:lnTo>
                    <a:lnTo>
                      <a:pt x="64" y="36"/>
                    </a:lnTo>
                    <a:lnTo>
                      <a:pt x="66" y="31"/>
                    </a:lnTo>
                    <a:lnTo>
                      <a:pt x="66" y="26"/>
                    </a:lnTo>
                    <a:lnTo>
                      <a:pt x="64" y="22"/>
                    </a:lnTo>
                    <a:lnTo>
                      <a:pt x="60" y="20"/>
                    </a:lnTo>
                    <a:lnTo>
                      <a:pt x="57" y="19"/>
                    </a:lnTo>
                    <a:lnTo>
                      <a:pt x="55" y="17"/>
                    </a:lnTo>
                    <a:lnTo>
                      <a:pt x="52" y="17"/>
                    </a:lnTo>
                    <a:lnTo>
                      <a:pt x="51" y="16"/>
                    </a:lnTo>
                    <a:lnTo>
                      <a:pt x="48" y="14"/>
                    </a:lnTo>
                    <a:lnTo>
                      <a:pt x="46" y="14"/>
                    </a:lnTo>
                    <a:lnTo>
                      <a:pt x="43" y="12"/>
                    </a:lnTo>
                    <a:lnTo>
                      <a:pt x="41" y="11"/>
                    </a:lnTo>
                    <a:lnTo>
                      <a:pt x="18" y="12"/>
                    </a:lnTo>
                    <a:lnTo>
                      <a:pt x="23" y="11"/>
                    </a:lnTo>
                    <a:lnTo>
                      <a:pt x="24" y="8"/>
                    </a:lnTo>
                    <a:lnTo>
                      <a:pt x="29" y="6"/>
                    </a:lnTo>
                    <a:lnTo>
                      <a:pt x="32" y="3"/>
                    </a:lnTo>
                    <a:lnTo>
                      <a:pt x="35" y="2"/>
                    </a:lnTo>
                    <a:lnTo>
                      <a:pt x="38" y="0"/>
                    </a:lnTo>
                    <a:lnTo>
                      <a:pt x="46" y="0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29" name="Freeform 85"/>
              <p:cNvSpPr>
                <a:spLocks/>
              </p:cNvSpPr>
              <p:nvPr/>
            </p:nvSpPr>
            <p:spPr bwMode="auto">
              <a:xfrm>
                <a:off x="4870" y="1106"/>
                <a:ext cx="267" cy="276"/>
              </a:xfrm>
              <a:custGeom>
                <a:avLst/>
                <a:gdLst/>
                <a:ahLst/>
                <a:cxnLst>
                  <a:cxn ang="0">
                    <a:pos x="266" y="15"/>
                  </a:cxn>
                  <a:cxn ang="0">
                    <a:pos x="247" y="15"/>
                  </a:cxn>
                  <a:cxn ang="0">
                    <a:pos x="229" y="15"/>
                  </a:cxn>
                  <a:cxn ang="0">
                    <a:pos x="215" y="28"/>
                  </a:cxn>
                  <a:cxn ang="0">
                    <a:pos x="207" y="45"/>
                  </a:cxn>
                  <a:cxn ang="0">
                    <a:pos x="201" y="63"/>
                  </a:cxn>
                  <a:cxn ang="0">
                    <a:pos x="209" y="73"/>
                  </a:cxn>
                  <a:cxn ang="0">
                    <a:pos x="215" y="79"/>
                  </a:cxn>
                  <a:cxn ang="0">
                    <a:pos x="232" y="67"/>
                  </a:cxn>
                  <a:cxn ang="0">
                    <a:pos x="243" y="56"/>
                  </a:cxn>
                  <a:cxn ang="0">
                    <a:pos x="249" y="68"/>
                  </a:cxn>
                  <a:cxn ang="0">
                    <a:pos x="233" y="85"/>
                  </a:cxn>
                  <a:cxn ang="0">
                    <a:pos x="227" y="107"/>
                  </a:cxn>
                  <a:cxn ang="0">
                    <a:pos x="221" y="116"/>
                  </a:cxn>
                  <a:cxn ang="0">
                    <a:pos x="212" y="119"/>
                  </a:cxn>
                  <a:cxn ang="0">
                    <a:pos x="180" y="118"/>
                  </a:cxn>
                  <a:cxn ang="0">
                    <a:pos x="135" y="146"/>
                  </a:cxn>
                  <a:cxn ang="0">
                    <a:pos x="129" y="178"/>
                  </a:cxn>
                  <a:cxn ang="0">
                    <a:pos x="120" y="209"/>
                  </a:cxn>
                  <a:cxn ang="0">
                    <a:pos x="109" y="231"/>
                  </a:cxn>
                  <a:cxn ang="0">
                    <a:pos x="94" y="245"/>
                  </a:cxn>
                  <a:cxn ang="0">
                    <a:pos x="85" y="251"/>
                  </a:cxn>
                  <a:cxn ang="0">
                    <a:pos x="72" y="262"/>
                  </a:cxn>
                  <a:cxn ang="0">
                    <a:pos x="63" y="268"/>
                  </a:cxn>
                  <a:cxn ang="0">
                    <a:pos x="52" y="273"/>
                  </a:cxn>
                  <a:cxn ang="0">
                    <a:pos x="35" y="275"/>
                  </a:cxn>
                  <a:cxn ang="0">
                    <a:pos x="15" y="275"/>
                  </a:cxn>
                  <a:cxn ang="0">
                    <a:pos x="0" y="273"/>
                  </a:cxn>
                  <a:cxn ang="0">
                    <a:pos x="5" y="265"/>
                  </a:cxn>
                  <a:cxn ang="0">
                    <a:pos x="17" y="250"/>
                  </a:cxn>
                  <a:cxn ang="0">
                    <a:pos x="32" y="230"/>
                  </a:cxn>
                  <a:cxn ang="0">
                    <a:pos x="32" y="213"/>
                  </a:cxn>
                  <a:cxn ang="0">
                    <a:pos x="38" y="197"/>
                  </a:cxn>
                  <a:cxn ang="0">
                    <a:pos x="51" y="188"/>
                  </a:cxn>
                  <a:cxn ang="0">
                    <a:pos x="66" y="181"/>
                  </a:cxn>
                  <a:cxn ang="0">
                    <a:pos x="81" y="175"/>
                  </a:cxn>
                  <a:cxn ang="0">
                    <a:pos x="95" y="166"/>
                  </a:cxn>
                  <a:cxn ang="0">
                    <a:pos x="117" y="149"/>
                  </a:cxn>
                  <a:cxn ang="0">
                    <a:pos x="134" y="130"/>
                  </a:cxn>
                  <a:cxn ang="0">
                    <a:pos x="149" y="110"/>
                  </a:cxn>
                  <a:cxn ang="0">
                    <a:pos x="161" y="87"/>
                  </a:cxn>
                  <a:cxn ang="0">
                    <a:pos x="171" y="62"/>
                  </a:cxn>
                  <a:cxn ang="0">
                    <a:pos x="180" y="43"/>
                  </a:cxn>
                  <a:cxn ang="0">
                    <a:pos x="189" y="26"/>
                  </a:cxn>
                  <a:cxn ang="0">
                    <a:pos x="201" y="14"/>
                  </a:cxn>
                  <a:cxn ang="0">
                    <a:pos x="214" y="7"/>
                  </a:cxn>
                  <a:cxn ang="0">
                    <a:pos x="226" y="3"/>
                  </a:cxn>
                  <a:cxn ang="0">
                    <a:pos x="238" y="0"/>
                  </a:cxn>
                  <a:cxn ang="0">
                    <a:pos x="260" y="3"/>
                  </a:cxn>
                </a:cxnLst>
                <a:rect l="0" t="0" r="r" b="b"/>
                <a:pathLst>
                  <a:path w="267" h="276">
                    <a:moveTo>
                      <a:pt x="267" y="9"/>
                    </a:moveTo>
                    <a:lnTo>
                      <a:pt x="266" y="11"/>
                    </a:lnTo>
                    <a:lnTo>
                      <a:pt x="266" y="15"/>
                    </a:lnTo>
                    <a:lnTo>
                      <a:pt x="263" y="17"/>
                    </a:lnTo>
                    <a:lnTo>
                      <a:pt x="258" y="15"/>
                    </a:lnTo>
                    <a:lnTo>
                      <a:pt x="247" y="15"/>
                    </a:lnTo>
                    <a:lnTo>
                      <a:pt x="243" y="14"/>
                    </a:lnTo>
                    <a:lnTo>
                      <a:pt x="233" y="14"/>
                    </a:lnTo>
                    <a:lnTo>
                      <a:pt x="229" y="15"/>
                    </a:lnTo>
                    <a:lnTo>
                      <a:pt x="224" y="18"/>
                    </a:lnTo>
                    <a:lnTo>
                      <a:pt x="218" y="23"/>
                    </a:lnTo>
                    <a:lnTo>
                      <a:pt x="215" y="28"/>
                    </a:lnTo>
                    <a:lnTo>
                      <a:pt x="212" y="32"/>
                    </a:lnTo>
                    <a:lnTo>
                      <a:pt x="209" y="39"/>
                    </a:lnTo>
                    <a:lnTo>
                      <a:pt x="207" y="45"/>
                    </a:lnTo>
                    <a:lnTo>
                      <a:pt x="204" y="51"/>
                    </a:lnTo>
                    <a:lnTo>
                      <a:pt x="203" y="57"/>
                    </a:lnTo>
                    <a:lnTo>
                      <a:pt x="201" y="63"/>
                    </a:lnTo>
                    <a:lnTo>
                      <a:pt x="206" y="68"/>
                    </a:lnTo>
                    <a:lnTo>
                      <a:pt x="207" y="71"/>
                    </a:lnTo>
                    <a:lnTo>
                      <a:pt x="209" y="73"/>
                    </a:lnTo>
                    <a:lnTo>
                      <a:pt x="210" y="76"/>
                    </a:lnTo>
                    <a:lnTo>
                      <a:pt x="212" y="76"/>
                    </a:lnTo>
                    <a:lnTo>
                      <a:pt x="215" y="79"/>
                    </a:lnTo>
                    <a:lnTo>
                      <a:pt x="220" y="76"/>
                    </a:lnTo>
                    <a:lnTo>
                      <a:pt x="224" y="74"/>
                    </a:lnTo>
                    <a:lnTo>
                      <a:pt x="232" y="67"/>
                    </a:lnTo>
                    <a:lnTo>
                      <a:pt x="235" y="62"/>
                    </a:lnTo>
                    <a:lnTo>
                      <a:pt x="238" y="59"/>
                    </a:lnTo>
                    <a:lnTo>
                      <a:pt x="243" y="56"/>
                    </a:lnTo>
                    <a:lnTo>
                      <a:pt x="247" y="53"/>
                    </a:lnTo>
                    <a:lnTo>
                      <a:pt x="249" y="60"/>
                    </a:lnTo>
                    <a:lnTo>
                      <a:pt x="249" y="68"/>
                    </a:lnTo>
                    <a:lnTo>
                      <a:pt x="244" y="74"/>
                    </a:lnTo>
                    <a:lnTo>
                      <a:pt x="240" y="80"/>
                    </a:lnTo>
                    <a:lnTo>
                      <a:pt x="233" y="85"/>
                    </a:lnTo>
                    <a:lnTo>
                      <a:pt x="229" y="93"/>
                    </a:lnTo>
                    <a:lnTo>
                      <a:pt x="226" y="99"/>
                    </a:lnTo>
                    <a:lnTo>
                      <a:pt x="227" y="107"/>
                    </a:lnTo>
                    <a:lnTo>
                      <a:pt x="226" y="112"/>
                    </a:lnTo>
                    <a:lnTo>
                      <a:pt x="224" y="115"/>
                    </a:lnTo>
                    <a:lnTo>
                      <a:pt x="221" y="116"/>
                    </a:lnTo>
                    <a:lnTo>
                      <a:pt x="218" y="118"/>
                    </a:lnTo>
                    <a:lnTo>
                      <a:pt x="215" y="118"/>
                    </a:lnTo>
                    <a:lnTo>
                      <a:pt x="212" y="119"/>
                    </a:lnTo>
                    <a:lnTo>
                      <a:pt x="204" y="119"/>
                    </a:lnTo>
                    <a:lnTo>
                      <a:pt x="200" y="118"/>
                    </a:lnTo>
                    <a:lnTo>
                      <a:pt x="180" y="118"/>
                    </a:lnTo>
                    <a:lnTo>
                      <a:pt x="177" y="119"/>
                    </a:lnTo>
                    <a:lnTo>
                      <a:pt x="174" y="121"/>
                    </a:lnTo>
                    <a:lnTo>
                      <a:pt x="135" y="146"/>
                    </a:lnTo>
                    <a:lnTo>
                      <a:pt x="132" y="157"/>
                    </a:lnTo>
                    <a:lnTo>
                      <a:pt x="131" y="167"/>
                    </a:lnTo>
                    <a:lnTo>
                      <a:pt x="129" y="178"/>
                    </a:lnTo>
                    <a:lnTo>
                      <a:pt x="126" y="188"/>
                    </a:lnTo>
                    <a:lnTo>
                      <a:pt x="123" y="199"/>
                    </a:lnTo>
                    <a:lnTo>
                      <a:pt x="120" y="209"/>
                    </a:lnTo>
                    <a:lnTo>
                      <a:pt x="117" y="219"/>
                    </a:lnTo>
                    <a:lnTo>
                      <a:pt x="112" y="230"/>
                    </a:lnTo>
                    <a:lnTo>
                      <a:pt x="109" y="231"/>
                    </a:lnTo>
                    <a:lnTo>
                      <a:pt x="103" y="237"/>
                    </a:lnTo>
                    <a:lnTo>
                      <a:pt x="100" y="239"/>
                    </a:lnTo>
                    <a:lnTo>
                      <a:pt x="94" y="245"/>
                    </a:lnTo>
                    <a:lnTo>
                      <a:pt x="91" y="247"/>
                    </a:lnTo>
                    <a:lnTo>
                      <a:pt x="88" y="250"/>
                    </a:lnTo>
                    <a:lnTo>
                      <a:pt x="85" y="251"/>
                    </a:lnTo>
                    <a:lnTo>
                      <a:pt x="81" y="254"/>
                    </a:lnTo>
                    <a:lnTo>
                      <a:pt x="78" y="256"/>
                    </a:lnTo>
                    <a:lnTo>
                      <a:pt x="72" y="262"/>
                    </a:lnTo>
                    <a:lnTo>
                      <a:pt x="69" y="264"/>
                    </a:lnTo>
                    <a:lnTo>
                      <a:pt x="66" y="267"/>
                    </a:lnTo>
                    <a:lnTo>
                      <a:pt x="63" y="268"/>
                    </a:lnTo>
                    <a:lnTo>
                      <a:pt x="60" y="270"/>
                    </a:lnTo>
                    <a:lnTo>
                      <a:pt x="55" y="272"/>
                    </a:lnTo>
                    <a:lnTo>
                      <a:pt x="52" y="273"/>
                    </a:lnTo>
                    <a:lnTo>
                      <a:pt x="48" y="273"/>
                    </a:lnTo>
                    <a:lnTo>
                      <a:pt x="45" y="275"/>
                    </a:lnTo>
                    <a:lnTo>
                      <a:pt x="35" y="275"/>
                    </a:lnTo>
                    <a:lnTo>
                      <a:pt x="31" y="276"/>
                    </a:lnTo>
                    <a:lnTo>
                      <a:pt x="20" y="276"/>
                    </a:lnTo>
                    <a:lnTo>
                      <a:pt x="15" y="275"/>
                    </a:lnTo>
                    <a:lnTo>
                      <a:pt x="8" y="275"/>
                    </a:lnTo>
                    <a:lnTo>
                      <a:pt x="3" y="273"/>
                    </a:lnTo>
                    <a:lnTo>
                      <a:pt x="0" y="273"/>
                    </a:lnTo>
                    <a:lnTo>
                      <a:pt x="3" y="270"/>
                    </a:lnTo>
                    <a:lnTo>
                      <a:pt x="3" y="268"/>
                    </a:lnTo>
                    <a:lnTo>
                      <a:pt x="5" y="265"/>
                    </a:lnTo>
                    <a:lnTo>
                      <a:pt x="5" y="264"/>
                    </a:lnTo>
                    <a:lnTo>
                      <a:pt x="14" y="254"/>
                    </a:lnTo>
                    <a:lnTo>
                      <a:pt x="17" y="250"/>
                    </a:lnTo>
                    <a:lnTo>
                      <a:pt x="26" y="240"/>
                    </a:lnTo>
                    <a:lnTo>
                      <a:pt x="29" y="236"/>
                    </a:lnTo>
                    <a:lnTo>
                      <a:pt x="32" y="230"/>
                    </a:lnTo>
                    <a:lnTo>
                      <a:pt x="34" y="225"/>
                    </a:lnTo>
                    <a:lnTo>
                      <a:pt x="32" y="217"/>
                    </a:lnTo>
                    <a:lnTo>
                      <a:pt x="32" y="213"/>
                    </a:lnTo>
                    <a:lnTo>
                      <a:pt x="34" y="206"/>
                    </a:lnTo>
                    <a:lnTo>
                      <a:pt x="37" y="202"/>
                    </a:lnTo>
                    <a:lnTo>
                      <a:pt x="38" y="197"/>
                    </a:lnTo>
                    <a:lnTo>
                      <a:pt x="43" y="194"/>
                    </a:lnTo>
                    <a:lnTo>
                      <a:pt x="46" y="191"/>
                    </a:lnTo>
                    <a:lnTo>
                      <a:pt x="51" y="188"/>
                    </a:lnTo>
                    <a:lnTo>
                      <a:pt x="55" y="186"/>
                    </a:lnTo>
                    <a:lnTo>
                      <a:pt x="62" y="183"/>
                    </a:lnTo>
                    <a:lnTo>
                      <a:pt x="66" y="181"/>
                    </a:lnTo>
                    <a:lnTo>
                      <a:pt x="72" y="178"/>
                    </a:lnTo>
                    <a:lnTo>
                      <a:pt x="77" y="177"/>
                    </a:lnTo>
                    <a:lnTo>
                      <a:pt x="81" y="175"/>
                    </a:lnTo>
                    <a:lnTo>
                      <a:pt x="86" y="172"/>
                    </a:lnTo>
                    <a:lnTo>
                      <a:pt x="91" y="169"/>
                    </a:lnTo>
                    <a:lnTo>
                      <a:pt x="95" y="166"/>
                    </a:lnTo>
                    <a:lnTo>
                      <a:pt x="103" y="161"/>
                    </a:lnTo>
                    <a:lnTo>
                      <a:pt x="109" y="155"/>
                    </a:lnTo>
                    <a:lnTo>
                      <a:pt x="117" y="149"/>
                    </a:lnTo>
                    <a:lnTo>
                      <a:pt x="123" y="144"/>
                    </a:lnTo>
                    <a:lnTo>
                      <a:pt x="129" y="136"/>
                    </a:lnTo>
                    <a:lnTo>
                      <a:pt x="134" y="130"/>
                    </a:lnTo>
                    <a:lnTo>
                      <a:pt x="140" y="124"/>
                    </a:lnTo>
                    <a:lnTo>
                      <a:pt x="144" y="116"/>
                    </a:lnTo>
                    <a:lnTo>
                      <a:pt x="149" y="110"/>
                    </a:lnTo>
                    <a:lnTo>
                      <a:pt x="154" y="102"/>
                    </a:lnTo>
                    <a:lnTo>
                      <a:pt x="158" y="94"/>
                    </a:lnTo>
                    <a:lnTo>
                      <a:pt x="161" y="87"/>
                    </a:lnTo>
                    <a:lnTo>
                      <a:pt x="166" y="79"/>
                    </a:lnTo>
                    <a:lnTo>
                      <a:pt x="169" y="71"/>
                    </a:lnTo>
                    <a:lnTo>
                      <a:pt x="171" y="62"/>
                    </a:lnTo>
                    <a:lnTo>
                      <a:pt x="174" y="54"/>
                    </a:lnTo>
                    <a:lnTo>
                      <a:pt x="177" y="49"/>
                    </a:lnTo>
                    <a:lnTo>
                      <a:pt x="180" y="43"/>
                    </a:lnTo>
                    <a:lnTo>
                      <a:pt x="183" y="39"/>
                    </a:lnTo>
                    <a:lnTo>
                      <a:pt x="184" y="32"/>
                    </a:lnTo>
                    <a:lnTo>
                      <a:pt x="189" y="26"/>
                    </a:lnTo>
                    <a:lnTo>
                      <a:pt x="192" y="21"/>
                    </a:lnTo>
                    <a:lnTo>
                      <a:pt x="197" y="18"/>
                    </a:lnTo>
                    <a:lnTo>
                      <a:pt x="201" y="14"/>
                    </a:lnTo>
                    <a:lnTo>
                      <a:pt x="206" y="12"/>
                    </a:lnTo>
                    <a:lnTo>
                      <a:pt x="209" y="11"/>
                    </a:lnTo>
                    <a:lnTo>
                      <a:pt x="214" y="7"/>
                    </a:lnTo>
                    <a:lnTo>
                      <a:pt x="217" y="6"/>
                    </a:lnTo>
                    <a:lnTo>
                      <a:pt x="221" y="4"/>
                    </a:lnTo>
                    <a:lnTo>
                      <a:pt x="226" y="3"/>
                    </a:lnTo>
                    <a:lnTo>
                      <a:pt x="230" y="1"/>
                    </a:lnTo>
                    <a:lnTo>
                      <a:pt x="233" y="1"/>
                    </a:lnTo>
                    <a:lnTo>
                      <a:pt x="238" y="0"/>
                    </a:lnTo>
                    <a:lnTo>
                      <a:pt x="250" y="0"/>
                    </a:lnTo>
                    <a:lnTo>
                      <a:pt x="255" y="1"/>
                    </a:lnTo>
                    <a:lnTo>
                      <a:pt x="260" y="3"/>
                    </a:lnTo>
                    <a:lnTo>
                      <a:pt x="263" y="6"/>
                    </a:lnTo>
                    <a:lnTo>
                      <a:pt x="267" y="9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30" name="Freeform 86"/>
              <p:cNvSpPr>
                <a:spLocks/>
              </p:cNvSpPr>
              <p:nvPr/>
            </p:nvSpPr>
            <p:spPr bwMode="auto">
              <a:xfrm>
                <a:off x="4941" y="1149"/>
                <a:ext cx="24" cy="33"/>
              </a:xfrm>
              <a:custGeom>
                <a:avLst/>
                <a:gdLst/>
                <a:ahLst/>
                <a:cxnLst>
                  <a:cxn ang="0">
                    <a:pos x="24" y="14"/>
                  </a:cxn>
                  <a:cxn ang="0">
                    <a:pos x="21" y="16"/>
                  </a:cxn>
                  <a:cxn ang="0">
                    <a:pos x="15" y="22"/>
                  </a:cxn>
                  <a:cxn ang="0">
                    <a:pos x="12" y="24"/>
                  </a:cxn>
                  <a:cxn ang="0">
                    <a:pos x="9" y="27"/>
                  </a:cxn>
                  <a:cxn ang="0">
                    <a:pos x="6" y="28"/>
                  </a:cxn>
                  <a:cxn ang="0">
                    <a:pos x="3" y="31"/>
                  </a:cxn>
                  <a:cxn ang="0">
                    <a:pos x="0" y="33"/>
                  </a:cxn>
                  <a:cxn ang="0">
                    <a:pos x="1" y="27"/>
                  </a:cxn>
                  <a:cxn ang="0">
                    <a:pos x="1" y="8"/>
                  </a:cxn>
                  <a:cxn ang="0">
                    <a:pos x="4" y="0"/>
                  </a:cxn>
                  <a:cxn ang="0">
                    <a:pos x="7" y="2"/>
                  </a:cxn>
                  <a:cxn ang="0">
                    <a:pos x="10" y="3"/>
                  </a:cxn>
                  <a:cxn ang="0">
                    <a:pos x="12" y="5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20" y="10"/>
                  </a:cxn>
                  <a:cxn ang="0">
                    <a:pos x="21" y="13"/>
                  </a:cxn>
                  <a:cxn ang="0">
                    <a:pos x="24" y="14"/>
                  </a:cxn>
                </a:cxnLst>
                <a:rect l="0" t="0" r="r" b="b"/>
                <a:pathLst>
                  <a:path w="24" h="33">
                    <a:moveTo>
                      <a:pt x="24" y="14"/>
                    </a:moveTo>
                    <a:lnTo>
                      <a:pt x="21" y="16"/>
                    </a:lnTo>
                    <a:lnTo>
                      <a:pt x="15" y="22"/>
                    </a:lnTo>
                    <a:lnTo>
                      <a:pt x="12" y="24"/>
                    </a:lnTo>
                    <a:lnTo>
                      <a:pt x="9" y="27"/>
                    </a:lnTo>
                    <a:lnTo>
                      <a:pt x="6" y="28"/>
                    </a:lnTo>
                    <a:lnTo>
                      <a:pt x="3" y="31"/>
                    </a:lnTo>
                    <a:lnTo>
                      <a:pt x="0" y="33"/>
                    </a:lnTo>
                    <a:lnTo>
                      <a:pt x="1" y="27"/>
                    </a:lnTo>
                    <a:lnTo>
                      <a:pt x="1" y="8"/>
                    </a:lnTo>
                    <a:lnTo>
                      <a:pt x="4" y="0"/>
                    </a:lnTo>
                    <a:lnTo>
                      <a:pt x="7" y="2"/>
                    </a:lnTo>
                    <a:lnTo>
                      <a:pt x="10" y="3"/>
                    </a:lnTo>
                    <a:lnTo>
                      <a:pt x="12" y="5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20" y="10"/>
                    </a:lnTo>
                    <a:lnTo>
                      <a:pt x="21" y="13"/>
                    </a:lnTo>
                    <a:lnTo>
                      <a:pt x="24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31" name="Freeform 87"/>
              <p:cNvSpPr>
                <a:spLocks/>
              </p:cNvSpPr>
              <p:nvPr/>
            </p:nvSpPr>
            <p:spPr bwMode="auto">
              <a:xfrm>
                <a:off x="4947" y="1171"/>
                <a:ext cx="23" cy="29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1" y="8"/>
                  </a:cxn>
                  <a:cxn ang="0">
                    <a:pos x="21" y="22"/>
                  </a:cxn>
                  <a:cxn ang="0">
                    <a:pos x="20" y="29"/>
                  </a:cxn>
                  <a:cxn ang="0">
                    <a:pos x="12" y="29"/>
                  </a:cxn>
                  <a:cxn ang="0">
                    <a:pos x="11" y="28"/>
                  </a:cxn>
                  <a:cxn ang="0">
                    <a:pos x="9" y="28"/>
                  </a:cxn>
                  <a:cxn ang="0">
                    <a:pos x="6" y="26"/>
                  </a:cxn>
                  <a:cxn ang="0">
                    <a:pos x="3" y="26"/>
                  </a:cxn>
                  <a:cxn ang="0">
                    <a:pos x="0" y="23"/>
                  </a:cxn>
                  <a:cxn ang="0">
                    <a:pos x="0" y="17"/>
                  </a:cxn>
                  <a:cxn ang="0">
                    <a:pos x="6" y="11"/>
                  </a:cxn>
                  <a:cxn ang="0">
                    <a:pos x="8" y="8"/>
                  </a:cxn>
                  <a:cxn ang="0">
                    <a:pos x="11" y="5"/>
                  </a:cxn>
                  <a:cxn ang="0">
                    <a:pos x="12" y="5"/>
                  </a:cxn>
                  <a:cxn ang="0">
                    <a:pos x="15" y="2"/>
                  </a:cxn>
                  <a:cxn ang="0">
                    <a:pos x="17" y="2"/>
                  </a:cxn>
                  <a:cxn ang="0">
                    <a:pos x="20" y="0"/>
                  </a:cxn>
                  <a:cxn ang="0">
                    <a:pos x="23" y="0"/>
                  </a:cxn>
                </a:cxnLst>
                <a:rect l="0" t="0" r="r" b="b"/>
                <a:pathLst>
                  <a:path w="23" h="29">
                    <a:moveTo>
                      <a:pt x="23" y="0"/>
                    </a:moveTo>
                    <a:lnTo>
                      <a:pt x="21" y="8"/>
                    </a:lnTo>
                    <a:lnTo>
                      <a:pt x="21" y="22"/>
                    </a:lnTo>
                    <a:lnTo>
                      <a:pt x="20" y="29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9" y="28"/>
                    </a:lnTo>
                    <a:lnTo>
                      <a:pt x="6" y="26"/>
                    </a:lnTo>
                    <a:lnTo>
                      <a:pt x="3" y="26"/>
                    </a:lnTo>
                    <a:lnTo>
                      <a:pt x="0" y="23"/>
                    </a:lnTo>
                    <a:lnTo>
                      <a:pt x="0" y="17"/>
                    </a:lnTo>
                    <a:lnTo>
                      <a:pt x="6" y="11"/>
                    </a:lnTo>
                    <a:lnTo>
                      <a:pt x="8" y="8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20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32" name="Freeform 88"/>
              <p:cNvSpPr>
                <a:spLocks/>
              </p:cNvSpPr>
              <p:nvPr/>
            </p:nvSpPr>
            <p:spPr bwMode="auto">
              <a:xfrm>
                <a:off x="4927" y="1191"/>
                <a:ext cx="15" cy="25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1" y="22"/>
                  </a:cxn>
                  <a:cxn ang="0">
                    <a:pos x="3" y="19"/>
                  </a:cxn>
                  <a:cxn ang="0">
                    <a:pos x="5" y="16"/>
                  </a:cxn>
                  <a:cxn ang="0">
                    <a:pos x="6" y="14"/>
                  </a:cxn>
                  <a:cxn ang="0">
                    <a:pos x="8" y="11"/>
                  </a:cxn>
                  <a:cxn ang="0">
                    <a:pos x="9" y="8"/>
                  </a:cxn>
                  <a:cxn ang="0">
                    <a:pos x="12" y="6"/>
                  </a:cxn>
                  <a:cxn ang="0">
                    <a:pos x="14" y="3"/>
                  </a:cxn>
                  <a:cxn ang="0">
                    <a:pos x="12" y="0"/>
                  </a:cxn>
                  <a:cxn ang="0">
                    <a:pos x="15" y="3"/>
                  </a:cxn>
                  <a:cxn ang="0">
                    <a:pos x="15" y="11"/>
                  </a:cxn>
                  <a:cxn ang="0">
                    <a:pos x="12" y="14"/>
                  </a:cxn>
                  <a:cxn ang="0">
                    <a:pos x="8" y="16"/>
                  </a:cxn>
                  <a:cxn ang="0">
                    <a:pos x="1" y="22"/>
                  </a:cxn>
                  <a:cxn ang="0">
                    <a:pos x="0" y="25"/>
                  </a:cxn>
                </a:cxnLst>
                <a:rect l="0" t="0" r="r" b="b"/>
                <a:pathLst>
                  <a:path w="15" h="25">
                    <a:moveTo>
                      <a:pt x="0" y="25"/>
                    </a:moveTo>
                    <a:lnTo>
                      <a:pt x="1" y="22"/>
                    </a:lnTo>
                    <a:lnTo>
                      <a:pt x="3" y="19"/>
                    </a:lnTo>
                    <a:lnTo>
                      <a:pt x="5" y="16"/>
                    </a:lnTo>
                    <a:lnTo>
                      <a:pt x="6" y="14"/>
                    </a:lnTo>
                    <a:lnTo>
                      <a:pt x="8" y="11"/>
                    </a:lnTo>
                    <a:lnTo>
                      <a:pt x="9" y="8"/>
                    </a:lnTo>
                    <a:lnTo>
                      <a:pt x="12" y="6"/>
                    </a:lnTo>
                    <a:lnTo>
                      <a:pt x="14" y="3"/>
                    </a:lnTo>
                    <a:lnTo>
                      <a:pt x="12" y="0"/>
                    </a:lnTo>
                    <a:lnTo>
                      <a:pt x="15" y="3"/>
                    </a:lnTo>
                    <a:lnTo>
                      <a:pt x="15" y="11"/>
                    </a:lnTo>
                    <a:lnTo>
                      <a:pt x="12" y="14"/>
                    </a:lnTo>
                    <a:lnTo>
                      <a:pt x="8" y="16"/>
                    </a:lnTo>
                    <a:lnTo>
                      <a:pt x="1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33" name="Freeform 89"/>
              <p:cNvSpPr>
                <a:spLocks/>
              </p:cNvSpPr>
              <p:nvPr/>
            </p:nvSpPr>
            <p:spPr bwMode="auto">
              <a:xfrm>
                <a:off x="4512" y="1194"/>
                <a:ext cx="114" cy="319"/>
              </a:xfrm>
              <a:custGeom>
                <a:avLst/>
                <a:gdLst/>
                <a:ahLst/>
                <a:cxnLst>
                  <a:cxn ang="0">
                    <a:pos x="105" y="19"/>
                  </a:cxn>
                  <a:cxn ang="0">
                    <a:pos x="106" y="24"/>
                  </a:cxn>
                  <a:cxn ang="0">
                    <a:pos x="108" y="28"/>
                  </a:cxn>
                  <a:cxn ang="0">
                    <a:pos x="114" y="31"/>
                  </a:cxn>
                  <a:cxn ang="0">
                    <a:pos x="106" y="45"/>
                  </a:cxn>
                  <a:cxn ang="0">
                    <a:pos x="99" y="59"/>
                  </a:cxn>
                  <a:cxn ang="0">
                    <a:pos x="92" y="73"/>
                  </a:cxn>
                  <a:cxn ang="0">
                    <a:pos x="86" y="87"/>
                  </a:cxn>
                  <a:cxn ang="0">
                    <a:pos x="79" y="101"/>
                  </a:cxn>
                  <a:cxn ang="0">
                    <a:pos x="69" y="114"/>
                  </a:cxn>
                  <a:cxn ang="0">
                    <a:pos x="59" y="126"/>
                  </a:cxn>
                  <a:cxn ang="0">
                    <a:pos x="46" y="135"/>
                  </a:cxn>
                  <a:cxn ang="0">
                    <a:pos x="42" y="137"/>
                  </a:cxn>
                  <a:cxn ang="0">
                    <a:pos x="34" y="142"/>
                  </a:cxn>
                  <a:cxn ang="0">
                    <a:pos x="31" y="143"/>
                  </a:cxn>
                  <a:cxn ang="0">
                    <a:pos x="28" y="114"/>
                  </a:cxn>
                  <a:cxn ang="0">
                    <a:pos x="30" y="70"/>
                  </a:cxn>
                  <a:cxn ang="0">
                    <a:pos x="33" y="42"/>
                  </a:cxn>
                  <a:cxn ang="0">
                    <a:pos x="36" y="25"/>
                  </a:cxn>
                  <a:cxn ang="0">
                    <a:pos x="42" y="20"/>
                  </a:cxn>
                  <a:cxn ang="0">
                    <a:pos x="43" y="16"/>
                  </a:cxn>
                  <a:cxn ang="0">
                    <a:pos x="40" y="13"/>
                  </a:cxn>
                  <a:cxn ang="0">
                    <a:pos x="37" y="14"/>
                  </a:cxn>
                  <a:cxn ang="0">
                    <a:pos x="30" y="20"/>
                  </a:cxn>
                  <a:cxn ang="0">
                    <a:pos x="25" y="34"/>
                  </a:cxn>
                  <a:cxn ang="0">
                    <a:pos x="25" y="48"/>
                  </a:cxn>
                  <a:cxn ang="0">
                    <a:pos x="20" y="95"/>
                  </a:cxn>
                  <a:cxn ang="0">
                    <a:pos x="23" y="142"/>
                  </a:cxn>
                  <a:cxn ang="0">
                    <a:pos x="25" y="173"/>
                  </a:cxn>
                  <a:cxn ang="0">
                    <a:pos x="26" y="205"/>
                  </a:cxn>
                  <a:cxn ang="0">
                    <a:pos x="23" y="207"/>
                  </a:cxn>
                  <a:cxn ang="0">
                    <a:pos x="26" y="210"/>
                  </a:cxn>
                  <a:cxn ang="0">
                    <a:pos x="30" y="216"/>
                  </a:cxn>
                  <a:cxn ang="0">
                    <a:pos x="31" y="227"/>
                  </a:cxn>
                  <a:cxn ang="0">
                    <a:pos x="33" y="239"/>
                  </a:cxn>
                  <a:cxn ang="0">
                    <a:pos x="36" y="250"/>
                  </a:cxn>
                  <a:cxn ang="0">
                    <a:pos x="39" y="261"/>
                  </a:cxn>
                  <a:cxn ang="0">
                    <a:pos x="40" y="272"/>
                  </a:cxn>
                  <a:cxn ang="0">
                    <a:pos x="45" y="283"/>
                  </a:cxn>
                  <a:cxn ang="0">
                    <a:pos x="49" y="300"/>
                  </a:cxn>
                  <a:cxn ang="0">
                    <a:pos x="25" y="319"/>
                  </a:cxn>
                  <a:cxn ang="0">
                    <a:pos x="19" y="291"/>
                  </a:cxn>
                  <a:cxn ang="0">
                    <a:pos x="13" y="261"/>
                  </a:cxn>
                  <a:cxn ang="0">
                    <a:pos x="8" y="230"/>
                  </a:cxn>
                  <a:cxn ang="0">
                    <a:pos x="5" y="201"/>
                  </a:cxn>
                  <a:cxn ang="0">
                    <a:pos x="2" y="163"/>
                  </a:cxn>
                  <a:cxn ang="0">
                    <a:pos x="6" y="126"/>
                  </a:cxn>
                  <a:cxn ang="0">
                    <a:pos x="2" y="100"/>
                  </a:cxn>
                  <a:cxn ang="0">
                    <a:pos x="2" y="73"/>
                  </a:cxn>
                  <a:cxn ang="0">
                    <a:pos x="3" y="47"/>
                  </a:cxn>
                  <a:cxn ang="0">
                    <a:pos x="5" y="20"/>
                  </a:cxn>
                  <a:cxn ang="0">
                    <a:pos x="10" y="13"/>
                  </a:cxn>
                  <a:cxn ang="0">
                    <a:pos x="19" y="11"/>
                  </a:cxn>
                  <a:cxn ang="0">
                    <a:pos x="28" y="10"/>
                  </a:cxn>
                  <a:cxn ang="0">
                    <a:pos x="36" y="8"/>
                  </a:cxn>
                  <a:cxn ang="0">
                    <a:pos x="45" y="5"/>
                  </a:cxn>
                  <a:cxn ang="0">
                    <a:pos x="54" y="3"/>
                  </a:cxn>
                  <a:cxn ang="0">
                    <a:pos x="63" y="0"/>
                  </a:cxn>
                  <a:cxn ang="0">
                    <a:pos x="86" y="2"/>
                  </a:cxn>
                  <a:cxn ang="0">
                    <a:pos x="94" y="5"/>
                  </a:cxn>
                  <a:cxn ang="0">
                    <a:pos x="102" y="13"/>
                  </a:cxn>
                </a:cxnLst>
                <a:rect l="0" t="0" r="r" b="b"/>
                <a:pathLst>
                  <a:path w="114" h="319">
                    <a:moveTo>
                      <a:pt x="103" y="17"/>
                    </a:moveTo>
                    <a:lnTo>
                      <a:pt x="105" y="19"/>
                    </a:lnTo>
                    <a:lnTo>
                      <a:pt x="106" y="22"/>
                    </a:lnTo>
                    <a:lnTo>
                      <a:pt x="106" y="24"/>
                    </a:lnTo>
                    <a:lnTo>
                      <a:pt x="108" y="25"/>
                    </a:lnTo>
                    <a:lnTo>
                      <a:pt x="108" y="28"/>
                    </a:lnTo>
                    <a:lnTo>
                      <a:pt x="111" y="31"/>
                    </a:lnTo>
                    <a:lnTo>
                      <a:pt x="114" y="31"/>
                    </a:lnTo>
                    <a:lnTo>
                      <a:pt x="109" y="39"/>
                    </a:lnTo>
                    <a:lnTo>
                      <a:pt x="106" y="45"/>
                    </a:lnTo>
                    <a:lnTo>
                      <a:pt x="102" y="52"/>
                    </a:lnTo>
                    <a:lnTo>
                      <a:pt x="99" y="59"/>
                    </a:lnTo>
                    <a:lnTo>
                      <a:pt x="96" y="65"/>
                    </a:lnTo>
                    <a:lnTo>
                      <a:pt x="92" y="73"/>
                    </a:lnTo>
                    <a:lnTo>
                      <a:pt x="89" y="81"/>
                    </a:lnTo>
                    <a:lnTo>
                      <a:pt x="86" y="87"/>
                    </a:lnTo>
                    <a:lnTo>
                      <a:pt x="83" y="95"/>
                    </a:lnTo>
                    <a:lnTo>
                      <a:pt x="79" y="101"/>
                    </a:lnTo>
                    <a:lnTo>
                      <a:pt x="76" y="107"/>
                    </a:lnTo>
                    <a:lnTo>
                      <a:pt x="69" y="114"/>
                    </a:lnTo>
                    <a:lnTo>
                      <a:pt x="65" y="120"/>
                    </a:lnTo>
                    <a:lnTo>
                      <a:pt x="59" y="126"/>
                    </a:lnTo>
                    <a:lnTo>
                      <a:pt x="53" y="131"/>
                    </a:lnTo>
                    <a:lnTo>
                      <a:pt x="46" y="135"/>
                    </a:lnTo>
                    <a:lnTo>
                      <a:pt x="43" y="137"/>
                    </a:lnTo>
                    <a:lnTo>
                      <a:pt x="42" y="137"/>
                    </a:lnTo>
                    <a:lnTo>
                      <a:pt x="37" y="142"/>
                    </a:lnTo>
                    <a:lnTo>
                      <a:pt x="34" y="142"/>
                    </a:lnTo>
                    <a:lnTo>
                      <a:pt x="33" y="143"/>
                    </a:lnTo>
                    <a:lnTo>
                      <a:pt x="31" y="143"/>
                    </a:lnTo>
                    <a:lnTo>
                      <a:pt x="30" y="129"/>
                    </a:lnTo>
                    <a:lnTo>
                      <a:pt x="28" y="114"/>
                    </a:lnTo>
                    <a:lnTo>
                      <a:pt x="28" y="84"/>
                    </a:lnTo>
                    <a:lnTo>
                      <a:pt x="30" y="70"/>
                    </a:lnTo>
                    <a:lnTo>
                      <a:pt x="31" y="56"/>
                    </a:lnTo>
                    <a:lnTo>
                      <a:pt x="33" y="42"/>
                    </a:lnTo>
                    <a:lnTo>
                      <a:pt x="34" y="28"/>
                    </a:lnTo>
                    <a:lnTo>
                      <a:pt x="36" y="25"/>
                    </a:lnTo>
                    <a:lnTo>
                      <a:pt x="39" y="22"/>
                    </a:lnTo>
                    <a:lnTo>
                      <a:pt x="42" y="20"/>
                    </a:lnTo>
                    <a:lnTo>
                      <a:pt x="43" y="19"/>
                    </a:lnTo>
                    <a:lnTo>
                      <a:pt x="43" y="16"/>
                    </a:lnTo>
                    <a:lnTo>
                      <a:pt x="42" y="13"/>
                    </a:lnTo>
                    <a:lnTo>
                      <a:pt x="40" y="13"/>
                    </a:lnTo>
                    <a:lnTo>
                      <a:pt x="39" y="14"/>
                    </a:lnTo>
                    <a:lnTo>
                      <a:pt x="37" y="14"/>
                    </a:lnTo>
                    <a:lnTo>
                      <a:pt x="31" y="20"/>
                    </a:lnTo>
                    <a:lnTo>
                      <a:pt x="30" y="20"/>
                    </a:lnTo>
                    <a:lnTo>
                      <a:pt x="26" y="28"/>
                    </a:lnTo>
                    <a:lnTo>
                      <a:pt x="25" y="34"/>
                    </a:lnTo>
                    <a:lnTo>
                      <a:pt x="23" y="42"/>
                    </a:lnTo>
                    <a:lnTo>
                      <a:pt x="25" y="48"/>
                    </a:lnTo>
                    <a:lnTo>
                      <a:pt x="22" y="73"/>
                    </a:lnTo>
                    <a:lnTo>
                      <a:pt x="20" y="95"/>
                    </a:lnTo>
                    <a:lnTo>
                      <a:pt x="20" y="118"/>
                    </a:lnTo>
                    <a:lnTo>
                      <a:pt x="23" y="142"/>
                    </a:lnTo>
                    <a:lnTo>
                      <a:pt x="25" y="157"/>
                    </a:lnTo>
                    <a:lnTo>
                      <a:pt x="25" y="173"/>
                    </a:lnTo>
                    <a:lnTo>
                      <a:pt x="26" y="188"/>
                    </a:lnTo>
                    <a:lnTo>
                      <a:pt x="26" y="205"/>
                    </a:lnTo>
                    <a:lnTo>
                      <a:pt x="25" y="207"/>
                    </a:lnTo>
                    <a:lnTo>
                      <a:pt x="23" y="207"/>
                    </a:lnTo>
                    <a:lnTo>
                      <a:pt x="25" y="210"/>
                    </a:lnTo>
                    <a:lnTo>
                      <a:pt x="26" y="210"/>
                    </a:lnTo>
                    <a:lnTo>
                      <a:pt x="28" y="213"/>
                    </a:lnTo>
                    <a:lnTo>
                      <a:pt x="30" y="216"/>
                    </a:lnTo>
                    <a:lnTo>
                      <a:pt x="31" y="219"/>
                    </a:lnTo>
                    <a:lnTo>
                      <a:pt x="31" y="227"/>
                    </a:lnTo>
                    <a:lnTo>
                      <a:pt x="33" y="230"/>
                    </a:lnTo>
                    <a:lnTo>
                      <a:pt x="33" y="239"/>
                    </a:lnTo>
                    <a:lnTo>
                      <a:pt x="34" y="244"/>
                    </a:lnTo>
                    <a:lnTo>
                      <a:pt x="36" y="250"/>
                    </a:lnTo>
                    <a:lnTo>
                      <a:pt x="37" y="257"/>
                    </a:lnTo>
                    <a:lnTo>
                      <a:pt x="39" y="261"/>
                    </a:lnTo>
                    <a:lnTo>
                      <a:pt x="39" y="267"/>
                    </a:lnTo>
                    <a:lnTo>
                      <a:pt x="40" y="272"/>
                    </a:lnTo>
                    <a:lnTo>
                      <a:pt x="40" y="278"/>
                    </a:lnTo>
                    <a:lnTo>
                      <a:pt x="45" y="283"/>
                    </a:lnTo>
                    <a:lnTo>
                      <a:pt x="46" y="291"/>
                    </a:lnTo>
                    <a:lnTo>
                      <a:pt x="49" y="300"/>
                    </a:lnTo>
                    <a:lnTo>
                      <a:pt x="49" y="319"/>
                    </a:lnTo>
                    <a:lnTo>
                      <a:pt x="25" y="319"/>
                    </a:lnTo>
                    <a:lnTo>
                      <a:pt x="22" y="305"/>
                    </a:lnTo>
                    <a:lnTo>
                      <a:pt x="19" y="291"/>
                    </a:lnTo>
                    <a:lnTo>
                      <a:pt x="16" y="275"/>
                    </a:lnTo>
                    <a:lnTo>
                      <a:pt x="13" y="261"/>
                    </a:lnTo>
                    <a:lnTo>
                      <a:pt x="10" y="246"/>
                    </a:lnTo>
                    <a:lnTo>
                      <a:pt x="8" y="230"/>
                    </a:lnTo>
                    <a:lnTo>
                      <a:pt x="6" y="216"/>
                    </a:lnTo>
                    <a:lnTo>
                      <a:pt x="5" y="201"/>
                    </a:lnTo>
                    <a:lnTo>
                      <a:pt x="3" y="182"/>
                    </a:lnTo>
                    <a:lnTo>
                      <a:pt x="2" y="163"/>
                    </a:lnTo>
                    <a:lnTo>
                      <a:pt x="3" y="145"/>
                    </a:lnTo>
                    <a:lnTo>
                      <a:pt x="6" y="126"/>
                    </a:lnTo>
                    <a:lnTo>
                      <a:pt x="3" y="112"/>
                    </a:lnTo>
                    <a:lnTo>
                      <a:pt x="2" y="100"/>
                    </a:lnTo>
                    <a:lnTo>
                      <a:pt x="0" y="87"/>
                    </a:lnTo>
                    <a:lnTo>
                      <a:pt x="2" y="73"/>
                    </a:lnTo>
                    <a:lnTo>
                      <a:pt x="2" y="61"/>
                    </a:lnTo>
                    <a:lnTo>
                      <a:pt x="3" y="47"/>
                    </a:lnTo>
                    <a:lnTo>
                      <a:pt x="5" y="33"/>
                    </a:lnTo>
                    <a:lnTo>
                      <a:pt x="5" y="20"/>
                    </a:lnTo>
                    <a:lnTo>
                      <a:pt x="8" y="16"/>
                    </a:lnTo>
                    <a:lnTo>
                      <a:pt x="10" y="13"/>
                    </a:lnTo>
                    <a:lnTo>
                      <a:pt x="14" y="11"/>
                    </a:lnTo>
                    <a:lnTo>
                      <a:pt x="19" y="11"/>
                    </a:lnTo>
                    <a:lnTo>
                      <a:pt x="23" y="10"/>
                    </a:lnTo>
                    <a:lnTo>
                      <a:pt x="28" y="10"/>
                    </a:lnTo>
                    <a:lnTo>
                      <a:pt x="33" y="8"/>
                    </a:lnTo>
                    <a:lnTo>
                      <a:pt x="36" y="8"/>
                    </a:lnTo>
                    <a:lnTo>
                      <a:pt x="40" y="6"/>
                    </a:lnTo>
                    <a:lnTo>
                      <a:pt x="45" y="5"/>
                    </a:lnTo>
                    <a:lnTo>
                      <a:pt x="49" y="3"/>
                    </a:lnTo>
                    <a:lnTo>
                      <a:pt x="54" y="3"/>
                    </a:lnTo>
                    <a:lnTo>
                      <a:pt x="59" y="2"/>
                    </a:lnTo>
                    <a:lnTo>
                      <a:pt x="63" y="0"/>
                    </a:lnTo>
                    <a:lnTo>
                      <a:pt x="82" y="0"/>
                    </a:lnTo>
                    <a:lnTo>
                      <a:pt x="86" y="2"/>
                    </a:lnTo>
                    <a:lnTo>
                      <a:pt x="91" y="3"/>
                    </a:lnTo>
                    <a:lnTo>
                      <a:pt x="94" y="5"/>
                    </a:lnTo>
                    <a:lnTo>
                      <a:pt x="99" y="8"/>
                    </a:lnTo>
                    <a:lnTo>
                      <a:pt x="102" y="13"/>
                    </a:lnTo>
                    <a:lnTo>
                      <a:pt x="103" y="17"/>
                    </a:lnTo>
                    <a:close/>
                  </a:path>
                </a:pathLst>
              </a:custGeom>
              <a:solidFill>
                <a:srgbClr val="F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34" name="Freeform 90"/>
              <p:cNvSpPr>
                <a:spLocks/>
              </p:cNvSpPr>
              <p:nvPr/>
            </p:nvSpPr>
            <p:spPr bwMode="auto">
              <a:xfrm>
                <a:off x="4646" y="1193"/>
                <a:ext cx="152" cy="239"/>
              </a:xfrm>
              <a:custGeom>
                <a:avLst/>
                <a:gdLst/>
                <a:ahLst/>
                <a:cxnLst>
                  <a:cxn ang="0">
                    <a:pos x="104" y="23"/>
                  </a:cxn>
                  <a:cxn ang="0">
                    <a:pos x="95" y="32"/>
                  </a:cxn>
                  <a:cxn ang="0">
                    <a:pos x="86" y="45"/>
                  </a:cxn>
                  <a:cxn ang="0">
                    <a:pos x="77" y="59"/>
                  </a:cxn>
                  <a:cxn ang="0">
                    <a:pos x="80" y="77"/>
                  </a:cxn>
                  <a:cxn ang="0">
                    <a:pos x="74" y="94"/>
                  </a:cxn>
                  <a:cxn ang="0">
                    <a:pos x="58" y="116"/>
                  </a:cxn>
                  <a:cxn ang="0">
                    <a:pos x="37" y="141"/>
                  </a:cxn>
                  <a:cxn ang="0">
                    <a:pos x="37" y="161"/>
                  </a:cxn>
                  <a:cxn ang="0">
                    <a:pos x="38" y="175"/>
                  </a:cxn>
                  <a:cxn ang="0">
                    <a:pos x="58" y="166"/>
                  </a:cxn>
                  <a:cxn ang="0">
                    <a:pos x="77" y="157"/>
                  </a:cxn>
                  <a:cxn ang="0">
                    <a:pos x="97" y="146"/>
                  </a:cxn>
                  <a:cxn ang="0">
                    <a:pos x="117" y="136"/>
                  </a:cxn>
                  <a:cxn ang="0">
                    <a:pos x="137" y="129"/>
                  </a:cxn>
                  <a:cxn ang="0">
                    <a:pos x="144" y="124"/>
                  </a:cxn>
                  <a:cxn ang="0">
                    <a:pos x="152" y="122"/>
                  </a:cxn>
                  <a:cxn ang="0">
                    <a:pos x="144" y="129"/>
                  </a:cxn>
                  <a:cxn ang="0">
                    <a:pos x="134" y="133"/>
                  </a:cxn>
                  <a:cxn ang="0">
                    <a:pos x="121" y="136"/>
                  </a:cxn>
                  <a:cxn ang="0">
                    <a:pos x="109" y="141"/>
                  </a:cxn>
                  <a:cxn ang="0">
                    <a:pos x="98" y="146"/>
                  </a:cxn>
                  <a:cxn ang="0">
                    <a:pos x="87" y="153"/>
                  </a:cxn>
                  <a:cxn ang="0">
                    <a:pos x="75" y="160"/>
                  </a:cxn>
                  <a:cxn ang="0">
                    <a:pos x="63" y="166"/>
                  </a:cxn>
                  <a:cxn ang="0">
                    <a:pos x="51" y="174"/>
                  </a:cxn>
                  <a:cxn ang="0">
                    <a:pos x="38" y="180"/>
                  </a:cxn>
                  <a:cxn ang="0">
                    <a:pos x="26" y="189"/>
                  </a:cxn>
                  <a:cxn ang="0">
                    <a:pos x="18" y="194"/>
                  </a:cxn>
                  <a:cxn ang="0">
                    <a:pos x="12" y="202"/>
                  </a:cxn>
                  <a:cxn ang="0">
                    <a:pos x="8" y="220"/>
                  </a:cxn>
                  <a:cxn ang="0">
                    <a:pos x="11" y="239"/>
                  </a:cxn>
                  <a:cxn ang="0">
                    <a:pos x="3" y="225"/>
                  </a:cxn>
                  <a:cxn ang="0">
                    <a:pos x="3" y="205"/>
                  </a:cxn>
                  <a:cxn ang="0">
                    <a:pos x="18" y="185"/>
                  </a:cxn>
                  <a:cxn ang="0">
                    <a:pos x="31" y="171"/>
                  </a:cxn>
                  <a:cxn ang="0">
                    <a:pos x="29" y="152"/>
                  </a:cxn>
                  <a:cxn ang="0">
                    <a:pos x="32" y="138"/>
                  </a:cxn>
                  <a:cxn ang="0">
                    <a:pos x="46" y="121"/>
                  </a:cxn>
                  <a:cxn ang="0">
                    <a:pos x="58" y="107"/>
                  </a:cxn>
                  <a:cxn ang="0">
                    <a:pos x="69" y="93"/>
                  </a:cxn>
                  <a:cxn ang="0">
                    <a:pos x="75" y="77"/>
                  </a:cxn>
                  <a:cxn ang="0">
                    <a:pos x="71" y="53"/>
                  </a:cxn>
                  <a:cxn ang="0">
                    <a:pos x="81" y="43"/>
                  </a:cxn>
                  <a:cxn ang="0">
                    <a:pos x="118" y="4"/>
                  </a:cxn>
                  <a:cxn ang="0">
                    <a:pos x="124" y="4"/>
                  </a:cxn>
                </a:cxnLst>
                <a:rect l="0" t="0" r="r" b="b"/>
                <a:pathLst>
                  <a:path w="152" h="239">
                    <a:moveTo>
                      <a:pt x="123" y="7"/>
                    </a:moveTo>
                    <a:lnTo>
                      <a:pt x="120" y="7"/>
                    </a:lnTo>
                    <a:lnTo>
                      <a:pt x="104" y="23"/>
                    </a:lnTo>
                    <a:lnTo>
                      <a:pt x="103" y="26"/>
                    </a:lnTo>
                    <a:lnTo>
                      <a:pt x="98" y="29"/>
                    </a:lnTo>
                    <a:lnTo>
                      <a:pt x="95" y="32"/>
                    </a:lnTo>
                    <a:lnTo>
                      <a:pt x="94" y="35"/>
                    </a:lnTo>
                    <a:lnTo>
                      <a:pt x="87" y="42"/>
                    </a:lnTo>
                    <a:lnTo>
                      <a:pt x="86" y="45"/>
                    </a:lnTo>
                    <a:lnTo>
                      <a:pt x="80" y="51"/>
                    </a:lnTo>
                    <a:lnTo>
                      <a:pt x="78" y="54"/>
                    </a:lnTo>
                    <a:lnTo>
                      <a:pt x="77" y="59"/>
                    </a:lnTo>
                    <a:lnTo>
                      <a:pt x="78" y="65"/>
                    </a:lnTo>
                    <a:lnTo>
                      <a:pt x="80" y="73"/>
                    </a:lnTo>
                    <a:lnTo>
                      <a:pt x="80" y="77"/>
                    </a:lnTo>
                    <a:lnTo>
                      <a:pt x="78" y="84"/>
                    </a:lnTo>
                    <a:lnTo>
                      <a:pt x="77" y="90"/>
                    </a:lnTo>
                    <a:lnTo>
                      <a:pt x="74" y="94"/>
                    </a:lnTo>
                    <a:lnTo>
                      <a:pt x="71" y="101"/>
                    </a:lnTo>
                    <a:lnTo>
                      <a:pt x="61" y="110"/>
                    </a:lnTo>
                    <a:lnTo>
                      <a:pt x="58" y="116"/>
                    </a:lnTo>
                    <a:lnTo>
                      <a:pt x="44" y="130"/>
                    </a:lnTo>
                    <a:lnTo>
                      <a:pt x="41" y="135"/>
                    </a:lnTo>
                    <a:lnTo>
                      <a:pt x="37" y="141"/>
                    </a:lnTo>
                    <a:lnTo>
                      <a:pt x="35" y="146"/>
                    </a:lnTo>
                    <a:lnTo>
                      <a:pt x="35" y="153"/>
                    </a:lnTo>
                    <a:lnTo>
                      <a:pt x="37" y="161"/>
                    </a:lnTo>
                    <a:lnTo>
                      <a:pt x="37" y="169"/>
                    </a:lnTo>
                    <a:lnTo>
                      <a:pt x="35" y="175"/>
                    </a:lnTo>
                    <a:lnTo>
                      <a:pt x="38" y="175"/>
                    </a:lnTo>
                    <a:lnTo>
                      <a:pt x="44" y="172"/>
                    </a:lnTo>
                    <a:lnTo>
                      <a:pt x="52" y="169"/>
                    </a:lnTo>
                    <a:lnTo>
                      <a:pt x="58" y="166"/>
                    </a:lnTo>
                    <a:lnTo>
                      <a:pt x="64" y="163"/>
                    </a:lnTo>
                    <a:lnTo>
                      <a:pt x="71" y="160"/>
                    </a:lnTo>
                    <a:lnTo>
                      <a:pt x="77" y="157"/>
                    </a:lnTo>
                    <a:lnTo>
                      <a:pt x="84" y="152"/>
                    </a:lnTo>
                    <a:lnTo>
                      <a:pt x="91" y="150"/>
                    </a:lnTo>
                    <a:lnTo>
                      <a:pt x="97" y="146"/>
                    </a:lnTo>
                    <a:lnTo>
                      <a:pt x="103" y="143"/>
                    </a:lnTo>
                    <a:lnTo>
                      <a:pt x="110" y="140"/>
                    </a:lnTo>
                    <a:lnTo>
                      <a:pt x="117" y="136"/>
                    </a:lnTo>
                    <a:lnTo>
                      <a:pt x="123" y="133"/>
                    </a:lnTo>
                    <a:lnTo>
                      <a:pt x="129" y="132"/>
                    </a:lnTo>
                    <a:lnTo>
                      <a:pt x="137" y="129"/>
                    </a:lnTo>
                    <a:lnTo>
                      <a:pt x="143" y="126"/>
                    </a:lnTo>
                    <a:lnTo>
                      <a:pt x="144" y="126"/>
                    </a:lnTo>
                    <a:lnTo>
                      <a:pt x="144" y="124"/>
                    </a:lnTo>
                    <a:lnTo>
                      <a:pt x="147" y="124"/>
                    </a:lnTo>
                    <a:lnTo>
                      <a:pt x="149" y="122"/>
                    </a:lnTo>
                    <a:lnTo>
                      <a:pt x="152" y="122"/>
                    </a:lnTo>
                    <a:lnTo>
                      <a:pt x="152" y="124"/>
                    </a:lnTo>
                    <a:lnTo>
                      <a:pt x="149" y="127"/>
                    </a:lnTo>
                    <a:lnTo>
                      <a:pt x="144" y="129"/>
                    </a:lnTo>
                    <a:lnTo>
                      <a:pt x="141" y="130"/>
                    </a:lnTo>
                    <a:lnTo>
                      <a:pt x="137" y="132"/>
                    </a:lnTo>
                    <a:lnTo>
                      <a:pt x="134" y="133"/>
                    </a:lnTo>
                    <a:lnTo>
                      <a:pt x="129" y="135"/>
                    </a:lnTo>
                    <a:lnTo>
                      <a:pt x="124" y="136"/>
                    </a:lnTo>
                    <a:lnTo>
                      <a:pt x="121" y="136"/>
                    </a:lnTo>
                    <a:lnTo>
                      <a:pt x="117" y="138"/>
                    </a:lnTo>
                    <a:lnTo>
                      <a:pt x="112" y="140"/>
                    </a:lnTo>
                    <a:lnTo>
                      <a:pt x="109" y="141"/>
                    </a:lnTo>
                    <a:lnTo>
                      <a:pt x="104" y="143"/>
                    </a:lnTo>
                    <a:lnTo>
                      <a:pt x="101" y="144"/>
                    </a:lnTo>
                    <a:lnTo>
                      <a:pt x="98" y="146"/>
                    </a:lnTo>
                    <a:lnTo>
                      <a:pt x="94" y="149"/>
                    </a:lnTo>
                    <a:lnTo>
                      <a:pt x="91" y="150"/>
                    </a:lnTo>
                    <a:lnTo>
                      <a:pt x="87" y="153"/>
                    </a:lnTo>
                    <a:lnTo>
                      <a:pt x="83" y="155"/>
                    </a:lnTo>
                    <a:lnTo>
                      <a:pt x="78" y="158"/>
                    </a:lnTo>
                    <a:lnTo>
                      <a:pt x="75" y="160"/>
                    </a:lnTo>
                    <a:lnTo>
                      <a:pt x="71" y="161"/>
                    </a:lnTo>
                    <a:lnTo>
                      <a:pt x="66" y="164"/>
                    </a:lnTo>
                    <a:lnTo>
                      <a:pt x="63" y="166"/>
                    </a:lnTo>
                    <a:lnTo>
                      <a:pt x="58" y="169"/>
                    </a:lnTo>
                    <a:lnTo>
                      <a:pt x="54" y="171"/>
                    </a:lnTo>
                    <a:lnTo>
                      <a:pt x="51" y="174"/>
                    </a:lnTo>
                    <a:lnTo>
                      <a:pt x="46" y="175"/>
                    </a:lnTo>
                    <a:lnTo>
                      <a:pt x="41" y="177"/>
                    </a:lnTo>
                    <a:lnTo>
                      <a:pt x="38" y="180"/>
                    </a:lnTo>
                    <a:lnTo>
                      <a:pt x="34" y="183"/>
                    </a:lnTo>
                    <a:lnTo>
                      <a:pt x="31" y="186"/>
                    </a:lnTo>
                    <a:lnTo>
                      <a:pt x="26" y="189"/>
                    </a:lnTo>
                    <a:lnTo>
                      <a:pt x="21" y="189"/>
                    </a:lnTo>
                    <a:lnTo>
                      <a:pt x="20" y="191"/>
                    </a:lnTo>
                    <a:lnTo>
                      <a:pt x="18" y="194"/>
                    </a:lnTo>
                    <a:lnTo>
                      <a:pt x="17" y="195"/>
                    </a:lnTo>
                    <a:lnTo>
                      <a:pt x="15" y="199"/>
                    </a:lnTo>
                    <a:lnTo>
                      <a:pt x="12" y="202"/>
                    </a:lnTo>
                    <a:lnTo>
                      <a:pt x="9" y="206"/>
                    </a:lnTo>
                    <a:lnTo>
                      <a:pt x="8" y="211"/>
                    </a:lnTo>
                    <a:lnTo>
                      <a:pt x="8" y="220"/>
                    </a:lnTo>
                    <a:lnTo>
                      <a:pt x="9" y="225"/>
                    </a:lnTo>
                    <a:lnTo>
                      <a:pt x="11" y="230"/>
                    </a:lnTo>
                    <a:lnTo>
                      <a:pt x="11" y="239"/>
                    </a:lnTo>
                    <a:lnTo>
                      <a:pt x="6" y="239"/>
                    </a:lnTo>
                    <a:lnTo>
                      <a:pt x="5" y="231"/>
                    </a:lnTo>
                    <a:lnTo>
                      <a:pt x="3" y="225"/>
                    </a:lnTo>
                    <a:lnTo>
                      <a:pt x="1" y="217"/>
                    </a:lnTo>
                    <a:lnTo>
                      <a:pt x="0" y="211"/>
                    </a:lnTo>
                    <a:lnTo>
                      <a:pt x="3" y="205"/>
                    </a:lnTo>
                    <a:lnTo>
                      <a:pt x="6" y="200"/>
                    </a:lnTo>
                    <a:lnTo>
                      <a:pt x="9" y="194"/>
                    </a:lnTo>
                    <a:lnTo>
                      <a:pt x="18" y="185"/>
                    </a:lnTo>
                    <a:lnTo>
                      <a:pt x="23" y="181"/>
                    </a:lnTo>
                    <a:lnTo>
                      <a:pt x="28" y="177"/>
                    </a:lnTo>
                    <a:lnTo>
                      <a:pt x="31" y="171"/>
                    </a:lnTo>
                    <a:lnTo>
                      <a:pt x="31" y="161"/>
                    </a:lnTo>
                    <a:lnTo>
                      <a:pt x="29" y="157"/>
                    </a:lnTo>
                    <a:lnTo>
                      <a:pt x="29" y="152"/>
                    </a:lnTo>
                    <a:lnTo>
                      <a:pt x="28" y="147"/>
                    </a:lnTo>
                    <a:lnTo>
                      <a:pt x="29" y="143"/>
                    </a:lnTo>
                    <a:lnTo>
                      <a:pt x="32" y="138"/>
                    </a:lnTo>
                    <a:lnTo>
                      <a:pt x="40" y="130"/>
                    </a:lnTo>
                    <a:lnTo>
                      <a:pt x="43" y="126"/>
                    </a:lnTo>
                    <a:lnTo>
                      <a:pt x="46" y="121"/>
                    </a:lnTo>
                    <a:lnTo>
                      <a:pt x="51" y="116"/>
                    </a:lnTo>
                    <a:lnTo>
                      <a:pt x="54" y="112"/>
                    </a:lnTo>
                    <a:lnTo>
                      <a:pt x="58" y="107"/>
                    </a:lnTo>
                    <a:lnTo>
                      <a:pt x="61" y="102"/>
                    </a:lnTo>
                    <a:lnTo>
                      <a:pt x="66" y="98"/>
                    </a:lnTo>
                    <a:lnTo>
                      <a:pt x="69" y="93"/>
                    </a:lnTo>
                    <a:lnTo>
                      <a:pt x="71" y="88"/>
                    </a:lnTo>
                    <a:lnTo>
                      <a:pt x="74" y="82"/>
                    </a:lnTo>
                    <a:lnTo>
                      <a:pt x="75" y="77"/>
                    </a:lnTo>
                    <a:lnTo>
                      <a:pt x="75" y="65"/>
                    </a:lnTo>
                    <a:lnTo>
                      <a:pt x="74" y="59"/>
                    </a:lnTo>
                    <a:lnTo>
                      <a:pt x="71" y="53"/>
                    </a:lnTo>
                    <a:lnTo>
                      <a:pt x="75" y="49"/>
                    </a:lnTo>
                    <a:lnTo>
                      <a:pt x="77" y="46"/>
                    </a:lnTo>
                    <a:lnTo>
                      <a:pt x="81" y="43"/>
                    </a:lnTo>
                    <a:lnTo>
                      <a:pt x="87" y="37"/>
                    </a:lnTo>
                    <a:lnTo>
                      <a:pt x="91" y="32"/>
                    </a:lnTo>
                    <a:lnTo>
                      <a:pt x="118" y="4"/>
                    </a:lnTo>
                    <a:lnTo>
                      <a:pt x="121" y="0"/>
                    </a:lnTo>
                    <a:lnTo>
                      <a:pt x="123" y="1"/>
                    </a:lnTo>
                    <a:lnTo>
                      <a:pt x="124" y="4"/>
                    </a:lnTo>
                    <a:lnTo>
                      <a:pt x="124" y="6"/>
                    </a:lnTo>
                    <a:lnTo>
                      <a:pt x="123" y="7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35" name="Freeform 91"/>
              <p:cNvSpPr>
                <a:spLocks/>
              </p:cNvSpPr>
              <p:nvPr/>
            </p:nvSpPr>
            <p:spPr bwMode="auto">
              <a:xfrm>
                <a:off x="5179" y="1207"/>
                <a:ext cx="49" cy="28"/>
              </a:xfrm>
              <a:custGeom>
                <a:avLst/>
                <a:gdLst/>
                <a:ahLst/>
                <a:cxnLst>
                  <a:cxn ang="0">
                    <a:pos x="49" y="23"/>
                  </a:cxn>
                  <a:cxn ang="0">
                    <a:pos x="49" y="28"/>
                  </a:cxn>
                  <a:cxn ang="0">
                    <a:pos x="46" y="26"/>
                  </a:cxn>
                  <a:cxn ang="0">
                    <a:pos x="43" y="25"/>
                  </a:cxn>
                  <a:cxn ang="0">
                    <a:pos x="40" y="23"/>
                  </a:cxn>
                  <a:cxn ang="0">
                    <a:pos x="37" y="21"/>
                  </a:cxn>
                  <a:cxn ang="0">
                    <a:pos x="34" y="20"/>
                  </a:cxn>
                  <a:cxn ang="0">
                    <a:pos x="30" y="18"/>
                  </a:cxn>
                  <a:cxn ang="0">
                    <a:pos x="27" y="17"/>
                  </a:cxn>
                  <a:cxn ang="0">
                    <a:pos x="24" y="17"/>
                  </a:cxn>
                  <a:cxn ang="0">
                    <a:pos x="21" y="15"/>
                  </a:cxn>
                  <a:cxn ang="0">
                    <a:pos x="18" y="14"/>
                  </a:cxn>
                  <a:cxn ang="0">
                    <a:pos x="15" y="12"/>
                  </a:cxn>
                  <a:cxn ang="0">
                    <a:pos x="12" y="11"/>
                  </a:cxn>
                  <a:cxn ang="0">
                    <a:pos x="9" y="9"/>
                  </a:cxn>
                  <a:cxn ang="0">
                    <a:pos x="6" y="9"/>
                  </a:cxn>
                  <a:cxn ang="0">
                    <a:pos x="3" y="7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4" y="0"/>
                  </a:cxn>
                  <a:cxn ang="0">
                    <a:pos x="7" y="1"/>
                  </a:cxn>
                  <a:cxn ang="0">
                    <a:pos x="10" y="3"/>
                  </a:cxn>
                  <a:cxn ang="0">
                    <a:pos x="14" y="4"/>
                  </a:cxn>
                  <a:cxn ang="0">
                    <a:pos x="17" y="4"/>
                  </a:cxn>
                  <a:cxn ang="0">
                    <a:pos x="18" y="6"/>
                  </a:cxn>
                  <a:cxn ang="0">
                    <a:pos x="21" y="7"/>
                  </a:cxn>
                  <a:cxn ang="0">
                    <a:pos x="24" y="9"/>
                  </a:cxn>
                  <a:cxn ang="0">
                    <a:pos x="27" y="11"/>
                  </a:cxn>
                  <a:cxn ang="0">
                    <a:pos x="30" y="12"/>
                  </a:cxn>
                  <a:cxn ang="0">
                    <a:pos x="32" y="14"/>
                  </a:cxn>
                  <a:cxn ang="0">
                    <a:pos x="35" y="15"/>
                  </a:cxn>
                  <a:cxn ang="0">
                    <a:pos x="38" y="17"/>
                  </a:cxn>
                  <a:cxn ang="0">
                    <a:pos x="41" y="18"/>
                  </a:cxn>
                  <a:cxn ang="0">
                    <a:pos x="43" y="20"/>
                  </a:cxn>
                  <a:cxn ang="0">
                    <a:pos x="46" y="21"/>
                  </a:cxn>
                  <a:cxn ang="0">
                    <a:pos x="49" y="23"/>
                  </a:cxn>
                </a:cxnLst>
                <a:rect l="0" t="0" r="r" b="b"/>
                <a:pathLst>
                  <a:path w="49" h="28">
                    <a:moveTo>
                      <a:pt x="49" y="23"/>
                    </a:moveTo>
                    <a:lnTo>
                      <a:pt x="49" y="28"/>
                    </a:lnTo>
                    <a:lnTo>
                      <a:pt x="46" y="26"/>
                    </a:lnTo>
                    <a:lnTo>
                      <a:pt x="43" y="25"/>
                    </a:lnTo>
                    <a:lnTo>
                      <a:pt x="40" y="23"/>
                    </a:lnTo>
                    <a:lnTo>
                      <a:pt x="37" y="21"/>
                    </a:lnTo>
                    <a:lnTo>
                      <a:pt x="34" y="20"/>
                    </a:lnTo>
                    <a:lnTo>
                      <a:pt x="30" y="18"/>
                    </a:lnTo>
                    <a:lnTo>
                      <a:pt x="27" y="17"/>
                    </a:lnTo>
                    <a:lnTo>
                      <a:pt x="24" y="17"/>
                    </a:lnTo>
                    <a:lnTo>
                      <a:pt x="21" y="15"/>
                    </a:lnTo>
                    <a:lnTo>
                      <a:pt x="18" y="14"/>
                    </a:lnTo>
                    <a:lnTo>
                      <a:pt x="15" y="12"/>
                    </a:lnTo>
                    <a:lnTo>
                      <a:pt x="12" y="11"/>
                    </a:lnTo>
                    <a:lnTo>
                      <a:pt x="9" y="9"/>
                    </a:lnTo>
                    <a:lnTo>
                      <a:pt x="6" y="9"/>
                    </a:lnTo>
                    <a:lnTo>
                      <a:pt x="3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10" y="3"/>
                    </a:lnTo>
                    <a:lnTo>
                      <a:pt x="14" y="4"/>
                    </a:lnTo>
                    <a:lnTo>
                      <a:pt x="17" y="4"/>
                    </a:lnTo>
                    <a:lnTo>
                      <a:pt x="18" y="6"/>
                    </a:lnTo>
                    <a:lnTo>
                      <a:pt x="21" y="7"/>
                    </a:lnTo>
                    <a:lnTo>
                      <a:pt x="24" y="9"/>
                    </a:lnTo>
                    <a:lnTo>
                      <a:pt x="27" y="11"/>
                    </a:lnTo>
                    <a:lnTo>
                      <a:pt x="30" y="12"/>
                    </a:lnTo>
                    <a:lnTo>
                      <a:pt x="32" y="14"/>
                    </a:lnTo>
                    <a:lnTo>
                      <a:pt x="35" y="15"/>
                    </a:lnTo>
                    <a:lnTo>
                      <a:pt x="38" y="17"/>
                    </a:lnTo>
                    <a:lnTo>
                      <a:pt x="41" y="18"/>
                    </a:lnTo>
                    <a:lnTo>
                      <a:pt x="43" y="20"/>
                    </a:lnTo>
                    <a:lnTo>
                      <a:pt x="46" y="21"/>
                    </a:lnTo>
                    <a:lnTo>
                      <a:pt x="49" y="23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36" name="Freeform 92"/>
              <p:cNvSpPr>
                <a:spLocks/>
              </p:cNvSpPr>
              <p:nvPr/>
            </p:nvSpPr>
            <p:spPr bwMode="auto">
              <a:xfrm>
                <a:off x="4621" y="1210"/>
                <a:ext cx="33" cy="57"/>
              </a:xfrm>
              <a:custGeom>
                <a:avLst/>
                <a:gdLst/>
                <a:ahLst/>
                <a:cxnLst>
                  <a:cxn ang="0">
                    <a:pos x="25" y="15"/>
                  </a:cxn>
                  <a:cxn ang="0">
                    <a:pos x="8" y="51"/>
                  </a:cxn>
                  <a:cxn ang="0">
                    <a:pos x="8" y="53"/>
                  </a:cxn>
                  <a:cxn ang="0">
                    <a:pos x="7" y="56"/>
                  </a:cxn>
                  <a:cxn ang="0">
                    <a:pos x="5" y="56"/>
                  </a:cxn>
                  <a:cxn ang="0">
                    <a:pos x="3" y="57"/>
                  </a:cxn>
                  <a:cxn ang="0">
                    <a:pos x="0" y="57"/>
                  </a:cxn>
                  <a:cxn ang="0">
                    <a:pos x="0" y="56"/>
                  </a:cxn>
                  <a:cxn ang="0">
                    <a:pos x="5" y="48"/>
                  </a:cxn>
                  <a:cxn ang="0">
                    <a:pos x="8" y="40"/>
                  </a:cxn>
                  <a:cxn ang="0">
                    <a:pos x="11" y="34"/>
                  </a:cxn>
                  <a:cxn ang="0">
                    <a:pos x="14" y="26"/>
                  </a:cxn>
                  <a:cxn ang="0">
                    <a:pos x="19" y="20"/>
                  </a:cxn>
                  <a:cxn ang="0">
                    <a:pos x="22" y="14"/>
                  </a:cxn>
                  <a:cxn ang="0">
                    <a:pos x="25" y="6"/>
                  </a:cxn>
                  <a:cxn ang="0">
                    <a:pos x="30" y="0"/>
                  </a:cxn>
                  <a:cxn ang="0">
                    <a:pos x="33" y="1"/>
                  </a:cxn>
                  <a:cxn ang="0">
                    <a:pos x="33" y="4"/>
                  </a:cxn>
                  <a:cxn ang="0">
                    <a:pos x="31" y="8"/>
                  </a:cxn>
                  <a:cxn ang="0">
                    <a:pos x="28" y="9"/>
                  </a:cxn>
                  <a:cxn ang="0">
                    <a:pos x="26" y="12"/>
                  </a:cxn>
                  <a:cxn ang="0">
                    <a:pos x="25" y="14"/>
                  </a:cxn>
                  <a:cxn ang="0">
                    <a:pos x="25" y="15"/>
                  </a:cxn>
                </a:cxnLst>
                <a:rect l="0" t="0" r="r" b="b"/>
                <a:pathLst>
                  <a:path w="33" h="57">
                    <a:moveTo>
                      <a:pt x="25" y="15"/>
                    </a:moveTo>
                    <a:lnTo>
                      <a:pt x="8" y="51"/>
                    </a:lnTo>
                    <a:lnTo>
                      <a:pt x="8" y="53"/>
                    </a:lnTo>
                    <a:lnTo>
                      <a:pt x="7" y="56"/>
                    </a:lnTo>
                    <a:lnTo>
                      <a:pt x="5" y="56"/>
                    </a:lnTo>
                    <a:lnTo>
                      <a:pt x="3" y="57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5" y="48"/>
                    </a:lnTo>
                    <a:lnTo>
                      <a:pt x="8" y="40"/>
                    </a:lnTo>
                    <a:lnTo>
                      <a:pt x="11" y="34"/>
                    </a:lnTo>
                    <a:lnTo>
                      <a:pt x="14" y="26"/>
                    </a:lnTo>
                    <a:lnTo>
                      <a:pt x="19" y="20"/>
                    </a:lnTo>
                    <a:lnTo>
                      <a:pt x="22" y="14"/>
                    </a:lnTo>
                    <a:lnTo>
                      <a:pt x="25" y="6"/>
                    </a:lnTo>
                    <a:lnTo>
                      <a:pt x="30" y="0"/>
                    </a:lnTo>
                    <a:lnTo>
                      <a:pt x="33" y="1"/>
                    </a:lnTo>
                    <a:lnTo>
                      <a:pt x="33" y="4"/>
                    </a:lnTo>
                    <a:lnTo>
                      <a:pt x="31" y="8"/>
                    </a:lnTo>
                    <a:lnTo>
                      <a:pt x="28" y="9"/>
                    </a:lnTo>
                    <a:lnTo>
                      <a:pt x="26" y="12"/>
                    </a:lnTo>
                    <a:lnTo>
                      <a:pt x="25" y="14"/>
                    </a:lnTo>
                    <a:lnTo>
                      <a:pt x="25" y="15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37" name="Freeform 93"/>
              <p:cNvSpPr>
                <a:spLocks/>
              </p:cNvSpPr>
              <p:nvPr/>
            </p:nvSpPr>
            <p:spPr bwMode="auto">
              <a:xfrm>
                <a:off x="5151" y="1216"/>
                <a:ext cx="15" cy="11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12" y="5"/>
                  </a:cxn>
                  <a:cxn ang="0">
                    <a:pos x="11" y="8"/>
                  </a:cxn>
                  <a:cxn ang="0">
                    <a:pos x="8" y="8"/>
                  </a:cxn>
                  <a:cxn ang="0">
                    <a:pos x="5" y="11"/>
                  </a:cxn>
                  <a:cxn ang="0">
                    <a:pos x="2" y="11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3" y="6"/>
                  </a:cxn>
                  <a:cxn ang="0">
                    <a:pos x="6" y="5"/>
                  </a:cxn>
                  <a:cxn ang="0">
                    <a:pos x="11" y="0"/>
                  </a:cxn>
                  <a:cxn ang="0">
                    <a:pos x="12" y="0"/>
                  </a:cxn>
                  <a:cxn ang="0">
                    <a:pos x="15" y="2"/>
                  </a:cxn>
                </a:cxnLst>
                <a:rect l="0" t="0" r="r" b="b"/>
                <a:pathLst>
                  <a:path w="15" h="11">
                    <a:moveTo>
                      <a:pt x="15" y="2"/>
                    </a:moveTo>
                    <a:lnTo>
                      <a:pt x="12" y="5"/>
                    </a:lnTo>
                    <a:lnTo>
                      <a:pt x="11" y="8"/>
                    </a:lnTo>
                    <a:lnTo>
                      <a:pt x="8" y="8"/>
                    </a:lnTo>
                    <a:lnTo>
                      <a:pt x="5" y="11"/>
                    </a:lnTo>
                    <a:lnTo>
                      <a:pt x="2" y="11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6" y="5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38" name="Freeform 94"/>
              <p:cNvSpPr>
                <a:spLocks/>
              </p:cNvSpPr>
              <p:nvPr/>
            </p:nvSpPr>
            <p:spPr bwMode="auto">
              <a:xfrm>
                <a:off x="5249" y="1216"/>
                <a:ext cx="197" cy="48"/>
              </a:xfrm>
              <a:custGeom>
                <a:avLst/>
                <a:gdLst/>
                <a:ahLst/>
                <a:cxnLst>
                  <a:cxn ang="0">
                    <a:pos x="37" y="8"/>
                  </a:cxn>
                  <a:cxn ang="0">
                    <a:pos x="43" y="14"/>
                  </a:cxn>
                  <a:cxn ang="0">
                    <a:pos x="46" y="8"/>
                  </a:cxn>
                  <a:cxn ang="0">
                    <a:pos x="51" y="8"/>
                  </a:cxn>
                  <a:cxn ang="0">
                    <a:pos x="60" y="11"/>
                  </a:cxn>
                  <a:cxn ang="0">
                    <a:pos x="69" y="17"/>
                  </a:cxn>
                  <a:cxn ang="0">
                    <a:pos x="94" y="17"/>
                  </a:cxn>
                  <a:cxn ang="0">
                    <a:pos x="108" y="16"/>
                  </a:cxn>
                  <a:cxn ang="0">
                    <a:pos x="125" y="16"/>
                  </a:cxn>
                  <a:cxn ang="0">
                    <a:pos x="131" y="19"/>
                  </a:cxn>
                  <a:cxn ang="0">
                    <a:pos x="135" y="19"/>
                  </a:cxn>
                  <a:cxn ang="0">
                    <a:pos x="125" y="22"/>
                  </a:cxn>
                  <a:cxn ang="0">
                    <a:pos x="117" y="26"/>
                  </a:cxn>
                  <a:cxn ang="0">
                    <a:pos x="112" y="30"/>
                  </a:cxn>
                  <a:cxn ang="0">
                    <a:pos x="100" y="26"/>
                  </a:cxn>
                  <a:cxn ang="0">
                    <a:pos x="89" y="25"/>
                  </a:cxn>
                  <a:cxn ang="0">
                    <a:pos x="77" y="20"/>
                  </a:cxn>
                  <a:cxn ang="0">
                    <a:pos x="65" y="17"/>
                  </a:cxn>
                  <a:cxn ang="0">
                    <a:pos x="54" y="14"/>
                  </a:cxn>
                  <a:cxn ang="0">
                    <a:pos x="43" y="17"/>
                  </a:cxn>
                  <a:cxn ang="0">
                    <a:pos x="51" y="22"/>
                  </a:cxn>
                  <a:cxn ang="0">
                    <a:pos x="57" y="23"/>
                  </a:cxn>
                  <a:cxn ang="0">
                    <a:pos x="63" y="26"/>
                  </a:cxn>
                  <a:cxn ang="0">
                    <a:pos x="66" y="30"/>
                  </a:cxn>
                  <a:cxn ang="0">
                    <a:pos x="69" y="30"/>
                  </a:cxn>
                  <a:cxn ang="0">
                    <a:pos x="73" y="26"/>
                  </a:cxn>
                  <a:cxn ang="0">
                    <a:pos x="82" y="30"/>
                  </a:cxn>
                  <a:cxn ang="0">
                    <a:pos x="92" y="31"/>
                  </a:cxn>
                  <a:cxn ang="0">
                    <a:pos x="100" y="34"/>
                  </a:cxn>
                  <a:cxn ang="0">
                    <a:pos x="114" y="36"/>
                  </a:cxn>
                  <a:cxn ang="0">
                    <a:pos x="129" y="39"/>
                  </a:cxn>
                  <a:cxn ang="0">
                    <a:pos x="155" y="40"/>
                  </a:cxn>
                  <a:cxn ang="0">
                    <a:pos x="174" y="43"/>
                  </a:cxn>
                  <a:cxn ang="0">
                    <a:pos x="197" y="45"/>
                  </a:cxn>
                  <a:cxn ang="0">
                    <a:pos x="180" y="48"/>
                  </a:cxn>
                  <a:cxn ang="0">
                    <a:pos x="146" y="45"/>
                  </a:cxn>
                  <a:cxn ang="0">
                    <a:pos x="105" y="45"/>
                  </a:cxn>
                  <a:cxn ang="0">
                    <a:pos x="73" y="37"/>
                  </a:cxn>
                  <a:cxn ang="0">
                    <a:pos x="63" y="34"/>
                  </a:cxn>
                  <a:cxn ang="0">
                    <a:pos x="53" y="30"/>
                  </a:cxn>
                  <a:cxn ang="0">
                    <a:pos x="42" y="26"/>
                  </a:cxn>
                  <a:cxn ang="0">
                    <a:pos x="31" y="22"/>
                  </a:cxn>
                  <a:cxn ang="0">
                    <a:pos x="22" y="16"/>
                  </a:cxn>
                  <a:cxn ang="0">
                    <a:pos x="11" y="9"/>
                  </a:cxn>
                  <a:cxn ang="0">
                    <a:pos x="0" y="5"/>
                  </a:cxn>
                  <a:cxn ang="0">
                    <a:pos x="13" y="6"/>
                  </a:cxn>
                  <a:cxn ang="0">
                    <a:pos x="26" y="9"/>
                  </a:cxn>
                  <a:cxn ang="0">
                    <a:pos x="37" y="8"/>
                  </a:cxn>
                  <a:cxn ang="0">
                    <a:pos x="30" y="3"/>
                  </a:cxn>
                  <a:cxn ang="0">
                    <a:pos x="22" y="3"/>
                  </a:cxn>
                  <a:cxn ang="0">
                    <a:pos x="33" y="2"/>
                  </a:cxn>
                </a:cxnLst>
                <a:rect l="0" t="0" r="r" b="b"/>
                <a:pathLst>
                  <a:path w="197" h="48">
                    <a:moveTo>
                      <a:pt x="39" y="0"/>
                    </a:moveTo>
                    <a:lnTo>
                      <a:pt x="39" y="5"/>
                    </a:lnTo>
                    <a:lnTo>
                      <a:pt x="37" y="8"/>
                    </a:lnTo>
                    <a:lnTo>
                      <a:pt x="37" y="11"/>
                    </a:lnTo>
                    <a:lnTo>
                      <a:pt x="39" y="14"/>
                    </a:lnTo>
                    <a:lnTo>
                      <a:pt x="43" y="14"/>
                    </a:lnTo>
                    <a:lnTo>
                      <a:pt x="45" y="12"/>
                    </a:lnTo>
                    <a:lnTo>
                      <a:pt x="45" y="9"/>
                    </a:lnTo>
                    <a:lnTo>
                      <a:pt x="46" y="8"/>
                    </a:lnTo>
                    <a:lnTo>
                      <a:pt x="46" y="5"/>
                    </a:lnTo>
                    <a:lnTo>
                      <a:pt x="49" y="6"/>
                    </a:lnTo>
                    <a:lnTo>
                      <a:pt x="51" y="8"/>
                    </a:lnTo>
                    <a:lnTo>
                      <a:pt x="54" y="8"/>
                    </a:lnTo>
                    <a:lnTo>
                      <a:pt x="57" y="9"/>
                    </a:lnTo>
                    <a:lnTo>
                      <a:pt x="60" y="11"/>
                    </a:lnTo>
                    <a:lnTo>
                      <a:pt x="63" y="14"/>
                    </a:lnTo>
                    <a:lnTo>
                      <a:pt x="66" y="16"/>
                    </a:lnTo>
                    <a:lnTo>
                      <a:pt x="69" y="17"/>
                    </a:lnTo>
                    <a:lnTo>
                      <a:pt x="89" y="12"/>
                    </a:lnTo>
                    <a:lnTo>
                      <a:pt x="91" y="16"/>
                    </a:lnTo>
                    <a:lnTo>
                      <a:pt x="94" y="17"/>
                    </a:lnTo>
                    <a:lnTo>
                      <a:pt x="100" y="17"/>
                    </a:lnTo>
                    <a:lnTo>
                      <a:pt x="103" y="16"/>
                    </a:lnTo>
                    <a:lnTo>
                      <a:pt x="108" y="16"/>
                    </a:lnTo>
                    <a:lnTo>
                      <a:pt x="111" y="14"/>
                    </a:lnTo>
                    <a:lnTo>
                      <a:pt x="120" y="14"/>
                    </a:lnTo>
                    <a:lnTo>
                      <a:pt x="125" y="16"/>
                    </a:lnTo>
                    <a:lnTo>
                      <a:pt x="126" y="17"/>
                    </a:lnTo>
                    <a:lnTo>
                      <a:pt x="129" y="19"/>
                    </a:lnTo>
                    <a:lnTo>
                      <a:pt x="131" y="19"/>
                    </a:lnTo>
                    <a:lnTo>
                      <a:pt x="134" y="20"/>
                    </a:lnTo>
                    <a:lnTo>
                      <a:pt x="137" y="19"/>
                    </a:lnTo>
                    <a:lnTo>
                      <a:pt x="135" y="19"/>
                    </a:lnTo>
                    <a:lnTo>
                      <a:pt x="134" y="20"/>
                    </a:lnTo>
                    <a:lnTo>
                      <a:pt x="126" y="20"/>
                    </a:lnTo>
                    <a:lnTo>
                      <a:pt x="125" y="22"/>
                    </a:lnTo>
                    <a:lnTo>
                      <a:pt x="125" y="26"/>
                    </a:lnTo>
                    <a:lnTo>
                      <a:pt x="126" y="26"/>
                    </a:lnTo>
                    <a:lnTo>
                      <a:pt x="117" y="26"/>
                    </a:lnTo>
                    <a:lnTo>
                      <a:pt x="116" y="28"/>
                    </a:lnTo>
                    <a:lnTo>
                      <a:pt x="114" y="28"/>
                    </a:lnTo>
                    <a:lnTo>
                      <a:pt x="112" y="30"/>
                    </a:lnTo>
                    <a:lnTo>
                      <a:pt x="108" y="28"/>
                    </a:lnTo>
                    <a:lnTo>
                      <a:pt x="105" y="28"/>
                    </a:lnTo>
                    <a:lnTo>
                      <a:pt x="100" y="26"/>
                    </a:lnTo>
                    <a:lnTo>
                      <a:pt x="97" y="26"/>
                    </a:lnTo>
                    <a:lnTo>
                      <a:pt x="92" y="25"/>
                    </a:lnTo>
                    <a:lnTo>
                      <a:pt x="89" y="25"/>
                    </a:lnTo>
                    <a:lnTo>
                      <a:pt x="85" y="23"/>
                    </a:lnTo>
                    <a:lnTo>
                      <a:pt x="82" y="22"/>
                    </a:lnTo>
                    <a:lnTo>
                      <a:pt x="77" y="20"/>
                    </a:lnTo>
                    <a:lnTo>
                      <a:pt x="73" y="20"/>
                    </a:lnTo>
                    <a:lnTo>
                      <a:pt x="69" y="19"/>
                    </a:lnTo>
                    <a:lnTo>
                      <a:pt x="65" y="17"/>
                    </a:lnTo>
                    <a:lnTo>
                      <a:pt x="62" y="17"/>
                    </a:lnTo>
                    <a:lnTo>
                      <a:pt x="57" y="16"/>
                    </a:lnTo>
                    <a:lnTo>
                      <a:pt x="54" y="14"/>
                    </a:lnTo>
                    <a:lnTo>
                      <a:pt x="49" y="12"/>
                    </a:lnTo>
                    <a:lnTo>
                      <a:pt x="48" y="12"/>
                    </a:lnTo>
                    <a:lnTo>
                      <a:pt x="43" y="17"/>
                    </a:lnTo>
                    <a:lnTo>
                      <a:pt x="46" y="20"/>
                    </a:lnTo>
                    <a:lnTo>
                      <a:pt x="49" y="20"/>
                    </a:lnTo>
                    <a:lnTo>
                      <a:pt x="51" y="22"/>
                    </a:lnTo>
                    <a:lnTo>
                      <a:pt x="54" y="22"/>
                    </a:lnTo>
                    <a:lnTo>
                      <a:pt x="56" y="23"/>
                    </a:lnTo>
                    <a:lnTo>
                      <a:pt x="57" y="23"/>
                    </a:lnTo>
                    <a:lnTo>
                      <a:pt x="60" y="25"/>
                    </a:lnTo>
                    <a:lnTo>
                      <a:pt x="62" y="26"/>
                    </a:lnTo>
                    <a:lnTo>
                      <a:pt x="63" y="26"/>
                    </a:lnTo>
                    <a:lnTo>
                      <a:pt x="63" y="28"/>
                    </a:lnTo>
                    <a:lnTo>
                      <a:pt x="65" y="30"/>
                    </a:lnTo>
                    <a:lnTo>
                      <a:pt x="66" y="30"/>
                    </a:lnTo>
                    <a:lnTo>
                      <a:pt x="69" y="33"/>
                    </a:lnTo>
                    <a:lnTo>
                      <a:pt x="71" y="31"/>
                    </a:lnTo>
                    <a:lnTo>
                      <a:pt x="69" y="30"/>
                    </a:lnTo>
                    <a:lnTo>
                      <a:pt x="69" y="28"/>
                    </a:lnTo>
                    <a:lnTo>
                      <a:pt x="68" y="26"/>
                    </a:lnTo>
                    <a:lnTo>
                      <a:pt x="73" y="26"/>
                    </a:lnTo>
                    <a:lnTo>
                      <a:pt x="74" y="28"/>
                    </a:lnTo>
                    <a:lnTo>
                      <a:pt x="80" y="28"/>
                    </a:lnTo>
                    <a:lnTo>
                      <a:pt x="82" y="30"/>
                    </a:lnTo>
                    <a:lnTo>
                      <a:pt x="86" y="30"/>
                    </a:lnTo>
                    <a:lnTo>
                      <a:pt x="89" y="31"/>
                    </a:lnTo>
                    <a:lnTo>
                      <a:pt x="92" y="31"/>
                    </a:lnTo>
                    <a:lnTo>
                      <a:pt x="94" y="33"/>
                    </a:lnTo>
                    <a:lnTo>
                      <a:pt x="97" y="33"/>
                    </a:lnTo>
                    <a:lnTo>
                      <a:pt x="100" y="34"/>
                    </a:lnTo>
                    <a:lnTo>
                      <a:pt x="102" y="34"/>
                    </a:lnTo>
                    <a:lnTo>
                      <a:pt x="105" y="36"/>
                    </a:lnTo>
                    <a:lnTo>
                      <a:pt x="114" y="36"/>
                    </a:lnTo>
                    <a:lnTo>
                      <a:pt x="117" y="37"/>
                    </a:lnTo>
                    <a:lnTo>
                      <a:pt x="126" y="37"/>
                    </a:lnTo>
                    <a:lnTo>
                      <a:pt x="129" y="39"/>
                    </a:lnTo>
                    <a:lnTo>
                      <a:pt x="140" y="39"/>
                    </a:lnTo>
                    <a:lnTo>
                      <a:pt x="143" y="40"/>
                    </a:lnTo>
                    <a:lnTo>
                      <a:pt x="155" y="40"/>
                    </a:lnTo>
                    <a:lnTo>
                      <a:pt x="160" y="42"/>
                    </a:lnTo>
                    <a:lnTo>
                      <a:pt x="168" y="42"/>
                    </a:lnTo>
                    <a:lnTo>
                      <a:pt x="174" y="43"/>
                    </a:lnTo>
                    <a:lnTo>
                      <a:pt x="178" y="43"/>
                    </a:lnTo>
                    <a:lnTo>
                      <a:pt x="183" y="45"/>
                    </a:lnTo>
                    <a:lnTo>
                      <a:pt x="197" y="45"/>
                    </a:lnTo>
                    <a:lnTo>
                      <a:pt x="197" y="47"/>
                    </a:lnTo>
                    <a:lnTo>
                      <a:pt x="192" y="48"/>
                    </a:lnTo>
                    <a:lnTo>
                      <a:pt x="180" y="48"/>
                    </a:lnTo>
                    <a:lnTo>
                      <a:pt x="175" y="47"/>
                    </a:lnTo>
                    <a:lnTo>
                      <a:pt x="152" y="47"/>
                    </a:lnTo>
                    <a:lnTo>
                      <a:pt x="146" y="45"/>
                    </a:lnTo>
                    <a:lnTo>
                      <a:pt x="114" y="45"/>
                    </a:lnTo>
                    <a:lnTo>
                      <a:pt x="108" y="47"/>
                    </a:lnTo>
                    <a:lnTo>
                      <a:pt x="105" y="45"/>
                    </a:lnTo>
                    <a:lnTo>
                      <a:pt x="77" y="45"/>
                    </a:lnTo>
                    <a:lnTo>
                      <a:pt x="77" y="42"/>
                    </a:lnTo>
                    <a:lnTo>
                      <a:pt x="73" y="37"/>
                    </a:lnTo>
                    <a:lnTo>
                      <a:pt x="69" y="36"/>
                    </a:lnTo>
                    <a:lnTo>
                      <a:pt x="66" y="34"/>
                    </a:lnTo>
                    <a:lnTo>
                      <a:pt x="63" y="34"/>
                    </a:lnTo>
                    <a:lnTo>
                      <a:pt x="60" y="33"/>
                    </a:lnTo>
                    <a:lnTo>
                      <a:pt x="57" y="31"/>
                    </a:lnTo>
                    <a:lnTo>
                      <a:pt x="53" y="30"/>
                    </a:lnTo>
                    <a:lnTo>
                      <a:pt x="49" y="28"/>
                    </a:lnTo>
                    <a:lnTo>
                      <a:pt x="46" y="28"/>
                    </a:lnTo>
                    <a:lnTo>
                      <a:pt x="42" y="26"/>
                    </a:lnTo>
                    <a:lnTo>
                      <a:pt x="39" y="25"/>
                    </a:lnTo>
                    <a:lnTo>
                      <a:pt x="36" y="23"/>
                    </a:lnTo>
                    <a:lnTo>
                      <a:pt x="31" y="22"/>
                    </a:lnTo>
                    <a:lnTo>
                      <a:pt x="28" y="19"/>
                    </a:lnTo>
                    <a:lnTo>
                      <a:pt x="25" y="17"/>
                    </a:lnTo>
                    <a:lnTo>
                      <a:pt x="22" y="16"/>
                    </a:lnTo>
                    <a:lnTo>
                      <a:pt x="17" y="14"/>
                    </a:lnTo>
                    <a:lnTo>
                      <a:pt x="14" y="11"/>
                    </a:lnTo>
                    <a:lnTo>
                      <a:pt x="11" y="9"/>
                    </a:lnTo>
                    <a:lnTo>
                      <a:pt x="7" y="8"/>
                    </a:lnTo>
                    <a:lnTo>
                      <a:pt x="3" y="6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8" y="6"/>
                    </a:lnTo>
                    <a:lnTo>
                      <a:pt x="13" y="6"/>
                    </a:lnTo>
                    <a:lnTo>
                      <a:pt x="17" y="8"/>
                    </a:lnTo>
                    <a:lnTo>
                      <a:pt x="22" y="8"/>
                    </a:lnTo>
                    <a:lnTo>
                      <a:pt x="26" y="9"/>
                    </a:lnTo>
                    <a:lnTo>
                      <a:pt x="34" y="9"/>
                    </a:lnTo>
                    <a:lnTo>
                      <a:pt x="36" y="8"/>
                    </a:lnTo>
                    <a:lnTo>
                      <a:pt x="37" y="8"/>
                    </a:lnTo>
                    <a:lnTo>
                      <a:pt x="37" y="5"/>
                    </a:lnTo>
                    <a:lnTo>
                      <a:pt x="36" y="3"/>
                    </a:lnTo>
                    <a:lnTo>
                      <a:pt x="30" y="3"/>
                    </a:lnTo>
                    <a:lnTo>
                      <a:pt x="28" y="5"/>
                    </a:lnTo>
                    <a:lnTo>
                      <a:pt x="23" y="5"/>
                    </a:lnTo>
                    <a:lnTo>
                      <a:pt x="22" y="3"/>
                    </a:lnTo>
                    <a:lnTo>
                      <a:pt x="25" y="3"/>
                    </a:lnTo>
                    <a:lnTo>
                      <a:pt x="26" y="2"/>
                    </a:lnTo>
                    <a:lnTo>
                      <a:pt x="33" y="2"/>
                    </a:lnTo>
                    <a:lnTo>
                      <a:pt x="34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CCC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39" name="Freeform 95"/>
              <p:cNvSpPr>
                <a:spLocks/>
              </p:cNvSpPr>
              <p:nvPr/>
            </p:nvSpPr>
            <p:spPr bwMode="auto">
              <a:xfrm>
                <a:off x="5160" y="1218"/>
                <a:ext cx="20" cy="15"/>
              </a:xfrm>
              <a:custGeom>
                <a:avLst/>
                <a:gdLst/>
                <a:ahLst/>
                <a:cxnLst>
                  <a:cxn ang="0">
                    <a:pos x="20" y="3"/>
                  </a:cxn>
                  <a:cxn ang="0">
                    <a:pos x="19" y="4"/>
                  </a:cxn>
                  <a:cxn ang="0">
                    <a:pos x="16" y="6"/>
                  </a:cxn>
                  <a:cxn ang="0">
                    <a:pos x="14" y="9"/>
                  </a:cxn>
                  <a:cxn ang="0">
                    <a:pos x="11" y="10"/>
                  </a:cxn>
                  <a:cxn ang="0">
                    <a:pos x="10" y="14"/>
                  </a:cxn>
                  <a:cxn ang="0">
                    <a:pos x="6" y="15"/>
                  </a:cxn>
                  <a:cxn ang="0">
                    <a:pos x="3" y="14"/>
                  </a:cxn>
                  <a:cxn ang="0">
                    <a:pos x="0" y="12"/>
                  </a:cxn>
                  <a:cxn ang="0">
                    <a:pos x="16" y="0"/>
                  </a:cxn>
                  <a:cxn ang="0">
                    <a:pos x="17" y="1"/>
                  </a:cxn>
                  <a:cxn ang="0">
                    <a:pos x="19" y="1"/>
                  </a:cxn>
                  <a:cxn ang="0">
                    <a:pos x="20" y="3"/>
                  </a:cxn>
                </a:cxnLst>
                <a:rect l="0" t="0" r="r" b="b"/>
                <a:pathLst>
                  <a:path w="20" h="15">
                    <a:moveTo>
                      <a:pt x="20" y="3"/>
                    </a:moveTo>
                    <a:lnTo>
                      <a:pt x="19" y="4"/>
                    </a:lnTo>
                    <a:lnTo>
                      <a:pt x="16" y="6"/>
                    </a:lnTo>
                    <a:lnTo>
                      <a:pt x="14" y="9"/>
                    </a:lnTo>
                    <a:lnTo>
                      <a:pt x="11" y="10"/>
                    </a:lnTo>
                    <a:lnTo>
                      <a:pt x="10" y="14"/>
                    </a:lnTo>
                    <a:lnTo>
                      <a:pt x="6" y="15"/>
                    </a:lnTo>
                    <a:lnTo>
                      <a:pt x="3" y="14"/>
                    </a:lnTo>
                    <a:lnTo>
                      <a:pt x="0" y="12"/>
                    </a:lnTo>
                    <a:lnTo>
                      <a:pt x="16" y="0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0" y="3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0" name="Freeform 96"/>
              <p:cNvSpPr>
                <a:spLocks/>
              </p:cNvSpPr>
              <p:nvPr/>
            </p:nvSpPr>
            <p:spPr bwMode="auto">
              <a:xfrm>
                <a:off x="5237" y="1222"/>
                <a:ext cx="209" cy="159"/>
              </a:xfrm>
              <a:custGeom>
                <a:avLst/>
                <a:gdLst/>
                <a:ahLst/>
                <a:cxnLst>
                  <a:cxn ang="0">
                    <a:pos x="86" y="42"/>
                  </a:cxn>
                  <a:cxn ang="0">
                    <a:pos x="85" y="83"/>
                  </a:cxn>
                  <a:cxn ang="0">
                    <a:pos x="81" y="123"/>
                  </a:cxn>
                  <a:cxn ang="0">
                    <a:pos x="89" y="124"/>
                  </a:cxn>
                  <a:cxn ang="0">
                    <a:pos x="92" y="86"/>
                  </a:cxn>
                  <a:cxn ang="0">
                    <a:pos x="91" y="47"/>
                  </a:cxn>
                  <a:cxn ang="0">
                    <a:pos x="120" y="45"/>
                  </a:cxn>
                  <a:cxn ang="0">
                    <a:pos x="157" y="47"/>
                  </a:cxn>
                  <a:cxn ang="0">
                    <a:pos x="194" y="48"/>
                  </a:cxn>
                  <a:cxn ang="0">
                    <a:pos x="209" y="50"/>
                  </a:cxn>
                  <a:cxn ang="0">
                    <a:pos x="190" y="159"/>
                  </a:cxn>
                  <a:cxn ang="0">
                    <a:pos x="181" y="157"/>
                  </a:cxn>
                  <a:cxn ang="0">
                    <a:pos x="163" y="156"/>
                  </a:cxn>
                  <a:cxn ang="0">
                    <a:pos x="158" y="156"/>
                  </a:cxn>
                  <a:cxn ang="0">
                    <a:pos x="157" y="154"/>
                  </a:cxn>
                  <a:cxn ang="0">
                    <a:pos x="147" y="148"/>
                  </a:cxn>
                  <a:cxn ang="0">
                    <a:pos x="138" y="142"/>
                  </a:cxn>
                  <a:cxn ang="0">
                    <a:pos x="129" y="138"/>
                  </a:cxn>
                  <a:cxn ang="0">
                    <a:pos x="120" y="137"/>
                  </a:cxn>
                  <a:cxn ang="0">
                    <a:pos x="111" y="134"/>
                  </a:cxn>
                  <a:cxn ang="0">
                    <a:pos x="95" y="132"/>
                  </a:cxn>
                  <a:cxn ang="0">
                    <a:pos x="75" y="131"/>
                  </a:cxn>
                  <a:cxn ang="0">
                    <a:pos x="66" y="132"/>
                  </a:cxn>
                  <a:cxn ang="0">
                    <a:pos x="55" y="137"/>
                  </a:cxn>
                  <a:cxn ang="0">
                    <a:pos x="48" y="142"/>
                  </a:cxn>
                  <a:cxn ang="0">
                    <a:pos x="40" y="142"/>
                  </a:cxn>
                  <a:cxn ang="0">
                    <a:pos x="31" y="134"/>
                  </a:cxn>
                  <a:cxn ang="0">
                    <a:pos x="23" y="128"/>
                  </a:cxn>
                  <a:cxn ang="0">
                    <a:pos x="19" y="120"/>
                  </a:cxn>
                  <a:cxn ang="0">
                    <a:pos x="46" y="104"/>
                  </a:cxn>
                  <a:cxn ang="0">
                    <a:pos x="48" y="93"/>
                  </a:cxn>
                  <a:cxn ang="0">
                    <a:pos x="49" y="83"/>
                  </a:cxn>
                  <a:cxn ang="0">
                    <a:pos x="51" y="78"/>
                  </a:cxn>
                  <a:cxn ang="0">
                    <a:pos x="54" y="76"/>
                  </a:cxn>
                  <a:cxn ang="0">
                    <a:pos x="51" y="69"/>
                  </a:cxn>
                  <a:cxn ang="0">
                    <a:pos x="49" y="39"/>
                  </a:cxn>
                  <a:cxn ang="0">
                    <a:pos x="43" y="34"/>
                  </a:cxn>
                  <a:cxn ang="0">
                    <a:pos x="37" y="30"/>
                  </a:cxn>
                  <a:cxn ang="0">
                    <a:pos x="31" y="25"/>
                  </a:cxn>
                  <a:cxn ang="0">
                    <a:pos x="25" y="20"/>
                  </a:cxn>
                  <a:cxn ang="0">
                    <a:pos x="19" y="17"/>
                  </a:cxn>
                  <a:cxn ang="0">
                    <a:pos x="11" y="13"/>
                  </a:cxn>
                  <a:cxn ang="0">
                    <a:pos x="5" y="10"/>
                  </a:cxn>
                  <a:cxn ang="0">
                    <a:pos x="0" y="0"/>
                  </a:cxn>
                  <a:cxn ang="0">
                    <a:pos x="9" y="3"/>
                  </a:cxn>
                  <a:cxn ang="0">
                    <a:pos x="19" y="10"/>
                  </a:cxn>
                  <a:cxn ang="0">
                    <a:pos x="28" y="14"/>
                  </a:cxn>
                  <a:cxn ang="0">
                    <a:pos x="37" y="19"/>
                  </a:cxn>
                  <a:cxn ang="0">
                    <a:pos x="46" y="24"/>
                  </a:cxn>
                  <a:cxn ang="0">
                    <a:pos x="55" y="28"/>
                  </a:cxn>
                  <a:cxn ang="0">
                    <a:pos x="65" y="31"/>
                  </a:cxn>
                  <a:cxn ang="0">
                    <a:pos x="75" y="34"/>
                  </a:cxn>
                </a:cxnLst>
                <a:rect l="0" t="0" r="r" b="b"/>
                <a:pathLst>
                  <a:path w="209" h="159">
                    <a:moveTo>
                      <a:pt x="75" y="34"/>
                    </a:moveTo>
                    <a:lnTo>
                      <a:pt x="86" y="42"/>
                    </a:lnTo>
                    <a:lnTo>
                      <a:pt x="86" y="64"/>
                    </a:lnTo>
                    <a:lnTo>
                      <a:pt x="85" y="83"/>
                    </a:lnTo>
                    <a:lnTo>
                      <a:pt x="83" y="103"/>
                    </a:lnTo>
                    <a:lnTo>
                      <a:pt x="81" y="123"/>
                    </a:lnTo>
                    <a:lnTo>
                      <a:pt x="83" y="124"/>
                    </a:lnTo>
                    <a:lnTo>
                      <a:pt x="89" y="124"/>
                    </a:lnTo>
                    <a:lnTo>
                      <a:pt x="91" y="106"/>
                    </a:lnTo>
                    <a:lnTo>
                      <a:pt x="92" y="86"/>
                    </a:lnTo>
                    <a:lnTo>
                      <a:pt x="92" y="67"/>
                    </a:lnTo>
                    <a:lnTo>
                      <a:pt x="91" y="47"/>
                    </a:lnTo>
                    <a:lnTo>
                      <a:pt x="112" y="47"/>
                    </a:lnTo>
                    <a:lnTo>
                      <a:pt x="120" y="45"/>
                    </a:lnTo>
                    <a:lnTo>
                      <a:pt x="149" y="45"/>
                    </a:lnTo>
                    <a:lnTo>
                      <a:pt x="157" y="47"/>
                    </a:lnTo>
                    <a:lnTo>
                      <a:pt x="186" y="47"/>
                    </a:lnTo>
                    <a:lnTo>
                      <a:pt x="194" y="48"/>
                    </a:lnTo>
                    <a:lnTo>
                      <a:pt x="201" y="48"/>
                    </a:lnTo>
                    <a:lnTo>
                      <a:pt x="209" y="50"/>
                    </a:lnTo>
                    <a:lnTo>
                      <a:pt x="209" y="159"/>
                    </a:lnTo>
                    <a:lnTo>
                      <a:pt x="190" y="159"/>
                    </a:lnTo>
                    <a:lnTo>
                      <a:pt x="187" y="157"/>
                    </a:lnTo>
                    <a:lnTo>
                      <a:pt x="181" y="157"/>
                    </a:lnTo>
                    <a:lnTo>
                      <a:pt x="178" y="156"/>
                    </a:lnTo>
                    <a:lnTo>
                      <a:pt x="163" y="156"/>
                    </a:lnTo>
                    <a:lnTo>
                      <a:pt x="158" y="157"/>
                    </a:lnTo>
                    <a:lnTo>
                      <a:pt x="158" y="156"/>
                    </a:lnTo>
                    <a:lnTo>
                      <a:pt x="157" y="156"/>
                    </a:lnTo>
                    <a:lnTo>
                      <a:pt x="157" y="154"/>
                    </a:lnTo>
                    <a:lnTo>
                      <a:pt x="152" y="149"/>
                    </a:lnTo>
                    <a:lnTo>
                      <a:pt x="147" y="148"/>
                    </a:lnTo>
                    <a:lnTo>
                      <a:pt x="143" y="145"/>
                    </a:lnTo>
                    <a:lnTo>
                      <a:pt x="138" y="142"/>
                    </a:lnTo>
                    <a:lnTo>
                      <a:pt x="134" y="140"/>
                    </a:lnTo>
                    <a:lnTo>
                      <a:pt x="129" y="138"/>
                    </a:lnTo>
                    <a:lnTo>
                      <a:pt x="124" y="137"/>
                    </a:lnTo>
                    <a:lnTo>
                      <a:pt x="120" y="137"/>
                    </a:lnTo>
                    <a:lnTo>
                      <a:pt x="115" y="135"/>
                    </a:lnTo>
                    <a:lnTo>
                      <a:pt x="111" y="134"/>
                    </a:lnTo>
                    <a:lnTo>
                      <a:pt x="106" y="132"/>
                    </a:lnTo>
                    <a:lnTo>
                      <a:pt x="95" y="132"/>
                    </a:lnTo>
                    <a:lnTo>
                      <a:pt x="91" y="131"/>
                    </a:lnTo>
                    <a:lnTo>
                      <a:pt x="75" y="131"/>
                    </a:lnTo>
                    <a:lnTo>
                      <a:pt x="71" y="132"/>
                    </a:lnTo>
                    <a:lnTo>
                      <a:pt x="66" y="132"/>
                    </a:lnTo>
                    <a:lnTo>
                      <a:pt x="61" y="134"/>
                    </a:lnTo>
                    <a:lnTo>
                      <a:pt x="55" y="137"/>
                    </a:lnTo>
                    <a:lnTo>
                      <a:pt x="52" y="138"/>
                    </a:lnTo>
                    <a:lnTo>
                      <a:pt x="48" y="142"/>
                    </a:lnTo>
                    <a:lnTo>
                      <a:pt x="45" y="145"/>
                    </a:lnTo>
                    <a:lnTo>
                      <a:pt x="40" y="142"/>
                    </a:lnTo>
                    <a:lnTo>
                      <a:pt x="34" y="135"/>
                    </a:lnTo>
                    <a:lnTo>
                      <a:pt x="31" y="134"/>
                    </a:lnTo>
                    <a:lnTo>
                      <a:pt x="28" y="131"/>
                    </a:lnTo>
                    <a:lnTo>
                      <a:pt x="23" y="128"/>
                    </a:lnTo>
                    <a:lnTo>
                      <a:pt x="20" y="124"/>
                    </a:lnTo>
                    <a:lnTo>
                      <a:pt x="19" y="120"/>
                    </a:lnTo>
                    <a:lnTo>
                      <a:pt x="45" y="107"/>
                    </a:lnTo>
                    <a:lnTo>
                      <a:pt x="46" y="104"/>
                    </a:lnTo>
                    <a:lnTo>
                      <a:pt x="48" y="98"/>
                    </a:lnTo>
                    <a:lnTo>
                      <a:pt x="48" y="93"/>
                    </a:lnTo>
                    <a:lnTo>
                      <a:pt x="49" y="89"/>
                    </a:lnTo>
                    <a:lnTo>
                      <a:pt x="49" y="83"/>
                    </a:lnTo>
                    <a:lnTo>
                      <a:pt x="51" y="79"/>
                    </a:lnTo>
                    <a:lnTo>
                      <a:pt x="51" y="78"/>
                    </a:lnTo>
                    <a:lnTo>
                      <a:pt x="54" y="78"/>
                    </a:lnTo>
                    <a:lnTo>
                      <a:pt x="54" y="76"/>
                    </a:lnTo>
                    <a:lnTo>
                      <a:pt x="52" y="72"/>
                    </a:lnTo>
                    <a:lnTo>
                      <a:pt x="51" y="69"/>
                    </a:lnTo>
                    <a:lnTo>
                      <a:pt x="51" y="44"/>
                    </a:lnTo>
                    <a:lnTo>
                      <a:pt x="49" y="39"/>
                    </a:lnTo>
                    <a:lnTo>
                      <a:pt x="46" y="36"/>
                    </a:lnTo>
                    <a:lnTo>
                      <a:pt x="43" y="34"/>
                    </a:lnTo>
                    <a:lnTo>
                      <a:pt x="40" y="31"/>
                    </a:lnTo>
                    <a:lnTo>
                      <a:pt x="37" y="30"/>
                    </a:lnTo>
                    <a:lnTo>
                      <a:pt x="34" y="28"/>
                    </a:lnTo>
                    <a:lnTo>
                      <a:pt x="31" y="25"/>
                    </a:lnTo>
                    <a:lnTo>
                      <a:pt x="28" y="24"/>
                    </a:lnTo>
                    <a:lnTo>
                      <a:pt x="25" y="20"/>
                    </a:lnTo>
                    <a:lnTo>
                      <a:pt x="22" y="19"/>
                    </a:lnTo>
                    <a:lnTo>
                      <a:pt x="19" y="17"/>
                    </a:lnTo>
                    <a:lnTo>
                      <a:pt x="15" y="16"/>
                    </a:lnTo>
                    <a:lnTo>
                      <a:pt x="11" y="13"/>
                    </a:lnTo>
                    <a:lnTo>
                      <a:pt x="9" y="11"/>
                    </a:lnTo>
                    <a:lnTo>
                      <a:pt x="5" y="1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9" y="3"/>
                    </a:lnTo>
                    <a:lnTo>
                      <a:pt x="14" y="6"/>
                    </a:lnTo>
                    <a:lnTo>
                      <a:pt x="19" y="10"/>
                    </a:lnTo>
                    <a:lnTo>
                      <a:pt x="23" y="11"/>
                    </a:lnTo>
                    <a:lnTo>
                      <a:pt x="28" y="14"/>
                    </a:lnTo>
                    <a:lnTo>
                      <a:pt x="32" y="16"/>
                    </a:lnTo>
                    <a:lnTo>
                      <a:pt x="37" y="19"/>
                    </a:lnTo>
                    <a:lnTo>
                      <a:pt x="42" y="20"/>
                    </a:lnTo>
                    <a:lnTo>
                      <a:pt x="46" y="24"/>
                    </a:lnTo>
                    <a:lnTo>
                      <a:pt x="51" y="27"/>
                    </a:lnTo>
                    <a:lnTo>
                      <a:pt x="55" y="28"/>
                    </a:lnTo>
                    <a:lnTo>
                      <a:pt x="60" y="30"/>
                    </a:lnTo>
                    <a:lnTo>
                      <a:pt x="65" y="31"/>
                    </a:lnTo>
                    <a:lnTo>
                      <a:pt x="69" y="33"/>
                    </a:lnTo>
                    <a:lnTo>
                      <a:pt x="75" y="34"/>
                    </a:lnTo>
                    <a:close/>
                  </a:path>
                </a:pathLst>
              </a:custGeom>
              <a:solidFill>
                <a:srgbClr val="CCC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1" name="Freeform 97"/>
              <p:cNvSpPr>
                <a:spLocks/>
              </p:cNvSpPr>
              <p:nvPr/>
            </p:nvSpPr>
            <p:spPr bwMode="auto">
              <a:xfrm>
                <a:off x="5171" y="1224"/>
                <a:ext cx="31" cy="17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28" y="9"/>
                  </a:cxn>
                  <a:cxn ang="0">
                    <a:pos x="26" y="12"/>
                  </a:cxn>
                  <a:cxn ang="0">
                    <a:pos x="23" y="14"/>
                  </a:cxn>
                  <a:cxn ang="0">
                    <a:pos x="22" y="15"/>
                  </a:cxn>
                  <a:cxn ang="0">
                    <a:pos x="18" y="17"/>
                  </a:cxn>
                  <a:cxn ang="0">
                    <a:pos x="14" y="17"/>
                  </a:cxn>
                  <a:cxn ang="0">
                    <a:pos x="15" y="15"/>
                  </a:cxn>
                  <a:cxn ang="0">
                    <a:pos x="15" y="14"/>
                  </a:cxn>
                  <a:cxn ang="0">
                    <a:pos x="22" y="14"/>
                  </a:cxn>
                  <a:cxn ang="0">
                    <a:pos x="23" y="12"/>
                  </a:cxn>
                  <a:cxn ang="0">
                    <a:pos x="23" y="11"/>
                  </a:cxn>
                  <a:cxn ang="0">
                    <a:pos x="22" y="9"/>
                  </a:cxn>
                  <a:cxn ang="0">
                    <a:pos x="14" y="9"/>
                  </a:cxn>
                  <a:cxn ang="0">
                    <a:pos x="11" y="12"/>
                  </a:cxn>
                  <a:cxn ang="0">
                    <a:pos x="9" y="12"/>
                  </a:cxn>
                  <a:cxn ang="0">
                    <a:pos x="8" y="14"/>
                  </a:cxn>
                  <a:cxn ang="0">
                    <a:pos x="3" y="14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14" y="0"/>
                  </a:cxn>
                  <a:cxn ang="0">
                    <a:pos x="31" y="6"/>
                  </a:cxn>
                </a:cxnLst>
                <a:rect l="0" t="0" r="r" b="b"/>
                <a:pathLst>
                  <a:path w="31" h="17">
                    <a:moveTo>
                      <a:pt x="31" y="6"/>
                    </a:moveTo>
                    <a:lnTo>
                      <a:pt x="28" y="9"/>
                    </a:lnTo>
                    <a:lnTo>
                      <a:pt x="26" y="12"/>
                    </a:lnTo>
                    <a:lnTo>
                      <a:pt x="23" y="14"/>
                    </a:lnTo>
                    <a:lnTo>
                      <a:pt x="22" y="15"/>
                    </a:lnTo>
                    <a:lnTo>
                      <a:pt x="18" y="17"/>
                    </a:lnTo>
                    <a:lnTo>
                      <a:pt x="14" y="17"/>
                    </a:lnTo>
                    <a:lnTo>
                      <a:pt x="15" y="15"/>
                    </a:lnTo>
                    <a:lnTo>
                      <a:pt x="15" y="14"/>
                    </a:lnTo>
                    <a:lnTo>
                      <a:pt x="22" y="14"/>
                    </a:lnTo>
                    <a:lnTo>
                      <a:pt x="23" y="12"/>
                    </a:lnTo>
                    <a:lnTo>
                      <a:pt x="23" y="11"/>
                    </a:lnTo>
                    <a:lnTo>
                      <a:pt x="22" y="9"/>
                    </a:lnTo>
                    <a:lnTo>
                      <a:pt x="14" y="9"/>
                    </a:lnTo>
                    <a:lnTo>
                      <a:pt x="11" y="12"/>
                    </a:lnTo>
                    <a:lnTo>
                      <a:pt x="9" y="12"/>
                    </a:lnTo>
                    <a:lnTo>
                      <a:pt x="8" y="14"/>
                    </a:lnTo>
                    <a:lnTo>
                      <a:pt x="3" y="14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14" y="0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2" name="Freeform 98"/>
              <p:cNvSpPr>
                <a:spLocks/>
              </p:cNvSpPr>
              <p:nvPr/>
            </p:nvSpPr>
            <p:spPr bwMode="auto">
              <a:xfrm>
                <a:off x="4753" y="1232"/>
                <a:ext cx="355" cy="268"/>
              </a:xfrm>
              <a:custGeom>
                <a:avLst/>
                <a:gdLst/>
                <a:ahLst/>
                <a:cxnLst>
                  <a:cxn ang="0">
                    <a:pos x="346" y="12"/>
                  </a:cxn>
                  <a:cxn ang="0">
                    <a:pos x="323" y="12"/>
                  </a:cxn>
                  <a:cxn ang="0">
                    <a:pos x="312" y="18"/>
                  </a:cxn>
                  <a:cxn ang="0">
                    <a:pos x="298" y="21"/>
                  </a:cxn>
                  <a:cxn ang="0">
                    <a:pos x="275" y="21"/>
                  </a:cxn>
                  <a:cxn ang="0">
                    <a:pos x="292" y="27"/>
                  </a:cxn>
                  <a:cxn ang="0">
                    <a:pos x="306" y="31"/>
                  </a:cxn>
                  <a:cxn ang="0">
                    <a:pos x="315" y="41"/>
                  </a:cxn>
                  <a:cxn ang="0">
                    <a:pos x="327" y="57"/>
                  </a:cxn>
                  <a:cxn ang="0">
                    <a:pos x="331" y="73"/>
                  </a:cxn>
                  <a:cxn ang="0">
                    <a:pos x="326" y="91"/>
                  </a:cxn>
                  <a:cxn ang="0">
                    <a:pos x="314" y="104"/>
                  </a:cxn>
                  <a:cxn ang="0">
                    <a:pos x="300" y="110"/>
                  </a:cxn>
                  <a:cxn ang="0">
                    <a:pos x="286" y="104"/>
                  </a:cxn>
                  <a:cxn ang="0">
                    <a:pos x="277" y="94"/>
                  </a:cxn>
                  <a:cxn ang="0">
                    <a:pos x="283" y="90"/>
                  </a:cxn>
                  <a:cxn ang="0">
                    <a:pos x="292" y="96"/>
                  </a:cxn>
                  <a:cxn ang="0">
                    <a:pos x="292" y="88"/>
                  </a:cxn>
                  <a:cxn ang="0">
                    <a:pos x="281" y="80"/>
                  </a:cxn>
                  <a:cxn ang="0">
                    <a:pos x="274" y="80"/>
                  </a:cxn>
                  <a:cxn ang="0">
                    <a:pos x="268" y="96"/>
                  </a:cxn>
                  <a:cxn ang="0">
                    <a:pos x="286" y="113"/>
                  </a:cxn>
                  <a:cxn ang="0">
                    <a:pos x="286" y="135"/>
                  </a:cxn>
                  <a:cxn ang="0">
                    <a:pos x="260" y="158"/>
                  </a:cxn>
                  <a:cxn ang="0">
                    <a:pos x="234" y="170"/>
                  </a:cxn>
                  <a:cxn ang="0">
                    <a:pos x="209" y="181"/>
                  </a:cxn>
                  <a:cxn ang="0">
                    <a:pos x="182" y="201"/>
                  </a:cxn>
                  <a:cxn ang="0">
                    <a:pos x="159" y="212"/>
                  </a:cxn>
                  <a:cxn ang="0">
                    <a:pos x="134" y="222"/>
                  </a:cxn>
                  <a:cxn ang="0">
                    <a:pos x="111" y="231"/>
                  </a:cxn>
                  <a:cxn ang="0">
                    <a:pos x="91" y="237"/>
                  </a:cxn>
                  <a:cxn ang="0">
                    <a:pos x="86" y="240"/>
                  </a:cxn>
                  <a:cxn ang="0">
                    <a:pos x="71" y="243"/>
                  </a:cxn>
                  <a:cxn ang="0">
                    <a:pos x="54" y="251"/>
                  </a:cxn>
                  <a:cxn ang="0">
                    <a:pos x="37" y="259"/>
                  </a:cxn>
                  <a:cxn ang="0">
                    <a:pos x="19" y="265"/>
                  </a:cxn>
                  <a:cxn ang="0">
                    <a:pos x="0" y="268"/>
                  </a:cxn>
                  <a:cxn ang="0">
                    <a:pos x="13" y="243"/>
                  </a:cxn>
                  <a:cxn ang="0">
                    <a:pos x="25" y="220"/>
                  </a:cxn>
                  <a:cxn ang="0">
                    <a:pos x="37" y="195"/>
                  </a:cxn>
                  <a:cxn ang="0">
                    <a:pos x="53" y="172"/>
                  </a:cxn>
                  <a:cxn ang="0">
                    <a:pos x="63" y="163"/>
                  </a:cxn>
                  <a:cxn ang="0">
                    <a:pos x="88" y="156"/>
                  </a:cxn>
                  <a:cxn ang="0">
                    <a:pos x="129" y="156"/>
                  </a:cxn>
                  <a:cxn ang="0">
                    <a:pos x="179" y="153"/>
                  </a:cxn>
                  <a:cxn ang="0">
                    <a:pos x="215" y="136"/>
                  </a:cxn>
                  <a:cxn ang="0">
                    <a:pos x="229" y="125"/>
                  </a:cxn>
                  <a:cxn ang="0">
                    <a:pos x="232" y="114"/>
                  </a:cxn>
                  <a:cxn ang="0">
                    <a:pos x="249" y="71"/>
                  </a:cxn>
                  <a:cxn ang="0">
                    <a:pos x="258" y="26"/>
                  </a:cxn>
                  <a:cxn ang="0">
                    <a:pos x="271" y="18"/>
                  </a:cxn>
                  <a:cxn ang="0">
                    <a:pos x="281" y="9"/>
                  </a:cxn>
                  <a:cxn ang="0">
                    <a:pos x="292" y="3"/>
                  </a:cxn>
                  <a:cxn ang="0">
                    <a:pos x="306" y="0"/>
                  </a:cxn>
                  <a:cxn ang="0">
                    <a:pos x="355" y="3"/>
                  </a:cxn>
                </a:cxnLst>
                <a:rect l="0" t="0" r="r" b="b"/>
                <a:pathLst>
                  <a:path w="355" h="268">
                    <a:moveTo>
                      <a:pt x="355" y="3"/>
                    </a:moveTo>
                    <a:lnTo>
                      <a:pt x="354" y="7"/>
                    </a:lnTo>
                    <a:lnTo>
                      <a:pt x="350" y="10"/>
                    </a:lnTo>
                    <a:lnTo>
                      <a:pt x="346" y="12"/>
                    </a:lnTo>
                    <a:lnTo>
                      <a:pt x="343" y="12"/>
                    </a:lnTo>
                    <a:lnTo>
                      <a:pt x="337" y="10"/>
                    </a:lnTo>
                    <a:lnTo>
                      <a:pt x="327" y="10"/>
                    </a:lnTo>
                    <a:lnTo>
                      <a:pt x="323" y="12"/>
                    </a:lnTo>
                    <a:lnTo>
                      <a:pt x="320" y="14"/>
                    </a:lnTo>
                    <a:lnTo>
                      <a:pt x="317" y="17"/>
                    </a:lnTo>
                    <a:lnTo>
                      <a:pt x="314" y="18"/>
                    </a:lnTo>
                    <a:lnTo>
                      <a:pt x="312" y="18"/>
                    </a:lnTo>
                    <a:lnTo>
                      <a:pt x="309" y="20"/>
                    </a:lnTo>
                    <a:lnTo>
                      <a:pt x="306" y="23"/>
                    </a:lnTo>
                    <a:lnTo>
                      <a:pt x="303" y="23"/>
                    </a:lnTo>
                    <a:lnTo>
                      <a:pt x="298" y="21"/>
                    </a:lnTo>
                    <a:lnTo>
                      <a:pt x="295" y="21"/>
                    </a:lnTo>
                    <a:lnTo>
                      <a:pt x="291" y="20"/>
                    </a:lnTo>
                    <a:lnTo>
                      <a:pt x="278" y="20"/>
                    </a:lnTo>
                    <a:lnTo>
                      <a:pt x="275" y="21"/>
                    </a:lnTo>
                    <a:lnTo>
                      <a:pt x="275" y="23"/>
                    </a:lnTo>
                    <a:lnTo>
                      <a:pt x="274" y="24"/>
                    </a:lnTo>
                    <a:lnTo>
                      <a:pt x="277" y="27"/>
                    </a:lnTo>
                    <a:lnTo>
                      <a:pt x="292" y="27"/>
                    </a:lnTo>
                    <a:lnTo>
                      <a:pt x="294" y="29"/>
                    </a:lnTo>
                    <a:lnTo>
                      <a:pt x="297" y="29"/>
                    </a:lnTo>
                    <a:lnTo>
                      <a:pt x="300" y="31"/>
                    </a:lnTo>
                    <a:lnTo>
                      <a:pt x="306" y="31"/>
                    </a:lnTo>
                    <a:lnTo>
                      <a:pt x="309" y="32"/>
                    </a:lnTo>
                    <a:lnTo>
                      <a:pt x="311" y="34"/>
                    </a:lnTo>
                    <a:lnTo>
                      <a:pt x="311" y="40"/>
                    </a:lnTo>
                    <a:lnTo>
                      <a:pt x="315" y="41"/>
                    </a:lnTo>
                    <a:lnTo>
                      <a:pt x="321" y="48"/>
                    </a:lnTo>
                    <a:lnTo>
                      <a:pt x="323" y="51"/>
                    </a:lnTo>
                    <a:lnTo>
                      <a:pt x="326" y="54"/>
                    </a:lnTo>
                    <a:lnTo>
                      <a:pt x="327" y="57"/>
                    </a:lnTo>
                    <a:lnTo>
                      <a:pt x="329" y="60"/>
                    </a:lnTo>
                    <a:lnTo>
                      <a:pt x="332" y="65"/>
                    </a:lnTo>
                    <a:lnTo>
                      <a:pt x="331" y="69"/>
                    </a:lnTo>
                    <a:lnTo>
                      <a:pt x="331" y="73"/>
                    </a:lnTo>
                    <a:lnTo>
                      <a:pt x="329" y="77"/>
                    </a:lnTo>
                    <a:lnTo>
                      <a:pt x="327" y="82"/>
                    </a:lnTo>
                    <a:lnTo>
                      <a:pt x="326" y="87"/>
                    </a:lnTo>
                    <a:lnTo>
                      <a:pt x="326" y="91"/>
                    </a:lnTo>
                    <a:lnTo>
                      <a:pt x="324" y="96"/>
                    </a:lnTo>
                    <a:lnTo>
                      <a:pt x="321" y="99"/>
                    </a:lnTo>
                    <a:lnTo>
                      <a:pt x="317" y="102"/>
                    </a:lnTo>
                    <a:lnTo>
                      <a:pt x="314" y="104"/>
                    </a:lnTo>
                    <a:lnTo>
                      <a:pt x="311" y="105"/>
                    </a:lnTo>
                    <a:lnTo>
                      <a:pt x="308" y="107"/>
                    </a:lnTo>
                    <a:lnTo>
                      <a:pt x="303" y="108"/>
                    </a:lnTo>
                    <a:lnTo>
                      <a:pt x="300" y="110"/>
                    </a:lnTo>
                    <a:lnTo>
                      <a:pt x="295" y="110"/>
                    </a:lnTo>
                    <a:lnTo>
                      <a:pt x="291" y="108"/>
                    </a:lnTo>
                    <a:lnTo>
                      <a:pt x="289" y="105"/>
                    </a:lnTo>
                    <a:lnTo>
                      <a:pt x="286" y="104"/>
                    </a:lnTo>
                    <a:lnTo>
                      <a:pt x="283" y="102"/>
                    </a:lnTo>
                    <a:lnTo>
                      <a:pt x="281" y="99"/>
                    </a:lnTo>
                    <a:lnTo>
                      <a:pt x="278" y="97"/>
                    </a:lnTo>
                    <a:lnTo>
                      <a:pt x="277" y="94"/>
                    </a:lnTo>
                    <a:lnTo>
                      <a:pt x="277" y="90"/>
                    </a:lnTo>
                    <a:lnTo>
                      <a:pt x="278" y="88"/>
                    </a:lnTo>
                    <a:lnTo>
                      <a:pt x="281" y="88"/>
                    </a:lnTo>
                    <a:lnTo>
                      <a:pt x="283" y="90"/>
                    </a:lnTo>
                    <a:lnTo>
                      <a:pt x="283" y="91"/>
                    </a:lnTo>
                    <a:lnTo>
                      <a:pt x="284" y="94"/>
                    </a:lnTo>
                    <a:lnTo>
                      <a:pt x="286" y="96"/>
                    </a:lnTo>
                    <a:lnTo>
                      <a:pt x="292" y="96"/>
                    </a:lnTo>
                    <a:lnTo>
                      <a:pt x="292" y="94"/>
                    </a:lnTo>
                    <a:lnTo>
                      <a:pt x="294" y="94"/>
                    </a:lnTo>
                    <a:lnTo>
                      <a:pt x="292" y="91"/>
                    </a:lnTo>
                    <a:lnTo>
                      <a:pt x="292" y="88"/>
                    </a:lnTo>
                    <a:lnTo>
                      <a:pt x="289" y="85"/>
                    </a:lnTo>
                    <a:lnTo>
                      <a:pt x="286" y="83"/>
                    </a:lnTo>
                    <a:lnTo>
                      <a:pt x="284" y="82"/>
                    </a:lnTo>
                    <a:lnTo>
                      <a:pt x="281" y="80"/>
                    </a:lnTo>
                    <a:lnTo>
                      <a:pt x="280" y="79"/>
                    </a:lnTo>
                    <a:lnTo>
                      <a:pt x="278" y="79"/>
                    </a:lnTo>
                    <a:lnTo>
                      <a:pt x="275" y="80"/>
                    </a:lnTo>
                    <a:lnTo>
                      <a:pt x="274" y="80"/>
                    </a:lnTo>
                    <a:lnTo>
                      <a:pt x="272" y="82"/>
                    </a:lnTo>
                    <a:lnTo>
                      <a:pt x="272" y="85"/>
                    </a:lnTo>
                    <a:lnTo>
                      <a:pt x="268" y="90"/>
                    </a:lnTo>
                    <a:lnTo>
                      <a:pt x="268" y="96"/>
                    </a:lnTo>
                    <a:lnTo>
                      <a:pt x="269" y="99"/>
                    </a:lnTo>
                    <a:lnTo>
                      <a:pt x="280" y="110"/>
                    </a:lnTo>
                    <a:lnTo>
                      <a:pt x="283" y="111"/>
                    </a:lnTo>
                    <a:lnTo>
                      <a:pt x="286" y="113"/>
                    </a:lnTo>
                    <a:lnTo>
                      <a:pt x="292" y="119"/>
                    </a:lnTo>
                    <a:lnTo>
                      <a:pt x="292" y="127"/>
                    </a:lnTo>
                    <a:lnTo>
                      <a:pt x="289" y="132"/>
                    </a:lnTo>
                    <a:lnTo>
                      <a:pt x="286" y="135"/>
                    </a:lnTo>
                    <a:lnTo>
                      <a:pt x="281" y="141"/>
                    </a:lnTo>
                    <a:lnTo>
                      <a:pt x="271" y="152"/>
                    </a:lnTo>
                    <a:lnTo>
                      <a:pt x="266" y="155"/>
                    </a:lnTo>
                    <a:lnTo>
                      <a:pt x="260" y="158"/>
                    </a:lnTo>
                    <a:lnTo>
                      <a:pt x="254" y="161"/>
                    </a:lnTo>
                    <a:lnTo>
                      <a:pt x="248" y="164"/>
                    </a:lnTo>
                    <a:lnTo>
                      <a:pt x="240" y="167"/>
                    </a:lnTo>
                    <a:lnTo>
                      <a:pt x="234" y="170"/>
                    </a:lnTo>
                    <a:lnTo>
                      <a:pt x="228" y="172"/>
                    </a:lnTo>
                    <a:lnTo>
                      <a:pt x="222" y="175"/>
                    </a:lnTo>
                    <a:lnTo>
                      <a:pt x="215" y="178"/>
                    </a:lnTo>
                    <a:lnTo>
                      <a:pt x="209" y="181"/>
                    </a:lnTo>
                    <a:lnTo>
                      <a:pt x="203" y="186"/>
                    </a:lnTo>
                    <a:lnTo>
                      <a:pt x="192" y="197"/>
                    </a:lnTo>
                    <a:lnTo>
                      <a:pt x="188" y="198"/>
                    </a:lnTo>
                    <a:lnTo>
                      <a:pt x="182" y="201"/>
                    </a:lnTo>
                    <a:lnTo>
                      <a:pt x="175" y="205"/>
                    </a:lnTo>
                    <a:lnTo>
                      <a:pt x="171" y="208"/>
                    </a:lnTo>
                    <a:lnTo>
                      <a:pt x="165" y="209"/>
                    </a:lnTo>
                    <a:lnTo>
                      <a:pt x="159" y="212"/>
                    </a:lnTo>
                    <a:lnTo>
                      <a:pt x="152" y="214"/>
                    </a:lnTo>
                    <a:lnTo>
                      <a:pt x="146" y="217"/>
                    </a:lnTo>
                    <a:lnTo>
                      <a:pt x="140" y="219"/>
                    </a:lnTo>
                    <a:lnTo>
                      <a:pt x="134" y="222"/>
                    </a:lnTo>
                    <a:lnTo>
                      <a:pt x="129" y="223"/>
                    </a:lnTo>
                    <a:lnTo>
                      <a:pt x="122" y="226"/>
                    </a:lnTo>
                    <a:lnTo>
                      <a:pt x="117" y="228"/>
                    </a:lnTo>
                    <a:lnTo>
                      <a:pt x="111" y="231"/>
                    </a:lnTo>
                    <a:lnTo>
                      <a:pt x="105" y="233"/>
                    </a:lnTo>
                    <a:lnTo>
                      <a:pt x="99" y="236"/>
                    </a:lnTo>
                    <a:lnTo>
                      <a:pt x="93" y="236"/>
                    </a:lnTo>
                    <a:lnTo>
                      <a:pt x="91" y="237"/>
                    </a:lnTo>
                    <a:lnTo>
                      <a:pt x="89" y="237"/>
                    </a:lnTo>
                    <a:lnTo>
                      <a:pt x="88" y="239"/>
                    </a:lnTo>
                    <a:lnTo>
                      <a:pt x="86" y="239"/>
                    </a:lnTo>
                    <a:lnTo>
                      <a:pt x="86" y="240"/>
                    </a:lnTo>
                    <a:lnTo>
                      <a:pt x="83" y="240"/>
                    </a:lnTo>
                    <a:lnTo>
                      <a:pt x="80" y="242"/>
                    </a:lnTo>
                    <a:lnTo>
                      <a:pt x="79" y="243"/>
                    </a:lnTo>
                    <a:lnTo>
                      <a:pt x="71" y="243"/>
                    </a:lnTo>
                    <a:lnTo>
                      <a:pt x="66" y="245"/>
                    </a:lnTo>
                    <a:lnTo>
                      <a:pt x="62" y="247"/>
                    </a:lnTo>
                    <a:lnTo>
                      <a:pt x="57" y="250"/>
                    </a:lnTo>
                    <a:lnTo>
                      <a:pt x="54" y="251"/>
                    </a:lnTo>
                    <a:lnTo>
                      <a:pt x="50" y="253"/>
                    </a:lnTo>
                    <a:lnTo>
                      <a:pt x="45" y="256"/>
                    </a:lnTo>
                    <a:lnTo>
                      <a:pt x="40" y="257"/>
                    </a:lnTo>
                    <a:lnTo>
                      <a:pt x="37" y="259"/>
                    </a:lnTo>
                    <a:lnTo>
                      <a:pt x="33" y="261"/>
                    </a:lnTo>
                    <a:lnTo>
                      <a:pt x="28" y="262"/>
                    </a:lnTo>
                    <a:lnTo>
                      <a:pt x="23" y="264"/>
                    </a:lnTo>
                    <a:lnTo>
                      <a:pt x="19" y="265"/>
                    </a:lnTo>
                    <a:lnTo>
                      <a:pt x="14" y="267"/>
                    </a:lnTo>
                    <a:lnTo>
                      <a:pt x="10" y="267"/>
                    </a:lnTo>
                    <a:lnTo>
                      <a:pt x="5" y="268"/>
                    </a:lnTo>
                    <a:lnTo>
                      <a:pt x="0" y="268"/>
                    </a:lnTo>
                    <a:lnTo>
                      <a:pt x="3" y="262"/>
                    </a:lnTo>
                    <a:lnTo>
                      <a:pt x="7" y="256"/>
                    </a:lnTo>
                    <a:lnTo>
                      <a:pt x="11" y="250"/>
                    </a:lnTo>
                    <a:lnTo>
                      <a:pt x="13" y="243"/>
                    </a:lnTo>
                    <a:lnTo>
                      <a:pt x="16" y="239"/>
                    </a:lnTo>
                    <a:lnTo>
                      <a:pt x="19" y="231"/>
                    </a:lnTo>
                    <a:lnTo>
                      <a:pt x="22" y="225"/>
                    </a:lnTo>
                    <a:lnTo>
                      <a:pt x="25" y="220"/>
                    </a:lnTo>
                    <a:lnTo>
                      <a:pt x="28" y="214"/>
                    </a:lnTo>
                    <a:lnTo>
                      <a:pt x="31" y="206"/>
                    </a:lnTo>
                    <a:lnTo>
                      <a:pt x="34" y="200"/>
                    </a:lnTo>
                    <a:lnTo>
                      <a:pt x="37" y="195"/>
                    </a:lnTo>
                    <a:lnTo>
                      <a:pt x="42" y="189"/>
                    </a:lnTo>
                    <a:lnTo>
                      <a:pt x="45" y="183"/>
                    </a:lnTo>
                    <a:lnTo>
                      <a:pt x="50" y="177"/>
                    </a:lnTo>
                    <a:lnTo>
                      <a:pt x="53" y="172"/>
                    </a:lnTo>
                    <a:lnTo>
                      <a:pt x="56" y="170"/>
                    </a:lnTo>
                    <a:lnTo>
                      <a:pt x="60" y="166"/>
                    </a:lnTo>
                    <a:lnTo>
                      <a:pt x="63" y="164"/>
                    </a:lnTo>
                    <a:lnTo>
                      <a:pt x="63" y="163"/>
                    </a:lnTo>
                    <a:lnTo>
                      <a:pt x="66" y="161"/>
                    </a:lnTo>
                    <a:lnTo>
                      <a:pt x="70" y="160"/>
                    </a:lnTo>
                    <a:lnTo>
                      <a:pt x="79" y="158"/>
                    </a:lnTo>
                    <a:lnTo>
                      <a:pt x="88" y="156"/>
                    </a:lnTo>
                    <a:lnTo>
                      <a:pt x="99" y="156"/>
                    </a:lnTo>
                    <a:lnTo>
                      <a:pt x="108" y="155"/>
                    </a:lnTo>
                    <a:lnTo>
                      <a:pt x="119" y="155"/>
                    </a:lnTo>
                    <a:lnTo>
                      <a:pt x="129" y="156"/>
                    </a:lnTo>
                    <a:lnTo>
                      <a:pt x="149" y="156"/>
                    </a:lnTo>
                    <a:lnTo>
                      <a:pt x="160" y="155"/>
                    </a:lnTo>
                    <a:lnTo>
                      <a:pt x="169" y="155"/>
                    </a:lnTo>
                    <a:lnTo>
                      <a:pt x="179" y="153"/>
                    </a:lnTo>
                    <a:lnTo>
                      <a:pt x="189" y="150"/>
                    </a:lnTo>
                    <a:lnTo>
                      <a:pt x="198" y="146"/>
                    </a:lnTo>
                    <a:lnTo>
                      <a:pt x="206" y="142"/>
                    </a:lnTo>
                    <a:lnTo>
                      <a:pt x="215" y="136"/>
                    </a:lnTo>
                    <a:lnTo>
                      <a:pt x="223" y="128"/>
                    </a:lnTo>
                    <a:lnTo>
                      <a:pt x="226" y="127"/>
                    </a:lnTo>
                    <a:lnTo>
                      <a:pt x="228" y="127"/>
                    </a:lnTo>
                    <a:lnTo>
                      <a:pt x="229" y="125"/>
                    </a:lnTo>
                    <a:lnTo>
                      <a:pt x="229" y="121"/>
                    </a:lnTo>
                    <a:lnTo>
                      <a:pt x="231" y="118"/>
                    </a:lnTo>
                    <a:lnTo>
                      <a:pt x="231" y="116"/>
                    </a:lnTo>
                    <a:lnTo>
                      <a:pt x="232" y="114"/>
                    </a:lnTo>
                    <a:lnTo>
                      <a:pt x="238" y="104"/>
                    </a:lnTo>
                    <a:lnTo>
                      <a:pt x="241" y="94"/>
                    </a:lnTo>
                    <a:lnTo>
                      <a:pt x="246" y="82"/>
                    </a:lnTo>
                    <a:lnTo>
                      <a:pt x="249" y="71"/>
                    </a:lnTo>
                    <a:lnTo>
                      <a:pt x="252" y="60"/>
                    </a:lnTo>
                    <a:lnTo>
                      <a:pt x="254" y="49"/>
                    </a:lnTo>
                    <a:lnTo>
                      <a:pt x="257" y="37"/>
                    </a:lnTo>
                    <a:lnTo>
                      <a:pt x="258" y="26"/>
                    </a:lnTo>
                    <a:lnTo>
                      <a:pt x="261" y="23"/>
                    </a:lnTo>
                    <a:lnTo>
                      <a:pt x="265" y="21"/>
                    </a:lnTo>
                    <a:lnTo>
                      <a:pt x="268" y="20"/>
                    </a:lnTo>
                    <a:lnTo>
                      <a:pt x="271" y="18"/>
                    </a:lnTo>
                    <a:lnTo>
                      <a:pt x="272" y="15"/>
                    </a:lnTo>
                    <a:lnTo>
                      <a:pt x="275" y="14"/>
                    </a:lnTo>
                    <a:lnTo>
                      <a:pt x="278" y="10"/>
                    </a:lnTo>
                    <a:lnTo>
                      <a:pt x="281" y="9"/>
                    </a:lnTo>
                    <a:lnTo>
                      <a:pt x="284" y="7"/>
                    </a:lnTo>
                    <a:lnTo>
                      <a:pt x="288" y="6"/>
                    </a:lnTo>
                    <a:lnTo>
                      <a:pt x="291" y="4"/>
                    </a:lnTo>
                    <a:lnTo>
                      <a:pt x="292" y="3"/>
                    </a:lnTo>
                    <a:lnTo>
                      <a:pt x="297" y="3"/>
                    </a:lnTo>
                    <a:lnTo>
                      <a:pt x="300" y="1"/>
                    </a:lnTo>
                    <a:lnTo>
                      <a:pt x="303" y="1"/>
                    </a:lnTo>
                    <a:lnTo>
                      <a:pt x="306" y="0"/>
                    </a:lnTo>
                    <a:lnTo>
                      <a:pt x="309" y="0"/>
                    </a:lnTo>
                    <a:lnTo>
                      <a:pt x="312" y="1"/>
                    </a:lnTo>
                    <a:lnTo>
                      <a:pt x="352" y="1"/>
                    </a:lnTo>
                    <a:lnTo>
                      <a:pt x="355" y="3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3" name="Freeform 99"/>
              <p:cNvSpPr>
                <a:spLocks/>
              </p:cNvSpPr>
              <p:nvPr/>
            </p:nvSpPr>
            <p:spPr bwMode="auto">
              <a:xfrm>
                <a:off x="5128" y="1232"/>
                <a:ext cx="20" cy="15"/>
              </a:xfrm>
              <a:custGeom>
                <a:avLst/>
                <a:gdLst/>
                <a:ahLst/>
                <a:cxnLst>
                  <a:cxn ang="0">
                    <a:pos x="20" y="1"/>
                  </a:cxn>
                  <a:cxn ang="0">
                    <a:pos x="20" y="3"/>
                  </a:cxn>
                  <a:cxn ang="0">
                    <a:pos x="14" y="9"/>
                  </a:cxn>
                  <a:cxn ang="0">
                    <a:pos x="11" y="10"/>
                  </a:cxn>
                  <a:cxn ang="0">
                    <a:pos x="8" y="14"/>
                  </a:cxn>
                  <a:cxn ang="0">
                    <a:pos x="5" y="15"/>
                  </a:cxn>
                  <a:cxn ang="0">
                    <a:pos x="0" y="14"/>
                  </a:cxn>
                  <a:cxn ang="0">
                    <a:pos x="2" y="14"/>
                  </a:cxn>
                  <a:cxn ang="0">
                    <a:pos x="2" y="9"/>
                  </a:cxn>
                  <a:cxn ang="0">
                    <a:pos x="3" y="7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3"/>
                  </a:cxn>
                  <a:cxn ang="0">
                    <a:pos x="12" y="1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20" y="1"/>
                  </a:cxn>
                </a:cxnLst>
                <a:rect l="0" t="0" r="r" b="b"/>
                <a:pathLst>
                  <a:path w="20" h="15">
                    <a:moveTo>
                      <a:pt x="20" y="1"/>
                    </a:moveTo>
                    <a:lnTo>
                      <a:pt x="20" y="3"/>
                    </a:lnTo>
                    <a:lnTo>
                      <a:pt x="14" y="9"/>
                    </a:lnTo>
                    <a:lnTo>
                      <a:pt x="11" y="10"/>
                    </a:lnTo>
                    <a:lnTo>
                      <a:pt x="8" y="14"/>
                    </a:lnTo>
                    <a:lnTo>
                      <a:pt x="5" y="15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3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4" name="Freeform 100"/>
              <p:cNvSpPr>
                <a:spLocks/>
              </p:cNvSpPr>
              <p:nvPr/>
            </p:nvSpPr>
            <p:spPr bwMode="auto">
              <a:xfrm>
                <a:off x="5392" y="1232"/>
                <a:ext cx="17" cy="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2" y="0"/>
                  </a:cxn>
                  <a:cxn ang="0">
                    <a:pos x="17" y="0"/>
                  </a:cxn>
                  <a:cxn ang="0">
                    <a:pos x="0" y="3"/>
                  </a:cxn>
                </a:cxnLst>
                <a:rect l="0" t="0" r="r" b="b"/>
                <a:pathLst>
                  <a:path w="17" h="3">
                    <a:moveTo>
                      <a:pt x="0" y="3"/>
                    </a:moveTo>
                    <a:lnTo>
                      <a:pt x="12" y="0"/>
                    </a:lnTo>
                    <a:lnTo>
                      <a:pt x="1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5" name="Freeform 101"/>
              <p:cNvSpPr>
                <a:spLocks/>
              </p:cNvSpPr>
              <p:nvPr/>
            </p:nvSpPr>
            <p:spPr bwMode="auto">
              <a:xfrm>
                <a:off x="5094" y="1233"/>
                <a:ext cx="140" cy="115"/>
              </a:xfrm>
              <a:custGeom>
                <a:avLst/>
                <a:gdLst/>
                <a:ahLst/>
                <a:cxnLst>
                  <a:cxn ang="0">
                    <a:pos x="125" y="33"/>
                  </a:cxn>
                  <a:cxn ang="0">
                    <a:pos x="102" y="50"/>
                  </a:cxn>
                  <a:cxn ang="0">
                    <a:pos x="80" y="68"/>
                  </a:cxn>
                  <a:cxn ang="0">
                    <a:pos x="59" y="87"/>
                  </a:cxn>
                  <a:cxn ang="0">
                    <a:pos x="36" y="104"/>
                  </a:cxn>
                  <a:cxn ang="0">
                    <a:pos x="17" y="115"/>
                  </a:cxn>
                  <a:cxn ang="0">
                    <a:pos x="29" y="103"/>
                  </a:cxn>
                  <a:cxn ang="0">
                    <a:pos x="43" y="92"/>
                  </a:cxn>
                  <a:cxn ang="0">
                    <a:pos x="48" y="86"/>
                  </a:cxn>
                  <a:cxn ang="0">
                    <a:pos x="36" y="93"/>
                  </a:cxn>
                  <a:cxn ang="0">
                    <a:pos x="23" y="103"/>
                  </a:cxn>
                  <a:cxn ang="0">
                    <a:pos x="16" y="106"/>
                  </a:cxn>
                  <a:cxn ang="0">
                    <a:pos x="9" y="112"/>
                  </a:cxn>
                  <a:cxn ang="0">
                    <a:pos x="0" y="109"/>
                  </a:cxn>
                  <a:cxn ang="0">
                    <a:pos x="2" y="95"/>
                  </a:cxn>
                  <a:cxn ang="0">
                    <a:pos x="9" y="93"/>
                  </a:cxn>
                  <a:cxn ang="0">
                    <a:pos x="14" y="90"/>
                  </a:cxn>
                  <a:cxn ang="0">
                    <a:pos x="5" y="100"/>
                  </a:cxn>
                  <a:cxn ang="0">
                    <a:pos x="0" y="104"/>
                  </a:cxn>
                  <a:cxn ang="0">
                    <a:pos x="8" y="104"/>
                  </a:cxn>
                  <a:cxn ang="0">
                    <a:pos x="25" y="90"/>
                  </a:cxn>
                  <a:cxn ang="0">
                    <a:pos x="40" y="81"/>
                  </a:cxn>
                  <a:cxn ang="0">
                    <a:pos x="42" y="76"/>
                  </a:cxn>
                  <a:cxn ang="0">
                    <a:pos x="45" y="73"/>
                  </a:cxn>
                  <a:cxn ang="0">
                    <a:pos x="51" y="67"/>
                  </a:cxn>
                  <a:cxn ang="0">
                    <a:pos x="68" y="58"/>
                  </a:cxn>
                  <a:cxn ang="0">
                    <a:pos x="69" y="51"/>
                  </a:cxn>
                  <a:cxn ang="0">
                    <a:pos x="77" y="45"/>
                  </a:cxn>
                  <a:cxn ang="0">
                    <a:pos x="88" y="51"/>
                  </a:cxn>
                  <a:cxn ang="0">
                    <a:pos x="85" y="53"/>
                  </a:cxn>
                  <a:cxn ang="0">
                    <a:pos x="92" y="50"/>
                  </a:cxn>
                  <a:cxn ang="0">
                    <a:pos x="102" y="42"/>
                  </a:cxn>
                  <a:cxn ang="0">
                    <a:pos x="111" y="36"/>
                  </a:cxn>
                  <a:cxn ang="0">
                    <a:pos x="123" y="26"/>
                  </a:cxn>
                  <a:cxn ang="0">
                    <a:pos x="134" y="16"/>
                  </a:cxn>
                  <a:cxn ang="0">
                    <a:pos x="128" y="16"/>
                  </a:cxn>
                  <a:cxn ang="0">
                    <a:pos x="88" y="37"/>
                  </a:cxn>
                  <a:cxn ang="0">
                    <a:pos x="102" y="25"/>
                  </a:cxn>
                  <a:cxn ang="0">
                    <a:pos x="114" y="25"/>
                  </a:cxn>
                  <a:cxn ang="0">
                    <a:pos x="117" y="14"/>
                  </a:cxn>
                  <a:cxn ang="0">
                    <a:pos x="123" y="11"/>
                  </a:cxn>
                  <a:cxn ang="0">
                    <a:pos x="111" y="13"/>
                  </a:cxn>
                  <a:cxn ang="0">
                    <a:pos x="102" y="11"/>
                  </a:cxn>
                  <a:cxn ang="0">
                    <a:pos x="112" y="2"/>
                  </a:cxn>
                  <a:cxn ang="0">
                    <a:pos x="122" y="3"/>
                  </a:cxn>
                  <a:cxn ang="0">
                    <a:pos x="134" y="9"/>
                  </a:cxn>
                  <a:cxn ang="0">
                    <a:pos x="140" y="20"/>
                  </a:cxn>
                </a:cxnLst>
                <a:rect l="0" t="0" r="r" b="b"/>
                <a:pathLst>
                  <a:path w="140" h="115">
                    <a:moveTo>
                      <a:pt x="140" y="20"/>
                    </a:moveTo>
                    <a:lnTo>
                      <a:pt x="132" y="26"/>
                    </a:lnTo>
                    <a:lnTo>
                      <a:pt x="125" y="33"/>
                    </a:lnTo>
                    <a:lnTo>
                      <a:pt x="117" y="37"/>
                    </a:lnTo>
                    <a:lnTo>
                      <a:pt x="109" y="44"/>
                    </a:lnTo>
                    <a:lnTo>
                      <a:pt x="102" y="50"/>
                    </a:lnTo>
                    <a:lnTo>
                      <a:pt x="94" y="56"/>
                    </a:lnTo>
                    <a:lnTo>
                      <a:pt x="88" y="62"/>
                    </a:lnTo>
                    <a:lnTo>
                      <a:pt x="80" y="68"/>
                    </a:lnTo>
                    <a:lnTo>
                      <a:pt x="72" y="75"/>
                    </a:lnTo>
                    <a:lnTo>
                      <a:pt x="65" y="81"/>
                    </a:lnTo>
                    <a:lnTo>
                      <a:pt x="59" y="87"/>
                    </a:lnTo>
                    <a:lnTo>
                      <a:pt x="51" y="93"/>
                    </a:lnTo>
                    <a:lnTo>
                      <a:pt x="43" y="100"/>
                    </a:lnTo>
                    <a:lnTo>
                      <a:pt x="36" y="104"/>
                    </a:lnTo>
                    <a:lnTo>
                      <a:pt x="26" y="110"/>
                    </a:lnTo>
                    <a:lnTo>
                      <a:pt x="19" y="115"/>
                    </a:lnTo>
                    <a:lnTo>
                      <a:pt x="17" y="115"/>
                    </a:lnTo>
                    <a:lnTo>
                      <a:pt x="20" y="110"/>
                    </a:lnTo>
                    <a:lnTo>
                      <a:pt x="25" y="106"/>
                    </a:lnTo>
                    <a:lnTo>
                      <a:pt x="29" y="103"/>
                    </a:lnTo>
                    <a:lnTo>
                      <a:pt x="34" y="98"/>
                    </a:lnTo>
                    <a:lnTo>
                      <a:pt x="39" y="95"/>
                    </a:lnTo>
                    <a:lnTo>
                      <a:pt x="43" y="92"/>
                    </a:lnTo>
                    <a:lnTo>
                      <a:pt x="48" y="89"/>
                    </a:lnTo>
                    <a:lnTo>
                      <a:pt x="51" y="84"/>
                    </a:lnTo>
                    <a:lnTo>
                      <a:pt x="48" y="86"/>
                    </a:lnTo>
                    <a:lnTo>
                      <a:pt x="43" y="89"/>
                    </a:lnTo>
                    <a:lnTo>
                      <a:pt x="40" y="90"/>
                    </a:lnTo>
                    <a:lnTo>
                      <a:pt x="36" y="93"/>
                    </a:lnTo>
                    <a:lnTo>
                      <a:pt x="31" y="96"/>
                    </a:lnTo>
                    <a:lnTo>
                      <a:pt x="26" y="100"/>
                    </a:lnTo>
                    <a:lnTo>
                      <a:pt x="23" y="103"/>
                    </a:lnTo>
                    <a:lnTo>
                      <a:pt x="19" y="104"/>
                    </a:lnTo>
                    <a:lnTo>
                      <a:pt x="17" y="106"/>
                    </a:lnTo>
                    <a:lnTo>
                      <a:pt x="16" y="106"/>
                    </a:lnTo>
                    <a:lnTo>
                      <a:pt x="14" y="109"/>
                    </a:lnTo>
                    <a:lnTo>
                      <a:pt x="13" y="109"/>
                    </a:lnTo>
                    <a:lnTo>
                      <a:pt x="9" y="112"/>
                    </a:lnTo>
                    <a:lnTo>
                      <a:pt x="6" y="112"/>
                    </a:lnTo>
                    <a:lnTo>
                      <a:pt x="2" y="110"/>
                    </a:lnTo>
                    <a:lnTo>
                      <a:pt x="0" y="109"/>
                    </a:lnTo>
                    <a:lnTo>
                      <a:pt x="0" y="103"/>
                    </a:lnTo>
                    <a:lnTo>
                      <a:pt x="2" y="100"/>
                    </a:lnTo>
                    <a:lnTo>
                      <a:pt x="2" y="95"/>
                    </a:lnTo>
                    <a:lnTo>
                      <a:pt x="3" y="95"/>
                    </a:lnTo>
                    <a:lnTo>
                      <a:pt x="6" y="93"/>
                    </a:lnTo>
                    <a:lnTo>
                      <a:pt x="9" y="93"/>
                    </a:lnTo>
                    <a:lnTo>
                      <a:pt x="9" y="92"/>
                    </a:lnTo>
                    <a:lnTo>
                      <a:pt x="11" y="90"/>
                    </a:lnTo>
                    <a:lnTo>
                      <a:pt x="14" y="90"/>
                    </a:lnTo>
                    <a:lnTo>
                      <a:pt x="13" y="93"/>
                    </a:lnTo>
                    <a:lnTo>
                      <a:pt x="11" y="93"/>
                    </a:lnTo>
                    <a:lnTo>
                      <a:pt x="5" y="100"/>
                    </a:lnTo>
                    <a:lnTo>
                      <a:pt x="2" y="101"/>
                    </a:lnTo>
                    <a:lnTo>
                      <a:pt x="0" y="103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7"/>
                    </a:lnTo>
                    <a:lnTo>
                      <a:pt x="8" y="104"/>
                    </a:lnTo>
                    <a:lnTo>
                      <a:pt x="11" y="101"/>
                    </a:lnTo>
                    <a:lnTo>
                      <a:pt x="17" y="98"/>
                    </a:lnTo>
                    <a:lnTo>
                      <a:pt x="25" y="90"/>
                    </a:lnTo>
                    <a:lnTo>
                      <a:pt x="29" y="87"/>
                    </a:lnTo>
                    <a:lnTo>
                      <a:pt x="36" y="84"/>
                    </a:lnTo>
                    <a:lnTo>
                      <a:pt x="40" y="81"/>
                    </a:lnTo>
                    <a:lnTo>
                      <a:pt x="40" y="79"/>
                    </a:lnTo>
                    <a:lnTo>
                      <a:pt x="42" y="78"/>
                    </a:lnTo>
                    <a:lnTo>
                      <a:pt x="42" y="76"/>
                    </a:lnTo>
                    <a:lnTo>
                      <a:pt x="43" y="76"/>
                    </a:lnTo>
                    <a:lnTo>
                      <a:pt x="43" y="75"/>
                    </a:lnTo>
                    <a:lnTo>
                      <a:pt x="45" y="73"/>
                    </a:lnTo>
                    <a:lnTo>
                      <a:pt x="46" y="70"/>
                    </a:lnTo>
                    <a:lnTo>
                      <a:pt x="48" y="68"/>
                    </a:lnTo>
                    <a:lnTo>
                      <a:pt x="51" y="67"/>
                    </a:lnTo>
                    <a:lnTo>
                      <a:pt x="54" y="64"/>
                    </a:lnTo>
                    <a:lnTo>
                      <a:pt x="65" y="64"/>
                    </a:lnTo>
                    <a:lnTo>
                      <a:pt x="68" y="58"/>
                    </a:lnTo>
                    <a:lnTo>
                      <a:pt x="63" y="56"/>
                    </a:lnTo>
                    <a:lnTo>
                      <a:pt x="66" y="53"/>
                    </a:lnTo>
                    <a:lnTo>
                      <a:pt x="69" y="51"/>
                    </a:lnTo>
                    <a:lnTo>
                      <a:pt x="71" y="48"/>
                    </a:lnTo>
                    <a:lnTo>
                      <a:pt x="74" y="47"/>
                    </a:lnTo>
                    <a:lnTo>
                      <a:pt x="77" y="45"/>
                    </a:lnTo>
                    <a:lnTo>
                      <a:pt x="85" y="45"/>
                    </a:lnTo>
                    <a:lnTo>
                      <a:pt x="88" y="48"/>
                    </a:lnTo>
                    <a:lnTo>
                      <a:pt x="88" y="51"/>
                    </a:lnTo>
                    <a:lnTo>
                      <a:pt x="86" y="51"/>
                    </a:lnTo>
                    <a:lnTo>
                      <a:pt x="86" y="53"/>
                    </a:lnTo>
                    <a:lnTo>
                      <a:pt x="85" y="53"/>
                    </a:lnTo>
                    <a:lnTo>
                      <a:pt x="86" y="54"/>
                    </a:lnTo>
                    <a:lnTo>
                      <a:pt x="88" y="51"/>
                    </a:lnTo>
                    <a:lnTo>
                      <a:pt x="92" y="50"/>
                    </a:lnTo>
                    <a:lnTo>
                      <a:pt x="94" y="47"/>
                    </a:lnTo>
                    <a:lnTo>
                      <a:pt x="97" y="45"/>
                    </a:lnTo>
                    <a:lnTo>
                      <a:pt x="102" y="42"/>
                    </a:lnTo>
                    <a:lnTo>
                      <a:pt x="105" y="40"/>
                    </a:lnTo>
                    <a:lnTo>
                      <a:pt x="108" y="39"/>
                    </a:lnTo>
                    <a:lnTo>
                      <a:pt x="111" y="36"/>
                    </a:lnTo>
                    <a:lnTo>
                      <a:pt x="114" y="34"/>
                    </a:lnTo>
                    <a:lnTo>
                      <a:pt x="117" y="33"/>
                    </a:lnTo>
                    <a:lnTo>
                      <a:pt x="123" y="26"/>
                    </a:lnTo>
                    <a:lnTo>
                      <a:pt x="126" y="25"/>
                    </a:lnTo>
                    <a:lnTo>
                      <a:pt x="128" y="22"/>
                    </a:lnTo>
                    <a:lnTo>
                      <a:pt x="134" y="16"/>
                    </a:lnTo>
                    <a:lnTo>
                      <a:pt x="132" y="14"/>
                    </a:lnTo>
                    <a:lnTo>
                      <a:pt x="131" y="14"/>
                    </a:lnTo>
                    <a:lnTo>
                      <a:pt x="128" y="16"/>
                    </a:lnTo>
                    <a:lnTo>
                      <a:pt x="95" y="44"/>
                    </a:lnTo>
                    <a:lnTo>
                      <a:pt x="83" y="39"/>
                    </a:lnTo>
                    <a:lnTo>
                      <a:pt x="88" y="37"/>
                    </a:lnTo>
                    <a:lnTo>
                      <a:pt x="94" y="31"/>
                    </a:lnTo>
                    <a:lnTo>
                      <a:pt x="99" y="28"/>
                    </a:lnTo>
                    <a:lnTo>
                      <a:pt x="102" y="25"/>
                    </a:lnTo>
                    <a:lnTo>
                      <a:pt x="105" y="23"/>
                    </a:lnTo>
                    <a:lnTo>
                      <a:pt x="109" y="23"/>
                    </a:lnTo>
                    <a:lnTo>
                      <a:pt x="114" y="25"/>
                    </a:lnTo>
                    <a:lnTo>
                      <a:pt x="115" y="23"/>
                    </a:lnTo>
                    <a:lnTo>
                      <a:pt x="117" y="20"/>
                    </a:lnTo>
                    <a:lnTo>
                      <a:pt x="117" y="14"/>
                    </a:lnTo>
                    <a:lnTo>
                      <a:pt x="119" y="13"/>
                    </a:lnTo>
                    <a:lnTo>
                      <a:pt x="122" y="11"/>
                    </a:lnTo>
                    <a:lnTo>
                      <a:pt x="123" y="11"/>
                    </a:lnTo>
                    <a:lnTo>
                      <a:pt x="123" y="8"/>
                    </a:lnTo>
                    <a:lnTo>
                      <a:pt x="115" y="8"/>
                    </a:lnTo>
                    <a:lnTo>
                      <a:pt x="111" y="13"/>
                    </a:lnTo>
                    <a:lnTo>
                      <a:pt x="108" y="14"/>
                    </a:lnTo>
                    <a:lnTo>
                      <a:pt x="102" y="14"/>
                    </a:lnTo>
                    <a:lnTo>
                      <a:pt x="102" y="11"/>
                    </a:lnTo>
                    <a:lnTo>
                      <a:pt x="105" y="8"/>
                    </a:lnTo>
                    <a:lnTo>
                      <a:pt x="108" y="6"/>
                    </a:lnTo>
                    <a:lnTo>
                      <a:pt x="112" y="2"/>
                    </a:lnTo>
                    <a:lnTo>
                      <a:pt x="112" y="0"/>
                    </a:lnTo>
                    <a:lnTo>
                      <a:pt x="117" y="2"/>
                    </a:lnTo>
                    <a:lnTo>
                      <a:pt x="122" y="3"/>
                    </a:lnTo>
                    <a:lnTo>
                      <a:pt x="126" y="6"/>
                    </a:lnTo>
                    <a:lnTo>
                      <a:pt x="129" y="8"/>
                    </a:lnTo>
                    <a:lnTo>
                      <a:pt x="134" y="9"/>
                    </a:lnTo>
                    <a:lnTo>
                      <a:pt x="137" y="13"/>
                    </a:lnTo>
                    <a:lnTo>
                      <a:pt x="138" y="17"/>
                    </a:lnTo>
                    <a:lnTo>
                      <a:pt x="140" y="2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6" name="Freeform 102"/>
              <p:cNvSpPr>
                <a:spLocks/>
              </p:cNvSpPr>
              <p:nvPr/>
            </p:nvSpPr>
            <p:spPr bwMode="auto">
              <a:xfrm>
                <a:off x="5137" y="1236"/>
                <a:ext cx="23" cy="16"/>
              </a:xfrm>
              <a:custGeom>
                <a:avLst/>
                <a:gdLst/>
                <a:ahLst/>
                <a:cxnLst>
                  <a:cxn ang="0">
                    <a:pos x="6" y="16"/>
                  </a:cxn>
                  <a:cxn ang="0">
                    <a:pos x="5" y="16"/>
                  </a:cxn>
                  <a:cxn ang="0">
                    <a:pos x="3" y="14"/>
                  </a:cxn>
                  <a:cxn ang="0">
                    <a:pos x="2" y="14"/>
                  </a:cxn>
                  <a:cxn ang="0">
                    <a:pos x="0" y="13"/>
                  </a:cxn>
                  <a:cxn ang="0">
                    <a:pos x="3" y="11"/>
                  </a:cxn>
                  <a:cxn ang="0">
                    <a:pos x="5" y="8"/>
                  </a:cxn>
                  <a:cxn ang="0">
                    <a:pos x="8" y="5"/>
                  </a:cxn>
                  <a:cxn ang="0">
                    <a:pos x="11" y="3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3" y="2"/>
                  </a:cxn>
                  <a:cxn ang="0">
                    <a:pos x="6" y="16"/>
                  </a:cxn>
                </a:cxnLst>
                <a:rect l="0" t="0" r="r" b="b"/>
                <a:pathLst>
                  <a:path w="23" h="16">
                    <a:moveTo>
                      <a:pt x="6" y="16"/>
                    </a:moveTo>
                    <a:lnTo>
                      <a:pt x="5" y="16"/>
                    </a:lnTo>
                    <a:lnTo>
                      <a:pt x="3" y="14"/>
                    </a:lnTo>
                    <a:lnTo>
                      <a:pt x="2" y="14"/>
                    </a:lnTo>
                    <a:lnTo>
                      <a:pt x="0" y="13"/>
                    </a:lnTo>
                    <a:lnTo>
                      <a:pt x="3" y="11"/>
                    </a:lnTo>
                    <a:lnTo>
                      <a:pt x="5" y="8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3" y="2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7" name="Freeform 103"/>
              <p:cNvSpPr>
                <a:spLocks/>
              </p:cNvSpPr>
              <p:nvPr/>
            </p:nvSpPr>
            <p:spPr bwMode="auto">
              <a:xfrm>
                <a:off x="5057" y="1238"/>
                <a:ext cx="223" cy="174"/>
              </a:xfrm>
              <a:custGeom>
                <a:avLst/>
                <a:gdLst/>
                <a:ahLst/>
                <a:cxnLst>
                  <a:cxn ang="0">
                    <a:pos x="223" y="63"/>
                  </a:cxn>
                  <a:cxn ang="0">
                    <a:pos x="218" y="77"/>
                  </a:cxn>
                  <a:cxn ang="0">
                    <a:pos x="215" y="84"/>
                  </a:cxn>
                  <a:cxn ang="0">
                    <a:pos x="206" y="93"/>
                  </a:cxn>
                  <a:cxn ang="0">
                    <a:pos x="189" y="102"/>
                  </a:cxn>
                  <a:cxn ang="0">
                    <a:pos x="171" y="112"/>
                  </a:cxn>
                  <a:cxn ang="0">
                    <a:pos x="152" y="121"/>
                  </a:cxn>
                  <a:cxn ang="0">
                    <a:pos x="134" y="129"/>
                  </a:cxn>
                  <a:cxn ang="0">
                    <a:pos x="116" y="138"/>
                  </a:cxn>
                  <a:cxn ang="0">
                    <a:pos x="97" y="147"/>
                  </a:cxn>
                  <a:cxn ang="0">
                    <a:pos x="80" y="157"/>
                  </a:cxn>
                  <a:cxn ang="0">
                    <a:pos x="45" y="174"/>
                  </a:cxn>
                  <a:cxn ang="0">
                    <a:pos x="42" y="172"/>
                  </a:cxn>
                  <a:cxn ang="0">
                    <a:pos x="39" y="174"/>
                  </a:cxn>
                  <a:cxn ang="0">
                    <a:pos x="33" y="169"/>
                  </a:cxn>
                  <a:cxn ang="0">
                    <a:pos x="25" y="163"/>
                  </a:cxn>
                  <a:cxn ang="0">
                    <a:pos x="16" y="152"/>
                  </a:cxn>
                  <a:cxn ang="0">
                    <a:pos x="10" y="144"/>
                  </a:cxn>
                  <a:cxn ang="0">
                    <a:pos x="5" y="140"/>
                  </a:cxn>
                  <a:cxn ang="0">
                    <a:pos x="0" y="135"/>
                  </a:cxn>
                  <a:cxn ang="0">
                    <a:pos x="2" y="129"/>
                  </a:cxn>
                  <a:cxn ang="0">
                    <a:pos x="4" y="122"/>
                  </a:cxn>
                  <a:cxn ang="0">
                    <a:pos x="5" y="118"/>
                  </a:cxn>
                  <a:cxn ang="0">
                    <a:pos x="16" y="116"/>
                  </a:cxn>
                  <a:cxn ang="0">
                    <a:pos x="25" y="113"/>
                  </a:cxn>
                  <a:cxn ang="0">
                    <a:pos x="31" y="108"/>
                  </a:cxn>
                  <a:cxn ang="0">
                    <a:pos x="39" y="110"/>
                  </a:cxn>
                  <a:cxn ang="0">
                    <a:pos x="45" y="115"/>
                  </a:cxn>
                  <a:cxn ang="0">
                    <a:pos x="53" y="116"/>
                  </a:cxn>
                  <a:cxn ang="0">
                    <a:pos x="76" y="108"/>
                  </a:cxn>
                  <a:cxn ang="0">
                    <a:pos x="89" y="98"/>
                  </a:cxn>
                  <a:cxn ang="0">
                    <a:pos x="103" y="85"/>
                  </a:cxn>
                  <a:cxn ang="0">
                    <a:pos x="117" y="74"/>
                  </a:cxn>
                  <a:cxn ang="0">
                    <a:pos x="131" y="62"/>
                  </a:cxn>
                  <a:cxn ang="0">
                    <a:pos x="145" y="49"/>
                  </a:cxn>
                  <a:cxn ang="0">
                    <a:pos x="159" y="39"/>
                  </a:cxn>
                  <a:cxn ang="0">
                    <a:pos x="172" y="28"/>
                  </a:cxn>
                  <a:cxn ang="0">
                    <a:pos x="188" y="18"/>
                  </a:cxn>
                  <a:cxn ang="0">
                    <a:pos x="189" y="14"/>
                  </a:cxn>
                  <a:cxn ang="0">
                    <a:pos x="186" y="9"/>
                  </a:cxn>
                  <a:cxn ang="0">
                    <a:pos x="182" y="6"/>
                  </a:cxn>
                  <a:cxn ang="0">
                    <a:pos x="183" y="1"/>
                  </a:cxn>
                  <a:cxn ang="0">
                    <a:pos x="189" y="4"/>
                  </a:cxn>
                  <a:cxn ang="0">
                    <a:pos x="194" y="8"/>
                  </a:cxn>
                  <a:cxn ang="0">
                    <a:pos x="200" y="11"/>
                  </a:cxn>
                  <a:cxn ang="0">
                    <a:pos x="205" y="14"/>
                  </a:cxn>
                  <a:cxn ang="0">
                    <a:pos x="212" y="20"/>
                  </a:cxn>
                  <a:cxn ang="0">
                    <a:pos x="217" y="23"/>
                  </a:cxn>
                  <a:cxn ang="0">
                    <a:pos x="223" y="26"/>
                  </a:cxn>
                </a:cxnLst>
                <a:rect l="0" t="0" r="r" b="b"/>
                <a:pathLst>
                  <a:path w="223" h="174">
                    <a:moveTo>
                      <a:pt x="223" y="26"/>
                    </a:moveTo>
                    <a:lnTo>
                      <a:pt x="223" y="63"/>
                    </a:lnTo>
                    <a:lnTo>
                      <a:pt x="222" y="74"/>
                    </a:lnTo>
                    <a:lnTo>
                      <a:pt x="218" y="77"/>
                    </a:lnTo>
                    <a:lnTo>
                      <a:pt x="217" y="81"/>
                    </a:lnTo>
                    <a:lnTo>
                      <a:pt x="215" y="84"/>
                    </a:lnTo>
                    <a:lnTo>
                      <a:pt x="215" y="88"/>
                    </a:lnTo>
                    <a:lnTo>
                      <a:pt x="206" y="93"/>
                    </a:lnTo>
                    <a:lnTo>
                      <a:pt x="197" y="98"/>
                    </a:lnTo>
                    <a:lnTo>
                      <a:pt x="189" y="102"/>
                    </a:lnTo>
                    <a:lnTo>
                      <a:pt x="180" y="107"/>
                    </a:lnTo>
                    <a:lnTo>
                      <a:pt x="171" y="112"/>
                    </a:lnTo>
                    <a:lnTo>
                      <a:pt x="162" y="115"/>
                    </a:lnTo>
                    <a:lnTo>
                      <a:pt x="152" y="121"/>
                    </a:lnTo>
                    <a:lnTo>
                      <a:pt x="143" y="124"/>
                    </a:lnTo>
                    <a:lnTo>
                      <a:pt x="134" y="129"/>
                    </a:lnTo>
                    <a:lnTo>
                      <a:pt x="125" y="133"/>
                    </a:lnTo>
                    <a:lnTo>
                      <a:pt x="116" y="138"/>
                    </a:lnTo>
                    <a:lnTo>
                      <a:pt x="106" y="143"/>
                    </a:lnTo>
                    <a:lnTo>
                      <a:pt x="97" y="147"/>
                    </a:lnTo>
                    <a:lnTo>
                      <a:pt x="89" y="152"/>
                    </a:lnTo>
                    <a:lnTo>
                      <a:pt x="80" y="157"/>
                    </a:lnTo>
                    <a:lnTo>
                      <a:pt x="71" y="161"/>
                    </a:lnTo>
                    <a:lnTo>
                      <a:pt x="45" y="174"/>
                    </a:lnTo>
                    <a:lnTo>
                      <a:pt x="45" y="172"/>
                    </a:lnTo>
                    <a:lnTo>
                      <a:pt x="42" y="172"/>
                    </a:lnTo>
                    <a:lnTo>
                      <a:pt x="40" y="174"/>
                    </a:lnTo>
                    <a:lnTo>
                      <a:pt x="39" y="174"/>
                    </a:lnTo>
                    <a:lnTo>
                      <a:pt x="36" y="172"/>
                    </a:lnTo>
                    <a:lnTo>
                      <a:pt x="33" y="169"/>
                    </a:lnTo>
                    <a:lnTo>
                      <a:pt x="30" y="168"/>
                    </a:lnTo>
                    <a:lnTo>
                      <a:pt x="25" y="163"/>
                    </a:lnTo>
                    <a:lnTo>
                      <a:pt x="23" y="160"/>
                    </a:lnTo>
                    <a:lnTo>
                      <a:pt x="16" y="152"/>
                    </a:lnTo>
                    <a:lnTo>
                      <a:pt x="14" y="149"/>
                    </a:lnTo>
                    <a:lnTo>
                      <a:pt x="10" y="144"/>
                    </a:lnTo>
                    <a:lnTo>
                      <a:pt x="8" y="141"/>
                    </a:lnTo>
                    <a:lnTo>
                      <a:pt x="5" y="140"/>
                    </a:lnTo>
                    <a:lnTo>
                      <a:pt x="4" y="136"/>
                    </a:lnTo>
                    <a:lnTo>
                      <a:pt x="0" y="135"/>
                    </a:lnTo>
                    <a:lnTo>
                      <a:pt x="2" y="132"/>
                    </a:lnTo>
                    <a:lnTo>
                      <a:pt x="2" y="129"/>
                    </a:lnTo>
                    <a:lnTo>
                      <a:pt x="4" y="126"/>
                    </a:lnTo>
                    <a:lnTo>
                      <a:pt x="4" y="122"/>
                    </a:lnTo>
                    <a:lnTo>
                      <a:pt x="5" y="119"/>
                    </a:lnTo>
                    <a:lnTo>
                      <a:pt x="5" y="118"/>
                    </a:lnTo>
                    <a:lnTo>
                      <a:pt x="8" y="116"/>
                    </a:lnTo>
                    <a:lnTo>
                      <a:pt x="16" y="116"/>
                    </a:lnTo>
                    <a:lnTo>
                      <a:pt x="20" y="115"/>
                    </a:lnTo>
                    <a:lnTo>
                      <a:pt x="25" y="113"/>
                    </a:lnTo>
                    <a:lnTo>
                      <a:pt x="28" y="110"/>
                    </a:lnTo>
                    <a:lnTo>
                      <a:pt x="31" y="108"/>
                    </a:lnTo>
                    <a:lnTo>
                      <a:pt x="36" y="108"/>
                    </a:lnTo>
                    <a:lnTo>
                      <a:pt x="39" y="110"/>
                    </a:lnTo>
                    <a:lnTo>
                      <a:pt x="43" y="116"/>
                    </a:lnTo>
                    <a:lnTo>
                      <a:pt x="45" y="115"/>
                    </a:lnTo>
                    <a:lnTo>
                      <a:pt x="50" y="115"/>
                    </a:lnTo>
                    <a:lnTo>
                      <a:pt x="53" y="116"/>
                    </a:lnTo>
                    <a:lnTo>
                      <a:pt x="59" y="116"/>
                    </a:lnTo>
                    <a:lnTo>
                      <a:pt x="76" y="108"/>
                    </a:lnTo>
                    <a:lnTo>
                      <a:pt x="82" y="104"/>
                    </a:lnTo>
                    <a:lnTo>
                      <a:pt x="89" y="98"/>
                    </a:lnTo>
                    <a:lnTo>
                      <a:pt x="96" y="91"/>
                    </a:lnTo>
                    <a:lnTo>
                      <a:pt x="103" y="85"/>
                    </a:lnTo>
                    <a:lnTo>
                      <a:pt x="109" y="81"/>
                    </a:lnTo>
                    <a:lnTo>
                      <a:pt x="117" y="74"/>
                    </a:lnTo>
                    <a:lnTo>
                      <a:pt x="123" y="68"/>
                    </a:lnTo>
                    <a:lnTo>
                      <a:pt x="131" y="62"/>
                    </a:lnTo>
                    <a:lnTo>
                      <a:pt x="137" y="56"/>
                    </a:lnTo>
                    <a:lnTo>
                      <a:pt x="145" y="49"/>
                    </a:lnTo>
                    <a:lnTo>
                      <a:pt x="151" y="43"/>
                    </a:lnTo>
                    <a:lnTo>
                      <a:pt x="159" y="39"/>
                    </a:lnTo>
                    <a:lnTo>
                      <a:pt x="165" y="32"/>
                    </a:lnTo>
                    <a:lnTo>
                      <a:pt x="172" y="28"/>
                    </a:lnTo>
                    <a:lnTo>
                      <a:pt x="180" y="23"/>
                    </a:lnTo>
                    <a:lnTo>
                      <a:pt x="188" y="18"/>
                    </a:lnTo>
                    <a:lnTo>
                      <a:pt x="189" y="15"/>
                    </a:lnTo>
                    <a:lnTo>
                      <a:pt x="189" y="14"/>
                    </a:lnTo>
                    <a:lnTo>
                      <a:pt x="188" y="12"/>
                    </a:lnTo>
                    <a:lnTo>
                      <a:pt x="186" y="9"/>
                    </a:lnTo>
                    <a:lnTo>
                      <a:pt x="183" y="8"/>
                    </a:lnTo>
                    <a:lnTo>
                      <a:pt x="182" y="6"/>
                    </a:lnTo>
                    <a:lnTo>
                      <a:pt x="182" y="0"/>
                    </a:lnTo>
                    <a:lnTo>
                      <a:pt x="183" y="1"/>
                    </a:lnTo>
                    <a:lnTo>
                      <a:pt x="186" y="3"/>
                    </a:lnTo>
                    <a:lnTo>
                      <a:pt x="189" y="4"/>
                    </a:lnTo>
                    <a:lnTo>
                      <a:pt x="192" y="6"/>
                    </a:lnTo>
                    <a:lnTo>
                      <a:pt x="194" y="8"/>
                    </a:lnTo>
                    <a:lnTo>
                      <a:pt x="197" y="9"/>
                    </a:lnTo>
                    <a:lnTo>
                      <a:pt x="200" y="11"/>
                    </a:lnTo>
                    <a:lnTo>
                      <a:pt x="202" y="12"/>
                    </a:lnTo>
                    <a:lnTo>
                      <a:pt x="205" y="14"/>
                    </a:lnTo>
                    <a:lnTo>
                      <a:pt x="209" y="18"/>
                    </a:lnTo>
                    <a:lnTo>
                      <a:pt x="212" y="20"/>
                    </a:lnTo>
                    <a:lnTo>
                      <a:pt x="215" y="21"/>
                    </a:lnTo>
                    <a:lnTo>
                      <a:pt x="217" y="23"/>
                    </a:lnTo>
                    <a:lnTo>
                      <a:pt x="220" y="25"/>
                    </a:lnTo>
                    <a:lnTo>
                      <a:pt x="223" y="26"/>
                    </a:lnTo>
                    <a:close/>
                  </a:path>
                </a:pathLst>
              </a:custGeom>
              <a:solidFill>
                <a:srgbClr val="CCC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8" name="Freeform 104"/>
              <p:cNvSpPr>
                <a:spLocks/>
              </p:cNvSpPr>
              <p:nvPr/>
            </p:nvSpPr>
            <p:spPr bwMode="auto">
              <a:xfrm>
                <a:off x="5148" y="1239"/>
                <a:ext cx="23" cy="19"/>
              </a:xfrm>
              <a:custGeom>
                <a:avLst/>
                <a:gdLst/>
                <a:ahLst/>
                <a:cxnLst>
                  <a:cxn ang="0">
                    <a:pos x="23" y="3"/>
                  </a:cxn>
                  <a:cxn ang="0">
                    <a:pos x="22" y="7"/>
                  </a:cxn>
                  <a:cxn ang="0">
                    <a:pos x="18" y="8"/>
                  </a:cxn>
                  <a:cxn ang="0">
                    <a:pos x="15" y="11"/>
                  </a:cxn>
                  <a:cxn ang="0">
                    <a:pos x="14" y="14"/>
                  </a:cxn>
                  <a:cxn ang="0">
                    <a:pos x="11" y="16"/>
                  </a:cxn>
                  <a:cxn ang="0">
                    <a:pos x="8" y="17"/>
                  </a:cxn>
                  <a:cxn ang="0">
                    <a:pos x="6" y="19"/>
                  </a:cxn>
                  <a:cxn ang="0">
                    <a:pos x="3" y="19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0" y="14"/>
                  </a:cxn>
                  <a:cxn ang="0">
                    <a:pos x="6" y="8"/>
                  </a:cxn>
                  <a:cxn ang="0">
                    <a:pos x="9" y="7"/>
                  </a:cxn>
                  <a:cxn ang="0">
                    <a:pos x="15" y="0"/>
                  </a:cxn>
                  <a:cxn ang="0">
                    <a:pos x="18" y="0"/>
                  </a:cxn>
                  <a:cxn ang="0">
                    <a:pos x="18" y="2"/>
                  </a:cxn>
                  <a:cxn ang="0">
                    <a:pos x="22" y="2"/>
                  </a:cxn>
                  <a:cxn ang="0">
                    <a:pos x="23" y="3"/>
                  </a:cxn>
                </a:cxnLst>
                <a:rect l="0" t="0" r="r" b="b"/>
                <a:pathLst>
                  <a:path w="23" h="19">
                    <a:moveTo>
                      <a:pt x="23" y="3"/>
                    </a:moveTo>
                    <a:lnTo>
                      <a:pt x="22" y="7"/>
                    </a:lnTo>
                    <a:lnTo>
                      <a:pt x="18" y="8"/>
                    </a:lnTo>
                    <a:lnTo>
                      <a:pt x="15" y="11"/>
                    </a:lnTo>
                    <a:lnTo>
                      <a:pt x="14" y="14"/>
                    </a:lnTo>
                    <a:lnTo>
                      <a:pt x="11" y="16"/>
                    </a:lnTo>
                    <a:lnTo>
                      <a:pt x="8" y="17"/>
                    </a:lnTo>
                    <a:lnTo>
                      <a:pt x="6" y="19"/>
                    </a:lnTo>
                    <a:lnTo>
                      <a:pt x="3" y="19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6" y="8"/>
                    </a:lnTo>
                    <a:lnTo>
                      <a:pt x="9" y="7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22" y="2"/>
                    </a:ln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49" name="Freeform 105"/>
              <p:cNvSpPr>
                <a:spLocks/>
              </p:cNvSpPr>
              <p:nvPr/>
            </p:nvSpPr>
            <p:spPr bwMode="auto">
              <a:xfrm>
                <a:off x="5395" y="1241"/>
                <a:ext cx="5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0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50" name="Freeform 106"/>
              <p:cNvSpPr>
                <a:spLocks/>
              </p:cNvSpPr>
              <p:nvPr/>
            </p:nvSpPr>
            <p:spPr bwMode="auto">
              <a:xfrm>
                <a:off x="5097" y="1246"/>
                <a:ext cx="19" cy="13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0" y="12"/>
                  </a:cxn>
                  <a:cxn ang="0">
                    <a:pos x="6" y="13"/>
                  </a:cxn>
                  <a:cxn ang="0">
                    <a:pos x="5" y="13"/>
                  </a:cxn>
                  <a:cxn ang="0">
                    <a:pos x="0" y="12"/>
                  </a:cxn>
                  <a:cxn ang="0">
                    <a:pos x="3" y="12"/>
                  </a:cxn>
                  <a:cxn ang="0">
                    <a:pos x="8" y="7"/>
                  </a:cxn>
                  <a:cxn ang="0">
                    <a:pos x="10" y="4"/>
                  </a:cxn>
                  <a:cxn ang="0">
                    <a:pos x="11" y="3"/>
                  </a:cxn>
                  <a:cxn ang="0">
                    <a:pos x="13" y="0"/>
                  </a:cxn>
                  <a:cxn ang="0">
                    <a:pos x="16" y="0"/>
                  </a:cxn>
                  <a:cxn ang="0">
                    <a:pos x="19" y="3"/>
                  </a:cxn>
                </a:cxnLst>
                <a:rect l="0" t="0" r="r" b="b"/>
                <a:pathLst>
                  <a:path w="19" h="13">
                    <a:moveTo>
                      <a:pt x="19" y="3"/>
                    </a:moveTo>
                    <a:lnTo>
                      <a:pt x="10" y="12"/>
                    </a:lnTo>
                    <a:lnTo>
                      <a:pt x="6" y="13"/>
                    </a:lnTo>
                    <a:lnTo>
                      <a:pt x="5" y="13"/>
                    </a:lnTo>
                    <a:lnTo>
                      <a:pt x="0" y="12"/>
                    </a:lnTo>
                    <a:lnTo>
                      <a:pt x="3" y="12"/>
                    </a:lnTo>
                    <a:lnTo>
                      <a:pt x="8" y="7"/>
                    </a:lnTo>
                    <a:lnTo>
                      <a:pt x="10" y="4"/>
                    </a:lnTo>
                    <a:lnTo>
                      <a:pt x="11" y="3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51" name="Freeform 107"/>
              <p:cNvSpPr>
                <a:spLocks/>
              </p:cNvSpPr>
              <p:nvPr/>
            </p:nvSpPr>
            <p:spPr bwMode="auto">
              <a:xfrm>
                <a:off x="5159" y="1246"/>
                <a:ext cx="23" cy="18"/>
              </a:xfrm>
              <a:custGeom>
                <a:avLst/>
                <a:gdLst/>
                <a:ahLst/>
                <a:cxnLst>
                  <a:cxn ang="0">
                    <a:pos x="23" y="1"/>
                  </a:cxn>
                  <a:cxn ang="0">
                    <a:pos x="21" y="4"/>
                  </a:cxn>
                  <a:cxn ang="0">
                    <a:pos x="20" y="6"/>
                  </a:cxn>
                  <a:cxn ang="0">
                    <a:pos x="18" y="9"/>
                  </a:cxn>
                  <a:cxn ang="0">
                    <a:pos x="15" y="10"/>
                  </a:cxn>
                  <a:cxn ang="0">
                    <a:pos x="12" y="12"/>
                  </a:cxn>
                  <a:cxn ang="0">
                    <a:pos x="9" y="13"/>
                  </a:cxn>
                  <a:cxn ang="0">
                    <a:pos x="7" y="17"/>
                  </a:cxn>
                  <a:cxn ang="0">
                    <a:pos x="4" y="18"/>
                  </a:cxn>
                  <a:cxn ang="0">
                    <a:pos x="0" y="15"/>
                  </a:cxn>
                  <a:cxn ang="0">
                    <a:pos x="18" y="0"/>
                  </a:cxn>
                  <a:cxn ang="0">
                    <a:pos x="21" y="0"/>
                  </a:cxn>
                  <a:cxn ang="0">
                    <a:pos x="23" y="1"/>
                  </a:cxn>
                </a:cxnLst>
                <a:rect l="0" t="0" r="r" b="b"/>
                <a:pathLst>
                  <a:path w="23" h="18">
                    <a:moveTo>
                      <a:pt x="23" y="1"/>
                    </a:moveTo>
                    <a:lnTo>
                      <a:pt x="21" y="4"/>
                    </a:lnTo>
                    <a:lnTo>
                      <a:pt x="20" y="6"/>
                    </a:lnTo>
                    <a:lnTo>
                      <a:pt x="18" y="9"/>
                    </a:lnTo>
                    <a:lnTo>
                      <a:pt x="15" y="10"/>
                    </a:lnTo>
                    <a:lnTo>
                      <a:pt x="12" y="12"/>
                    </a:lnTo>
                    <a:lnTo>
                      <a:pt x="9" y="13"/>
                    </a:lnTo>
                    <a:lnTo>
                      <a:pt x="7" y="17"/>
                    </a:lnTo>
                    <a:lnTo>
                      <a:pt x="4" y="18"/>
                    </a:lnTo>
                    <a:lnTo>
                      <a:pt x="0" y="15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52" name="Freeform 108"/>
              <p:cNvSpPr>
                <a:spLocks/>
              </p:cNvSpPr>
              <p:nvPr/>
            </p:nvSpPr>
            <p:spPr bwMode="auto">
              <a:xfrm>
                <a:off x="5168" y="1252"/>
                <a:ext cx="23" cy="17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1" y="3"/>
                  </a:cxn>
                  <a:cxn ang="0">
                    <a:pos x="14" y="11"/>
                  </a:cxn>
                  <a:cxn ang="0">
                    <a:pos x="11" y="12"/>
                  </a:cxn>
                  <a:cxn ang="0">
                    <a:pos x="8" y="15"/>
                  </a:cxn>
                  <a:cxn ang="0">
                    <a:pos x="5" y="15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" y="14"/>
                  </a:cxn>
                  <a:cxn ang="0">
                    <a:pos x="5" y="11"/>
                  </a:cxn>
                  <a:cxn ang="0">
                    <a:pos x="8" y="7"/>
                  </a:cxn>
                  <a:cxn ang="0">
                    <a:pos x="11" y="6"/>
                  </a:cxn>
                  <a:cxn ang="0">
                    <a:pos x="14" y="3"/>
                  </a:cxn>
                  <a:cxn ang="0">
                    <a:pos x="17" y="1"/>
                  </a:cxn>
                  <a:cxn ang="0">
                    <a:pos x="20" y="0"/>
                  </a:cxn>
                  <a:cxn ang="0">
                    <a:pos x="23" y="0"/>
                  </a:cxn>
                </a:cxnLst>
                <a:rect l="0" t="0" r="r" b="b"/>
                <a:pathLst>
                  <a:path w="23" h="17">
                    <a:moveTo>
                      <a:pt x="23" y="0"/>
                    </a:moveTo>
                    <a:lnTo>
                      <a:pt x="21" y="3"/>
                    </a:lnTo>
                    <a:lnTo>
                      <a:pt x="14" y="11"/>
                    </a:lnTo>
                    <a:lnTo>
                      <a:pt x="11" y="12"/>
                    </a:lnTo>
                    <a:lnTo>
                      <a:pt x="8" y="15"/>
                    </a:lnTo>
                    <a:lnTo>
                      <a:pt x="5" y="15"/>
                    </a:lnTo>
                    <a:lnTo>
                      <a:pt x="2" y="17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3" y="14"/>
                    </a:lnTo>
                    <a:lnTo>
                      <a:pt x="5" y="11"/>
                    </a:lnTo>
                    <a:lnTo>
                      <a:pt x="8" y="7"/>
                    </a:lnTo>
                    <a:lnTo>
                      <a:pt x="11" y="6"/>
                    </a:lnTo>
                    <a:lnTo>
                      <a:pt x="14" y="3"/>
                    </a:lnTo>
                    <a:lnTo>
                      <a:pt x="17" y="1"/>
                    </a:lnTo>
                    <a:lnTo>
                      <a:pt x="20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53" name="Freeform 109"/>
              <p:cNvSpPr>
                <a:spLocks/>
              </p:cNvSpPr>
              <p:nvPr/>
            </p:nvSpPr>
            <p:spPr bwMode="auto">
              <a:xfrm>
                <a:off x="5110" y="1250"/>
                <a:ext cx="17" cy="16"/>
              </a:xfrm>
              <a:custGeom>
                <a:avLst/>
                <a:gdLst/>
                <a:ahLst/>
                <a:cxnLst>
                  <a:cxn ang="0">
                    <a:pos x="6" y="14"/>
                  </a:cxn>
                  <a:cxn ang="0">
                    <a:pos x="4" y="16"/>
                  </a:cxn>
                  <a:cxn ang="0">
                    <a:pos x="0" y="11"/>
                  </a:cxn>
                  <a:cxn ang="0">
                    <a:pos x="1" y="9"/>
                  </a:cxn>
                  <a:cxn ang="0">
                    <a:pos x="3" y="6"/>
                  </a:cxn>
                  <a:cxn ang="0">
                    <a:pos x="6" y="3"/>
                  </a:cxn>
                  <a:cxn ang="0">
                    <a:pos x="9" y="2"/>
                  </a:cxn>
                  <a:cxn ang="0">
                    <a:pos x="10" y="0"/>
                  </a:cxn>
                  <a:cxn ang="0">
                    <a:pos x="13" y="0"/>
                  </a:cxn>
                  <a:cxn ang="0">
                    <a:pos x="17" y="2"/>
                  </a:cxn>
                  <a:cxn ang="0">
                    <a:pos x="6" y="14"/>
                  </a:cxn>
                </a:cxnLst>
                <a:rect l="0" t="0" r="r" b="b"/>
                <a:pathLst>
                  <a:path w="17" h="16">
                    <a:moveTo>
                      <a:pt x="6" y="14"/>
                    </a:moveTo>
                    <a:lnTo>
                      <a:pt x="4" y="16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9" y="2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7" y="2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54" name="Freeform 110"/>
              <p:cNvSpPr>
                <a:spLocks/>
              </p:cNvSpPr>
              <p:nvPr/>
            </p:nvSpPr>
            <p:spPr bwMode="auto">
              <a:xfrm>
                <a:off x="5119" y="1253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5" y="5"/>
                  </a:cxn>
                  <a:cxn ang="0">
                    <a:pos x="14" y="6"/>
                  </a:cxn>
                  <a:cxn ang="0">
                    <a:pos x="12" y="10"/>
                  </a:cxn>
                  <a:cxn ang="0">
                    <a:pos x="9" y="11"/>
                  </a:cxn>
                  <a:cxn ang="0">
                    <a:pos x="8" y="13"/>
                  </a:cxn>
                  <a:cxn ang="0">
                    <a:pos x="4" y="14"/>
                  </a:cxn>
                  <a:cxn ang="0">
                    <a:pos x="1" y="16"/>
                  </a:cxn>
                  <a:cxn ang="0">
                    <a:pos x="0" y="19"/>
                  </a:cxn>
                  <a:cxn ang="0">
                    <a:pos x="0" y="13"/>
                  </a:cxn>
                  <a:cxn ang="0">
                    <a:pos x="1" y="10"/>
                  </a:cxn>
                  <a:cxn ang="0">
                    <a:pos x="3" y="8"/>
                  </a:cxn>
                  <a:cxn ang="0">
                    <a:pos x="6" y="6"/>
                  </a:cxn>
                  <a:cxn ang="0">
                    <a:pos x="8" y="5"/>
                  </a:cxn>
                  <a:cxn ang="0">
                    <a:pos x="11" y="3"/>
                  </a:cxn>
                  <a:cxn ang="0">
                    <a:pos x="12" y="0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5" y="5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9" y="11"/>
                    </a:lnTo>
                    <a:lnTo>
                      <a:pt x="8" y="13"/>
                    </a:lnTo>
                    <a:lnTo>
                      <a:pt x="4" y="14"/>
                    </a:lnTo>
                    <a:lnTo>
                      <a:pt x="1" y="16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3" y="8"/>
                    </a:lnTo>
                    <a:lnTo>
                      <a:pt x="6" y="6"/>
                    </a:lnTo>
                    <a:lnTo>
                      <a:pt x="8" y="5"/>
                    </a:lnTo>
                    <a:lnTo>
                      <a:pt x="11" y="3"/>
                    </a:lnTo>
                    <a:lnTo>
                      <a:pt x="12" y="0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55" name="Freeform 111"/>
              <p:cNvSpPr>
                <a:spLocks/>
              </p:cNvSpPr>
              <p:nvPr/>
            </p:nvSpPr>
            <p:spPr bwMode="auto">
              <a:xfrm>
                <a:off x="5077" y="1258"/>
                <a:ext cx="16" cy="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4" y="1"/>
                  </a:cxn>
                  <a:cxn ang="0">
                    <a:pos x="11" y="3"/>
                  </a:cxn>
                  <a:cxn ang="0">
                    <a:pos x="8" y="6"/>
                  </a:cxn>
                  <a:cxn ang="0">
                    <a:pos x="7" y="6"/>
                  </a:cxn>
                  <a:cxn ang="0">
                    <a:pos x="3" y="8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2" y="5"/>
                  </a:cxn>
                  <a:cxn ang="0">
                    <a:pos x="5" y="3"/>
                  </a:cxn>
                  <a:cxn ang="0">
                    <a:pos x="7" y="1"/>
                  </a:cxn>
                  <a:cxn ang="0">
                    <a:pos x="8" y="1"/>
                  </a:cxn>
                  <a:cxn ang="0">
                    <a:pos x="1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8">
                    <a:moveTo>
                      <a:pt x="16" y="0"/>
                    </a:moveTo>
                    <a:lnTo>
                      <a:pt x="14" y="1"/>
                    </a:lnTo>
                    <a:lnTo>
                      <a:pt x="11" y="3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5" y="3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1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56" name="Freeform 112"/>
              <p:cNvSpPr>
                <a:spLocks/>
              </p:cNvSpPr>
              <p:nvPr/>
            </p:nvSpPr>
            <p:spPr bwMode="auto">
              <a:xfrm>
                <a:off x="5123" y="1259"/>
                <a:ext cx="25" cy="18"/>
              </a:xfrm>
              <a:custGeom>
                <a:avLst/>
                <a:gdLst/>
                <a:ahLst/>
                <a:cxnLst>
                  <a:cxn ang="0">
                    <a:pos x="25" y="4"/>
                  </a:cxn>
                  <a:cxn ang="0">
                    <a:pos x="23" y="7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14" y="16"/>
                  </a:cxn>
                  <a:cxn ang="0">
                    <a:pos x="11" y="18"/>
                  </a:cxn>
                  <a:cxn ang="0">
                    <a:pos x="8" y="18"/>
                  </a:cxn>
                  <a:cxn ang="0">
                    <a:pos x="5" y="16"/>
                  </a:cxn>
                  <a:cxn ang="0">
                    <a:pos x="4" y="16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13"/>
                  </a:cxn>
                  <a:cxn ang="0">
                    <a:pos x="4" y="10"/>
                  </a:cxn>
                  <a:cxn ang="0">
                    <a:pos x="7" y="8"/>
                  </a:cxn>
                  <a:cxn ang="0">
                    <a:pos x="10" y="5"/>
                  </a:cxn>
                  <a:cxn ang="0">
                    <a:pos x="13" y="4"/>
                  </a:cxn>
                  <a:cxn ang="0">
                    <a:pos x="16" y="0"/>
                  </a:cxn>
                  <a:cxn ang="0">
                    <a:pos x="22" y="0"/>
                  </a:cxn>
                  <a:cxn ang="0">
                    <a:pos x="23" y="2"/>
                  </a:cxn>
                  <a:cxn ang="0">
                    <a:pos x="23" y="4"/>
                  </a:cxn>
                  <a:cxn ang="0">
                    <a:pos x="25" y="4"/>
                  </a:cxn>
                </a:cxnLst>
                <a:rect l="0" t="0" r="r" b="b"/>
                <a:pathLst>
                  <a:path w="25" h="18">
                    <a:moveTo>
                      <a:pt x="25" y="4"/>
                    </a:moveTo>
                    <a:lnTo>
                      <a:pt x="23" y="7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14" y="16"/>
                    </a:lnTo>
                    <a:lnTo>
                      <a:pt x="11" y="18"/>
                    </a:lnTo>
                    <a:lnTo>
                      <a:pt x="8" y="18"/>
                    </a:lnTo>
                    <a:lnTo>
                      <a:pt x="5" y="16"/>
                    </a:lnTo>
                    <a:lnTo>
                      <a:pt x="4" y="16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13"/>
                    </a:lnTo>
                    <a:lnTo>
                      <a:pt x="4" y="10"/>
                    </a:lnTo>
                    <a:lnTo>
                      <a:pt x="7" y="8"/>
                    </a:lnTo>
                    <a:lnTo>
                      <a:pt x="10" y="5"/>
                    </a:lnTo>
                    <a:lnTo>
                      <a:pt x="13" y="4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3" y="2"/>
                    </a:lnTo>
                    <a:lnTo>
                      <a:pt x="23" y="4"/>
                    </a:lnTo>
                    <a:lnTo>
                      <a:pt x="25" y="4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57" name="Freeform 113"/>
              <p:cNvSpPr>
                <a:spLocks/>
              </p:cNvSpPr>
              <p:nvPr/>
            </p:nvSpPr>
            <p:spPr bwMode="auto">
              <a:xfrm>
                <a:off x="5136" y="1266"/>
                <a:ext cx="23" cy="17"/>
              </a:xfrm>
              <a:custGeom>
                <a:avLst/>
                <a:gdLst/>
                <a:ahLst/>
                <a:cxnLst>
                  <a:cxn ang="0">
                    <a:pos x="23" y="3"/>
                  </a:cxn>
                  <a:cxn ang="0">
                    <a:pos x="20" y="6"/>
                  </a:cxn>
                  <a:cxn ang="0">
                    <a:pos x="18" y="9"/>
                  </a:cxn>
                  <a:cxn ang="0">
                    <a:pos x="17" y="9"/>
                  </a:cxn>
                  <a:cxn ang="0">
                    <a:pos x="14" y="11"/>
                  </a:cxn>
                  <a:cxn ang="0">
                    <a:pos x="7" y="17"/>
                  </a:cxn>
                  <a:cxn ang="0">
                    <a:pos x="0" y="12"/>
                  </a:cxn>
                  <a:cxn ang="0">
                    <a:pos x="1" y="11"/>
                  </a:cxn>
                  <a:cxn ang="0">
                    <a:pos x="4" y="9"/>
                  </a:cxn>
                  <a:cxn ang="0">
                    <a:pos x="12" y="1"/>
                  </a:cxn>
                  <a:cxn ang="0">
                    <a:pos x="15" y="0"/>
                  </a:cxn>
                  <a:cxn ang="0">
                    <a:pos x="18" y="1"/>
                  </a:cxn>
                  <a:cxn ang="0">
                    <a:pos x="23" y="3"/>
                  </a:cxn>
                </a:cxnLst>
                <a:rect l="0" t="0" r="r" b="b"/>
                <a:pathLst>
                  <a:path w="23" h="17">
                    <a:moveTo>
                      <a:pt x="23" y="3"/>
                    </a:moveTo>
                    <a:lnTo>
                      <a:pt x="20" y="6"/>
                    </a:lnTo>
                    <a:lnTo>
                      <a:pt x="18" y="9"/>
                    </a:lnTo>
                    <a:lnTo>
                      <a:pt x="17" y="9"/>
                    </a:lnTo>
                    <a:lnTo>
                      <a:pt x="14" y="11"/>
                    </a:lnTo>
                    <a:lnTo>
                      <a:pt x="7" y="17"/>
                    </a:lnTo>
                    <a:lnTo>
                      <a:pt x="0" y="12"/>
                    </a:lnTo>
                    <a:lnTo>
                      <a:pt x="1" y="11"/>
                    </a:lnTo>
                    <a:lnTo>
                      <a:pt x="4" y="9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8" y="1"/>
                    </a:ln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58" name="Freeform 114"/>
              <p:cNvSpPr>
                <a:spLocks/>
              </p:cNvSpPr>
              <p:nvPr/>
            </p:nvSpPr>
            <p:spPr bwMode="auto">
              <a:xfrm>
                <a:off x="5111" y="1270"/>
                <a:ext cx="158" cy="112"/>
              </a:xfrm>
              <a:custGeom>
                <a:avLst/>
                <a:gdLst/>
                <a:ahLst/>
                <a:cxnLst>
                  <a:cxn ang="0">
                    <a:pos x="157" y="5"/>
                  </a:cxn>
                  <a:cxn ang="0">
                    <a:pos x="148" y="11"/>
                  </a:cxn>
                  <a:cxn ang="0">
                    <a:pos x="137" y="16"/>
                  </a:cxn>
                  <a:cxn ang="0">
                    <a:pos x="128" y="22"/>
                  </a:cxn>
                  <a:cxn ang="0">
                    <a:pos x="118" y="28"/>
                  </a:cxn>
                  <a:cxn ang="0">
                    <a:pos x="109" y="35"/>
                  </a:cxn>
                  <a:cxn ang="0">
                    <a:pos x="98" y="41"/>
                  </a:cxn>
                  <a:cxn ang="0">
                    <a:pos x="89" y="49"/>
                  </a:cxn>
                  <a:cxn ang="0">
                    <a:pos x="80" y="55"/>
                  </a:cxn>
                  <a:cxn ang="0">
                    <a:pos x="71" y="61"/>
                  </a:cxn>
                  <a:cxn ang="0">
                    <a:pos x="62" y="67"/>
                  </a:cxn>
                  <a:cxn ang="0">
                    <a:pos x="52" y="75"/>
                  </a:cxn>
                  <a:cxn ang="0">
                    <a:pos x="43" y="83"/>
                  </a:cxn>
                  <a:cxn ang="0">
                    <a:pos x="34" y="90"/>
                  </a:cxn>
                  <a:cxn ang="0">
                    <a:pos x="25" y="97"/>
                  </a:cxn>
                  <a:cxn ang="0">
                    <a:pos x="17" y="104"/>
                  </a:cxn>
                  <a:cxn ang="0">
                    <a:pos x="8" y="112"/>
                  </a:cxn>
                  <a:cxn ang="0">
                    <a:pos x="2" y="112"/>
                  </a:cxn>
                  <a:cxn ang="0">
                    <a:pos x="0" y="111"/>
                  </a:cxn>
                  <a:cxn ang="0">
                    <a:pos x="0" y="109"/>
                  </a:cxn>
                  <a:cxn ang="0">
                    <a:pos x="3" y="108"/>
                  </a:cxn>
                  <a:cxn ang="0">
                    <a:pos x="8" y="104"/>
                  </a:cxn>
                  <a:cxn ang="0">
                    <a:pos x="11" y="103"/>
                  </a:cxn>
                  <a:cxn ang="0">
                    <a:pos x="16" y="100"/>
                  </a:cxn>
                  <a:cxn ang="0">
                    <a:pos x="25" y="90"/>
                  </a:cxn>
                  <a:cxn ang="0">
                    <a:pos x="28" y="89"/>
                  </a:cxn>
                  <a:cxn ang="0">
                    <a:pos x="32" y="86"/>
                  </a:cxn>
                  <a:cxn ang="0">
                    <a:pos x="45" y="73"/>
                  </a:cxn>
                  <a:cxn ang="0">
                    <a:pos x="49" y="72"/>
                  </a:cxn>
                  <a:cxn ang="0">
                    <a:pos x="52" y="69"/>
                  </a:cxn>
                  <a:cxn ang="0">
                    <a:pos x="55" y="67"/>
                  </a:cxn>
                  <a:cxn ang="0">
                    <a:pos x="62" y="63"/>
                  </a:cxn>
                  <a:cxn ang="0">
                    <a:pos x="68" y="58"/>
                  </a:cxn>
                  <a:cxn ang="0">
                    <a:pos x="74" y="55"/>
                  </a:cxn>
                  <a:cxn ang="0">
                    <a:pos x="80" y="50"/>
                  </a:cxn>
                  <a:cxn ang="0">
                    <a:pos x="86" y="45"/>
                  </a:cxn>
                  <a:cxn ang="0">
                    <a:pos x="92" y="41"/>
                  </a:cxn>
                  <a:cxn ang="0">
                    <a:pos x="98" y="38"/>
                  </a:cxn>
                  <a:cxn ang="0">
                    <a:pos x="105" y="33"/>
                  </a:cxn>
                  <a:cxn ang="0">
                    <a:pos x="111" y="28"/>
                  </a:cxn>
                  <a:cxn ang="0">
                    <a:pos x="117" y="25"/>
                  </a:cxn>
                  <a:cxn ang="0">
                    <a:pos x="123" y="21"/>
                  </a:cxn>
                  <a:cxn ang="0">
                    <a:pos x="129" y="16"/>
                  </a:cxn>
                  <a:cxn ang="0">
                    <a:pos x="137" y="13"/>
                  </a:cxn>
                  <a:cxn ang="0">
                    <a:pos x="143" y="8"/>
                  </a:cxn>
                  <a:cxn ang="0">
                    <a:pos x="149" y="5"/>
                  </a:cxn>
                  <a:cxn ang="0">
                    <a:pos x="155" y="0"/>
                  </a:cxn>
                  <a:cxn ang="0">
                    <a:pos x="157" y="0"/>
                  </a:cxn>
                  <a:cxn ang="0">
                    <a:pos x="158" y="2"/>
                  </a:cxn>
                  <a:cxn ang="0">
                    <a:pos x="158" y="3"/>
                  </a:cxn>
                  <a:cxn ang="0">
                    <a:pos x="157" y="5"/>
                  </a:cxn>
                </a:cxnLst>
                <a:rect l="0" t="0" r="r" b="b"/>
                <a:pathLst>
                  <a:path w="158" h="112">
                    <a:moveTo>
                      <a:pt x="157" y="5"/>
                    </a:moveTo>
                    <a:lnTo>
                      <a:pt x="148" y="11"/>
                    </a:lnTo>
                    <a:lnTo>
                      <a:pt x="137" y="16"/>
                    </a:lnTo>
                    <a:lnTo>
                      <a:pt x="128" y="22"/>
                    </a:lnTo>
                    <a:lnTo>
                      <a:pt x="118" y="28"/>
                    </a:lnTo>
                    <a:lnTo>
                      <a:pt x="109" y="35"/>
                    </a:lnTo>
                    <a:lnTo>
                      <a:pt x="98" y="41"/>
                    </a:lnTo>
                    <a:lnTo>
                      <a:pt x="89" y="49"/>
                    </a:lnTo>
                    <a:lnTo>
                      <a:pt x="80" y="55"/>
                    </a:lnTo>
                    <a:lnTo>
                      <a:pt x="71" y="61"/>
                    </a:lnTo>
                    <a:lnTo>
                      <a:pt x="62" y="67"/>
                    </a:lnTo>
                    <a:lnTo>
                      <a:pt x="52" y="75"/>
                    </a:lnTo>
                    <a:lnTo>
                      <a:pt x="43" y="83"/>
                    </a:lnTo>
                    <a:lnTo>
                      <a:pt x="34" y="90"/>
                    </a:lnTo>
                    <a:lnTo>
                      <a:pt x="25" y="97"/>
                    </a:lnTo>
                    <a:lnTo>
                      <a:pt x="17" y="104"/>
                    </a:lnTo>
                    <a:lnTo>
                      <a:pt x="8" y="112"/>
                    </a:lnTo>
                    <a:lnTo>
                      <a:pt x="2" y="112"/>
                    </a:lnTo>
                    <a:lnTo>
                      <a:pt x="0" y="111"/>
                    </a:lnTo>
                    <a:lnTo>
                      <a:pt x="0" y="109"/>
                    </a:lnTo>
                    <a:lnTo>
                      <a:pt x="3" y="108"/>
                    </a:lnTo>
                    <a:lnTo>
                      <a:pt x="8" y="104"/>
                    </a:lnTo>
                    <a:lnTo>
                      <a:pt x="11" y="103"/>
                    </a:lnTo>
                    <a:lnTo>
                      <a:pt x="16" y="100"/>
                    </a:lnTo>
                    <a:lnTo>
                      <a:pt x="25" y="90"/>
                    </a:lnTo>
                    <a:lnTo>
                      <a:pt x="28" y="89"/>
                    </a:lnTo>
                    <a:lnTo>
                      <a:pt x="32" y="86"/>
                    </a:lnTo>
                    <a:lnTo>
                      <a:pt x="45" y="73"/>
                    </a:lnTo>
                    <a:lnTo>
                      <a:pt x="49" y="72"/>
                    </a:lnTo>
                    <a:lnTo>
                      <a:pt x="52" y="69"/>
                    </a:lnTo>
                    <a:lnTo>
                      <a:pt x="55" y="67"/>
                    </a:lnTo>
                    <a:lnTo>
                      <a:pt x="62" y="63"/>
                    </a:lnTo>
                    <a:lnTo>
                      <a:pt x="68" y="58"/>
                    </a:lnTo>
                    <a:lnTo>
                      <a:pt x="74" y="55"/>
                    </a:lnTo>
                    <a:lnTo>
                      <a:pt x="80" y="50"/>
                    </a:lnTo>
                    <a:lnTo>
                      <a:pt x="86" y="45"/>
                    </a:lnTo>
                    <a:lnTo>
                      <a:pt x="92" y="41"/>
                    </a:lnTo>
                    <a:lnTo>
                      <a:pt x="98" y="38"/>
                    </a:lnTo>
                    <a:lnTo>
                      <a:pt x="105" y="33"/>
                    </a:lnTo>
                    <a:lnTo>
                      <a:pt x="111" y="28"/>
                    </a:lnTo>
                    <a:lnTo>
                      <a:pt x="117" y="25"/>
                    </a:lnTo>
                    <a:lnTo>
                      <a:pt x="123" y="21"/>
                    </a:lnTo>
                    <a:lnTo>
                      <a:pt x="129" y="16"/>
                    </a:lnTo>
                    <a:lnTo>
                      <a:pt x="137" y="13"/>
                    </a:lnTo>
                    <a:lnTo>
                      <a:pt x="143" y="8"/>
                    </a:lnTo>
                    <a:lnTo>
                      <a:pt x="149" y="5"/>
                    </a:lnTo>
                    <a:lnTo>
                      <a:pt x="155" y="0"/>
                    </a:lnTo>
                    <a:lnTo>
                      <a:pt x="157" y="0"/>
                    </a:lnTo>
                    <a:lnTo>
                      <a:pt x="158" y="2"/>
                    </a:lnTo>
                    <a:lnTo>
                      <a:pt x="158" y="3"/>
                    </a:lnTo>
                    <a:lnTo>
                      <a:pt x="157" y="5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59" name="Freeform 115"/>
              <p:cNvSpPr>
                <a:spLocks/>
              </p:cNvSpPr>
              <p:nvPr/>
            </p:nvSpPr>
            <p:spPr bwMode="auto">
              <a:xfrm>
                <a:off x="5146" y="1273"/>
                <a:ext cx="20" cy="13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17" y="4"/>
                  </a:cxn>
                  <a:cxn ang="0">
                    <a:pos x="16" y="5"/>
                  </a:cxn>
                  <a:cxn ang="0">
                    <a:pos x="14" y="8"/>
                  </a:cxn>
                  <a:cxn ang="0">
                    <a:pos x="11" y="10"/>
                  </a:cxn>
                  <a:cxn ang="0">
                    <a:pos x="10" y="11"/>
                  </a:cxn>
                  <a:cxn ang="0">
                    <a:pos x="7" y="13"/>
                  </a:cxn>
                  <a:cxn ang="0">
                    <a:pos x="2" y="13"/>
                  </a:cxn>
                  <a:cxn ang="0">
                    <a:pos x="0" y="11"/>
                  </a:cxn>
                  <a:cxn ang="0">
                    <a:pos x="4" y="10"/>
                  </a:cxn>
                  <a:cxn ang="0">
                    <a:pos x="5" y="7"/>
                  </a:cxn>
                  <a:cxn ang="0">
                    <a:pos x="8" y="5"/>
                  </a:cxn>
                  <a:cxn ang="0">
                    <a:pos x="10" y="2"/>
                  </a:cxn>
                  <a:cxn ang="0">
                    <a:pos x="13" y="0"/>
                  </a:cxn>
                  <a:cxn ang="0">
                    <a:pos x="17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13">
                    <a:moveTo>
                      <a:pt x="20" y="2"/>
                    </a:moveTo>
                    <a:lnTo>
                      <a:pt x="17" y="4"/>
                    </a:lnTo>
                    <a:lnTo>
                      <a:pt x="16" y="5"/>
                    </a:lnTo>
                    <a:lnTo>
                      <a:pt x="14" y="8"/>
                    </a:lnTo>
                    <a:lnTo>
                      <a:pt x="11" y="10"/>
                    </a:lnTo>
                    <a:lnTo>
                      <a:pt x="10" y="11"/>
                    </a:lnTo>
                    <a:lnTo>
                      <a:pt x="7" y="13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4" y="10"/>
                    </a:lnTo>
                    <a:lnTo>
                      <a:pt x="5" y="7"/>
                    </a:lnTo>
                    <a:lnTo>
                      <a:pt x="8" y="5"/>
                    </a:lnTo>
                    <a:lnTo>
                      <a:pt x="10" y="2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0" name="Freeform 116"/>
              <p:cNvSpPr>
                <a:spLocks/>
              </p:cNvSpPr>
              <p:nvPr/>
            </p:nvSpPr>
            <p:spPr bwMode="auto">
              <a:xfrm>
                <a:off x="5084" y="1273"/>
                <a:ext cx="21" cy="16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1" y="4"/>
                  </a:cxn>
                  <a:cxn ang="0">
                    <a:pos x="21" y="7"/>
                  </a:cxn>
                  <a:cxn ang="0">
                    <a:pos x="19" y="8"/>
                  </a:cxn>
                  <a:cxn ang="0">
                    <a:pos x="18" y="11"/>
                  </a:cxn>
                  <a:cxn ang="0">
                    <a:pos x="15" y="11"/>
                  </a:cxn>
                  <a:cxn ang="0">
                    <a:pos x="13" y="13"/>
                  </a:cxn>
                  <a:cxn ang="0">
                    <a:pos x="10" y="14"/>
                  </a:cxn>
                  <a:cxn ang="0">
                    <a:pos x="7" y="16"/>
                  </a:cxn>
                  <a:cxn ang="0">
                    <a:pos x="0" y="7"/>
                  </a:cxn>
                  <a:cxn ang="0">
                    <a:pos x="3" y="5"/>
                  </a:cxn>
                  <a:cxn ang="0">
                    <a:pos x="4" y="4"/>
                  </a:cxn>
                  <a:cxn ang="0">
                    <a:pos x="7" y="2"/>
                  </a:cxn>
                  <a:cxn ang="0">
                    <a:pos x="10" y="2"/>
                  </a:cxn>
                  <a:cxn ang="0">
                    <a:pos x="12" y="0"/>
                  </a:cxn>
                  <a:cxn ang="0">
                    <a:pos x="19" y="0"/>
                  </a:cxn>
                </a:cxnLst>
                <a:rect l="0" t="0" r="r" b="b"/>
                <a:pathLst>
                  <a:path w="21" h="16">
                    <a:moveTo>
                      <a:pt x="19" y="0"/>
                    </a:moveTo>
                    <a:lnTo>
                      <a:pt x="21" y="4"/>
                    </a:lnTo>
                    <a:lnTo>
                      <a:pt x="21" y="7"/>
                    </a:lnTo>
                    <a:lnTo>
                      <a:pt x="19" y="8"/>
                    </a:lnTo>
                    <a:lnTo>
                      <a:pt x="18" y="11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4"/>
                    </a:lnTo>
                    <a:lnTo>
                      <a:pt x="7" y="16"/>
                    </a:lnTo>
                    <a:lnTo>
                      <a:pt x="0" y="7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1" name="Freeform 117"/>
              <p:cNvSpPr>
                <a:spLocks/>
              </p:cNvSpPr>
              <p:nvPr/>
            </p:nvSpPr>
            <p:spPr bwMode="auto">
              <a:xfrm>
                <a:off x="4620" y="1273"/>
                <a:ext cx="18" cy="39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7" y="2"/>
                  </a:cxn>
                  <a:cxn ang="0">
                    <a:pos x="18" y="2"/>
                  </a:cxn>
                  <a:cxn ang="0">
                    <a:pos x="15" y="7"/>
                  </a:cxn>
                  <a:cxn ang="0">
                    <a:pos x="14" y="11"/>
                  </a:cxn>
                  <a:cxn ang="0">
                    <a:pos x="12" y="16"/>
                  </a:cxn>
                  <a:cxn ang="0">
                    <a:pos x="9" y="21"/>
                  </a:cxn>
                  <a:cxn ang="0">
                    <a:pos x="9" y="25"/>
                  </a:cxn>
                  <a:cxn ang="0">
                    <a:pos x="8" y="30"/>
                  </a:cxn>
                  <a:cxn ang="0">
                    <a:pos x="6" y="35"/>
                  </a:cxn>
                  <a:cxn ang="0">
                    <a:pos x="4" y="39"/>
                  </a:cxn>
                  <a:cxn ang="0">
                    <a:pos x="0" y="39"/>
                  </a:cxn>
                  <a:cxn ang="0">
                    <a:pos x="1" y="35"/>
                  </a:cxn>
                  <a:cxn ang="0">
                    <a:pos x="3" y="28"/>
                  </a:cxn>
                  <a:cxn ang="0">
                    <a:pos x="4" y="24"/>
                  </a:cxn>
                  <a:cxn ang="0">
                    <a:pos x="6" y="19"/>
                  </a:cxn>
                  <a:cxn ang="0">
                    <a:pos x="9" y="14"/>
                  </a:cxn>
                  <a:cxn ang="0">
                    <a:pos x="11" y="10"/>
                  </a:cxn>
                  <a:cxn ang="0">
                    <a:pos x="12" y="5"/>
                  </a:cxn>
                  <a:cxn ang="0">
                    <a:pos x="14" y="0"/>
                  </a:cxn>
                  <a:cxn ang="0">
                    <a:pos x="17" y="0"/>
                  </a:cxn>
                </a:cxnLst>
                <a:rect l="0" t="0" r="r" b="b"/>
                <a:pathLst>
                  <a:path w="18" h="39">
                    <a:moveTo>
                      <a:pt x="17" y="0"/>
                    </a:moveTo>
                    <a:lnTo>
                      <a:pt x="17" y="2"/>
                    </a:lnTo>
                    <a:lnTo>
                      <a:pt x="18" y="2"/>
                    </a:lnTo>
                    <a:lnTo>
                      <a:pt x="15" y="7"/>
                    </a:lnTo>
                    <a:lnTo>
                      <a:pt x="14" y="11"/>
                    </a:lnTo>
                    <a:lnTo>
                      <a:pt x="12" y="16"/>
                    </a:lnTo>
                    <a:lnTo>
                      <a:pt x="9" y="21"/>
                    </a:lnTo>
                    <a:lnTo>
                      <a:pt x="9" y="25"/>
                    </a:lnTo>
                    <a:lnTo>
                      <a:pt x="8" y="30"/>
                    </a:lnTo>
                    <a:lnTo>
                      <a:pt x="6" y="35"/>
                    </a:lnTo>
                    <a:lnTo>
                      <a:pt x="4" y="39"/>
                    </a:lnTo>
                    <a:lnTo>
                      <a:pt x="0" y="39"/>
                    </a:lnTo>
                    <a:lnTo>
                      <a:pt x="1" y="35"/>
                    </a:lnTo>
                    <a:lnTo>
                      <a:pt x="3" y="28"/>
                    </a:lnTo>
                    <a:lnTo>
                      <a:pt x="4" y="24"/>
                    </a:lnTo>
                    <a:lnTo>
                      <a:pt x="6" y="19"/>
                    </a:lnTo>
                    <a:lnTo>
                      <a:pt x="9" y="14"/>
                    </a:lnTo>
                    <a:lnTo>
                      <a:pt x="11" y="10"/>
                    </a:lnTo>
                    <a:lnTo>
                      <a:pt x="12" y="5"/>
                    </a:lnTo>
                    <a:lnTo>
                      <a:pt x="14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2" name="Freeform 118"/>
              <p:cNvSpPr>
                <a:spLocks/>
              </p:cNvSpPr>
              <p:nvPr/>
            </p:nvSpPr>
            <p:spPr bwMode="auto">
              <a:xfrm>
                <a:off x="5122" y="1278"/>
                <a:ext cx="5" cy="6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0" y="0"/>
                  </a:cxn>
                  <a:cxn ang="0">
                    <a:pos x="5" y="3"/>
                  </a:cxn>
                  <a:cxn ang="0">
                    <a:pos x="1" y="6"/>
                  </a:cxn>
                </a:cxnLst>
                <a:rect l="0" t="0" r="r" b="b"/>
                <a:pathLst>
                  <a:path w="5" h="6">
                    <a:moveTo>
                      <a:pt x="1" y="6"/>
                    </a:moveTo>
                    <a:lnTo>
                      <a:pt x="0" y="0"/>
                    </a:lnTo>
                    <a:lnTo>
                      <a:pt x="5" y="3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3" name="Freeform 119"/>
              <p:cNvSpPr>
                <a:spLocks/>
              </p:cNvSpPr>
              <p:nvPr/>
            </p:nvSpPr>
            <p:spPr bwMode="auto">
              <a:xfrm>
                <a:off x="5113" y="1284"/>
                <a:ext cx="24" cy="17"/>
              </a:xfrm>
              <a:custGeom>
                <a:avLst/>
                <a:gdLst/>
                <a:ahLst/>
                <a:cxnLst>
                  <a:cxn ang="0">
                    <a:pos x="24" y="3"/>
                  </a:cxn>
                  <a:cxn ang="0">
                    <a:pos x="21" y="7"/>
                  </a:cxn>
                  <a:cxn ang="0">
                    <a:pos x="18" y="8"/>
                  </a:cxn>
                  <a:cxn ang="0">
                    <a:pos x="10" y="16"/>
                  </a:cxn>
                  <a:cxn ang="0">
                    <a:pos x="7" y="17"/>
                  </a:cxn>
                  <a:cxn ang="0">
                    <a:pos x="3" y="17"/>
                  </a:cxn>
                  <a:cxn ang="0">
                    <a:pos x="0" y="16"/>
                  </a:cxn>
                  <a:cxn ang="0">
                    <a:pos x="1" y="14"/>
                  </a:cxn>
                  <a:cxn ang="0">
                    <a:pos x="4" y="10"/>
                  </a:cxn>
                  <a:cxn ang="0">
                    <a:pos x="7" y="7"/>
                  </a:cxn>
                  <a:cxn ang="0">
                    <a:pos x="12" y="3"/>
                  </a:cxn>
                  <a:cxn ang="0">
                    <a:pos x="15" y="2"/>
                  </a:cxn>
                  <a:cxn ang="0">
                    <a:pos x="18" y="0"/>
                  </a:cxn>
                  <a:cxn ang="0">
                    <a:pos x="21" y="0"/>
                  </a:cxn>
                  <a:cxn ang="0">
                    <a:pos x="24" y="3"/>
                  </a:cxn>
                </a:cxnLst>
                <a:rect l="0" t="0" r="r" b="b"/>
                <a:pathLst>
                  <a:path w="24" h="17">
                    <a:moveTo>
                      <a:pt x="24" y="3"/>
                    </a:moveTo>
                    <a:lnTo>
                      <a:pt x="21" y="7"/>
                    </a:lnTo>
                    <a:lnTo>
                      <a:pt x="18" y="8"/>
                    </a:lnTo>
                    <a:lnTo>
                      <a:pt x="10" y="16"/>
                    </a:lnTo>
                    <a:lnTo>
                      <a:pt x="7" y="17"/>
                    </a:lnTo>
                    <a:lnTo>
                      <a:pt x="3" y="17"/>
                    </a:lnTo>
                    <a:lnTo>
                      <a:pt x="0" y="16"/>
                    </a:lnTo>
                    <a:lnTo>
                      <a:pt x="1" y="14"/>
                    </a:lnTo>
                    <a:lnTo>
                      <a:pt x="4" y="10"/>
                    </a:lnTo>
                    <a:lnTo>
                      <a:pt x="7" y="7"/>
                    </a:lnTo>
                    <a:lnTo>
                      <a:pt x="12" y="3"/>
                    </a:lnTo>
                    <a:lnTo>
                      <a:pt x="15" y="2"/>
                    </a:lnTo>
                    <a:lnTo>
                      <a:pt x="18" y="0"/>
                    </a:lnTo>
                    <a:lnTo>
                      <a:pt x="21" y="0"/>
                    </a:lnTo>
                    <a:lnTo>
                      <a:pt x="24" y="3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4" name="Freeform 120"/>
              <p:cNvSpPr>
                <a:spLocks/>
              </p:cNvSpPr>
              <p:nvPr/>
            </p:nvSpPr>
            <p:spPr bwMode="auto">
              <a:xfrm>
                <a:off x="5125" y="1291"/>
                <a:ext cx="20" cy="14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15" y="4"/>
                  </a:cxn>
                  <a:cxn ang="0">
                    <a:pos x="14" y="7"/>
                  </a:cxn>
                  <a:cxn ang="0">
                    <a:pos x="9" y="12"/>
                  </a:cxn>
                  <a:cxn ang="0">
                    <a:pos x="6" y="14"/>
                  </a:cxn>
                  <a:cxn ang="0">
                    <a:pos x="3" y="14"/>
                  </a:cxn>
                  <a:cxn ang="0">
                    <a:pos x="0" y="12"/>
                  </a:cxn>
                  <a:cxn ang="0">
                    <a:pos x="3" y="10"/>
                  </a:cxn>
                  <a:cxn ang="0">
                    <a:pos x="5" y="7"/>
                  </a:cxn>
                  <a:cxn ang="0">
                    <a:pos x="9" y="3"/>
                  </a:cxn>
                  <a:cxn ang="0">
                    <a:pos x="12" y="1"/>
                  </a:cxn>
                  <a:cxn ang="0">
                    <a:pos x="14" y="0"/>
                  </a:cxn>
                  <a:cxn ang="0">
                    <a:pos x="20" y="0"/>
                  </a:cxn>
                </a:cxnLst>
                <a:rect l="0" t="0" r="r" b="b"/>
                <a:pathLst>
                  <a:path w="20" h="14">
                    <a:moveTo>
                      <a:pt x="20" y="0"/>
                    </a:moveTo>
                    <a:lnTo>
                      <a:pt x="15" y="4"/>
                    </a:lnTo>
                    <a:lnTo>
                      <a:pt x="14" y="7"/>
                    </a:lnTo>
                    <a:lnTo>
                      <a:pt x="9" y="12"/>
                    </a:lnTo>
                    <a:lnTo>
                      <a:pt x="6" y="14"/>
                    </a:lnTo>
                    <a:lnTo>
                      <a:pt x="3" y="14"/>
                    </a:lnTo>
                    <a:lnTo>
                      <a:pt x="0" y="12"/>
                    </a:lnTo>
                    <a:lnTo>
                      <a:pt x="3" y="10"/>
                    </a:lnTo>
                    <a:lnTo>
                      <a:pt x="5" y="7"/>
                    </a:lnTo>
                    <a:lnTo>
                      <a:pt x="9" y="3"/>
                    </a:lnTo>
                    <a:lnTo>
                      <a:pt x="12" y="1"/>
                    </a:lnTo>
                    <a:lnTo>
                      <a:pt x="14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5" name="Freeform 121"/>
              <p:cNvSpPr>
                <a:spLocks/>
              </p:cNvSpPr>
              <p:nvPr/>
            </p:nvSpPr>
            <p:spPr bwMode="auto">
              <a:xfrm>
                <a:off x="5099" y="1305"/>
                <a:ext cx="15" cy="12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11" y="6"/>
                  </a:cxn>
                  <a:cxn ang="0">
                    <a:pos x="9" y="9"/>
                  </a:cxn>
                  <a:cxn ang="0">
                    <a:pos x="6" y="10"/>
                  </a:cxn>
                  <a:cxn ang="0">
                    <a:pos x="4" y="10"/>
                  </a:cxn>
                  <a:cxn ang="0">
                    <a:pos x="3" y="12"/>
                  </a:cxn>
                  <a:cxn ang="0">
                    <a:pos x="0" y="10"/>
                  </a:cxn>
                  <a:cxn ang="0">
                    <a:pos x="0" y="7"/>
                  </a:cxn>
                  <a:cxn ang="0">
                    <a:pos x="1" y="4"/>
                  </a:cxn>
                  <a:cxn ang="0">
                    <a:pos x="4" y="1"/>
                  </a:cxn>
                  <a:cxn ang="0">
                    <a:pos x="8" y="0"/>
                  </a:cxn>
                  <a:cxn ang="0">
                    <a:pos x="11" y="0"/>
                  </a:cxn>
                  <a:cxn ang="0">
                    <a:pos x="14" y="1"/>
                  </a:cxn>
                  <a:cxn ang="0">
                    <a:pos x="15" y="1"/>
                  </a:cxn>
                </a:cxnLst>
                <a:rect l="0" t="0" r="r" b="b"/>
                <a:pathLst>
                  <a:path w="15" h="12">
                    <a:moveTo>
                      <a:pt x="15" y="1"/>
                    </a:moveTo>
                    <a:lnTo>
                      <a:pt x="11" y="6"/>
                    </a:lnTo>
                    <a:lnTo>
                      <a:pt x="9" y="9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3" y="12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4" y="1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4" y="1"/>
                    </a:lnTo>
                    <a:lnTo>
                      <a:pt x="15" y="1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6" name="Freeform 122"/>
              <p:cNvSpPr>
                <a:spLocks/>
              </p:cNvSpPr>
              <p:nvPr/>
            </p:nvSpPr>
            <p:spPr bwMode="auto">
              <a:xfrm>
                <a:off x="5145" y="1306"/>
                <a:ext cx="12" cy="9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2" y="0"/>
                  </a:cxn>
                  <a:cxn ang="0">
                    <a:pos x="1" y="9"/>
                  </a:cxn>
                  <a:cxn ang="0">
                    <a:pos x="0" y="9"/>
                  </a:cxn>
                </a:cxnLst>
                <a:rect l="0" t="0" r="r" b="b"/>
                <a:pathLst>
                  <a:path w="12" h="9">
                    <a:moveTo>
                      <a:pt x="0" y="9"/>
                    </a:moveTo>
                    <a:lnTo>
                      <a:pt x="12" y="0"/>
                    </a:lnTo>
                    <a:lnTo>
                      <a:pt x="1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7" name="Freeform 123"/>
              <p:cNvSpPr>
                <a:spLocks/>
              </p:cNvSpPr>
              <p:nvPr/>
            </p:nvSpPr>
            <p:spPr bwMode="auto">
              <a:xfrm>
                <a:off x="5110" y="1309"/>
                <a:ext cx="15" cy="10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10" y="6"/>
                  </a:cxn>
                  <a:cxn ang="0">
                    <a:pos x="7" y="8"/>
                  </a:cxn>
                  <a:cxn ang="0">
                    <a:pos x="6" y="10"/>
                  </a:cxn>
                  <a:cxn ang="0">
                    <a:pos x="3" y="10"/>
                  </a:cxn>
                  <a:cxn ang="0">
                    <a:pos x="0" y="8"/>
                  </a:cxn>
                  <a:cxn ang="0">
                    <a:pos x="4" y="3"/>
                  </a:cxn>
                  <a:cxn ang="0">
                    <a:pos x="7" y="2"/>
                  </a:cxn>
                  <a:cxn ang="0">
                    <a:pos x="9" y="0"/>
                  </a:cxn>
                  <a:cxn ang="0">
                    <a:pos x="12" y="0"/>
                  </a:cxn>
                  <a:cxn ang="0">
                    <a:pos x="15" y="2"/>
                  </a:cxn>
                </a:cxnLst>
                <a:rect l="0" t="0" r="r" b="b"/>
                <a:pathLst>
                  <a:path w="15" h="10">
                    <a:moveTo>
                      <a:pt x="15" y="2"/>
                    </a:moveTo>
                    <a:lnTo>
                      <a:pt x="10" y="6"/>
                    </a:lnTo>
                    <a:lnTo>
                      <a:pt x="7" y="8"/>
                    </a:lnTo>
                    <a:lnTo>
                      <a:pt x="6" y="10"/>
                    </a:lnTo>
                    <a:lnTo>
                      <a:pt x="3" y="10"/>
                    </a:lnTo>
                    <a:lnTo>
                      <a:pt x="0" y="8"/>
                    </a:lnTo>
                    <a:lnTo>
                      <a:pt x="4" y="3"/>
                    </a:lnTo>
                    <a:lnTo>
                      <a:pt x="7" y="2"/>
                    </a:lnTo>
                    <a:lnTo>
                      <a:pt x="9" y="0"/>
                    </a:lnTo>
                    <a:lnTo>
                      <a:pt x="12" y="0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8" name="Freeform 124"/>
              <p:cNvSpPr>
                <a:spLocks/>
              </p:cNvSpPr>
              <p:nvPr/>
            </p:nvSpPr>
            <p:spPr bwMode="auto">
              <a:xfrm>
                <a:off x="4838" y="1311"/>
                <a:ext cx="60" cy="70"/>
              </a:xfrm>
              <a:custGeom>
                <a:avLst/>
                <a:gdLst/>
                <a:ahLst/>
                <a:cxnLst>
                  <a:cxn ang="0">
                    <a:pos x="55" y="29"/>
                  </a:cxn>
                  <a:cxn ang="0">
                    <a:pos x="26" y="62"/>
                  </a:cxn>
                  <a:cxn ang="0">
                    <a:pos x="24" y="68"/>
                  </a:cxn>
                  <a:cxn ang="0">
                    <a:pos x="0" y="70"/>
                  </a:cxn>
                  <a:cxn ang="0">
                    <a:pos x="1" y="67"/>
                  </a:cxn>
                  <a:cxn ang="0">
                    <a:pos x="6" y="65"/>
                  </a:cxn>
                  <a:cxn ang="0">
                    <a:pos x="9" y="63"/>
                  </a:cxn>
                  <a:cxn ang="0">
                    <a:pos x="14" y="62"/>
                  </a:cxn>
                  <a:cxn ang="0">
                    <a:pos x="17" y="60"/>
                  </a:cxn>
                  <a:cxn ang="0">
                    <a:pos x="18" y="57"/>
                  </a:cxn>
                  <a:cxn ang="0">
                    <a:pos x="20" y="54"/>
                  </a:cxn>
                  <a:cxn ang="0">
                    <a:pos x="18" y="49"/>
                  </a:cxn>
                  <a:cxn ang="0">
                    <a:pos x="11" y="42"/>
                  </a:cxn>
                  <a:cxn ang="0">
                    <a:pos x="12" y="39"/>
                  </a:cxn>
                  <a:cxn ang="0">
                    <a:pos x="17" y="35"/>
                  </a:cxn>
                  <a:cxn ang="0">
                    <a:pos x="20" y="32"/>
                  </a:cxn>
                  <a:cxn ang="0">
                    <a:pos x="24" y="29"/>
                  </a:cxn>
                  <a:cxn ang="0">
                    <a:pos x="31" y="23"/>
                  </a:cxn>
                  <a:cxn ang="0">
                    <a:pos x="35" y="20"/>
                  </a:cxn>
                  <a:cxn ang="0">
                    <a:pos x="37" y="17"/>
                  </a:cxn>
                  <a:cxn ang="0">
                    <a:pos x="60" y="0"/>
                  </a:cxn>
                  <a:cxn ang="0">
                    <a:pos x="60" y="6"/>
                  </a:cxn>
                  <a:cxn ang="0">
                    <a:pos x="58" y="14"/>
                  </a:cxn>
                  <a:cxn ang="0">
                    <a:pos x="57" y="22"/>
                  </a:cxn>
                  <a:cxn ang="0">
                    <a:pos x="55" y="29"/>
                  </a:cxn>
                </a:cxnLst>
                <a:rect l="0" t="0" r="r" b="b"/>
                <a:pathLst>
                  <a:path w="60" h="70">
                    <a:moveTo>
                      <a:pt x="55" y="29"/>
                    </a:moveTo>
                    <a:lnTo>
                      <a:pt x="26" y="62"/>
                    </a:lnTo>
                    <a:lnTo>
                      <a:pt x="24" y="68"/>
                    </a:lnTo>
                    <a:lnTo>
                      <a:pt x="0" y="70"/>
                    </a:lnTo>
                    <a:lnTo>
                      <a:pt x="1" y="67"/>
                    </a:lnTo>
                    <a:lnTo>
                      <a:pt x="6" y="65"/>
                    </a:lnTo>
                    <a:lnTo>
                      <a:pt x="9" y="63"/>
                    </a:lnTo>
                    <a:lnTo>
                      <a:pt x="14" y="62"/>
                    </a:lnTo>
                    <a:lnTo>
                      <a:pt x="17" y="60"/>
                    </a:lnTo>
                    <a:lnTo>
                      <a:pt x="18" y="57"/>
                    </a:lnTo>
                    <a:lnTo>
                      <a:pt x="20" y="54"/>
                    </a:lnTo>
                    <a:lnTo>
                      <a:pt x="18" y="49"/>
                    </a:lnTo>
                    <a:lnTo>
                      <a:pt x="11" y="42"/>
                    </a:lnTo>
                    <a:lnTo>
                      <a:pt x="12" y="39"/>
                    </a:lnTo>
                    <a:lnTo>
                      <a:pt x="17" y="35"/>
                    </a:lnTo>
                    <a:lnTo>
                      <a:pt x="20" y="32"/>
                    </a:lnTo>
                    <a:lnTo>
                      <a:pt x="24" y="29"/>
                    </a:lnTo>
                    <a:lnTo>
                      <a:pt x="31" y="23"/>
                    </a:lnTo>
                    <a:lnTo>
                      <a:pt x="35" y="20"/>
                    </a:lnTo>
                    <a:lnTo>
                      <a:pt x="37" y="17"/>
                    </a:lnTo>
                    <a:lnTo>
                      <a:pt x="60" y="0"/>
                    </a:lnTo>
                    <a:lnTo>
                      <a:pt x="60" y="6"/>
                    </a:lnTo>
                    <a:lnTo>
                      <a:pt x="58" y="14"/>
                    </a:lnTo>
                    <a:lnTo>
                      <a:pt x="57" y="22"/>
                    </a:lnTo>
                    <a:lnTo>
                      <a:pt x="55" y="2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69" name="Freeform 125"/>
              <p:cNvSpPr>
                <a:spLocks/>
              </p:cNvSpPr>
              <p:nvPr/>
            </p:nvSpPr>
            <p:spPr bwMode="auto">
              <a:xfrm>
                <a:off x="4543" y="1315"/>
                <a:ext cx="40" cy="44"/>
              </a:xfrm>
              <a:custGeom>
                <a:avLst/>
                <a:gdLst/>
                <a:ahLst/>
                <a:cxnLst>
                  <a:cxn ang="0">
                    <a:pos x="8" y="41"/>
                  </a:cxn>
                  <a:cxn ang="0">
                    <a:pos x="6" y="42"/>
                  </a:cxn>
                  <a:cxn ang="0">
                    <a:pos x="3" y="42"/>
                  </a:cxn>
                  <a:cxn ang="0">
                    <a:pos x="2" y="44"/>
                  </a:cxn>
                  <a:cxn ang="0">
                    <a:pos x="2" y="35"/>
                  </a:cxn>
                  <a:cxn ang="0">
                    <a:pos x="0" y="31"/>
                  </a:cxn>
                  <a:cxn ang="0">
                    <a:pos x="3" y="30"/>
                  </a:cxn>
                  <a:cxn ang="0">
                    <a:pos x="5" y="28"/>
                  </a:cxn>
                  <a:cxn ang="0">
                    <a:pos x="8" y="27"/>
                  </a:cxn>
                  <a:cxn ang="0">
                    <a:pos x="12" y="22"/>
                  </a:cxn>
                  <a:cxn ang="0">
                    <a:pos x="15" y="21"/>
                  </a:cxn>
                  <a:cxn ang="0">
                    <a:pos x="18" y="19"/>
                  </a:cxn>
                  <a:cxn ang="0">
                    <a:pos x="20" y="18"/>
                  </a:cxn>
                  <a:cxn ang="0">
                    <a:pos x="23" y="16"/>
                  </a:cxn>
                  <a:cxn ang="0">
                    <a:pos x="25" y="13"/>
                  </a:cxn>
                  <a:cxn ang="0">
                    <a:pos x="28" y="11"/>
                  </a:cxn>
                  <a:cxn ang="0">
                    <a:pos x="32" y="7"/>
                  </a:cxn>
                  <a:cxn ang="0">
                    <a:pos x="35" y="5"/>
                  </a:cxn>
                  <a:cxn ang="0">
                    <a:pos x="40" y="0"/>
                  </a:cxn>
                  <a:cxn ang="0">
                    <a:pos x="40" y="4"/>
                  </a:cxn>
                  <a:cxn ang="0">
                    <a:pos x="8" y="41"/>
                  </a:cxn>
                </a:cxnLst>
                <a:rect l="0" t="0" r="r" b="b"/>
                <a:pathLst>
                  <a:path w="40" h="44">
                    <a:moveTo>
                      <a:pt x="8" y="41"/>
                    </a:moveTo>
                    <a:lnTo>
                      <a:pt x="6" y="42"/>
                    </a:lnTo>
                    <a:lnTo>
                      <a:pt x="3" y="42"/>
                    </a:lnTo>
                    <a:lnTo>
                      <a:pt x="2" y="44"/>
                    </a:lnTo>
                    <a:lnTo>
                      <a:pt x="2" y="35"/>
                    </a:lnTo>
                    <a:lnTo>
                      <a:pt x="0" y="31"/>
                    </a:lnTo>
                    <a:lnTo>
                      <a:pt x="3" y="30"/>
                    </a:lnTo>
                    <a:lnTo>
                      <a:pt x="5" y="28"/>
                    </a:lnTo>
                    <a:lnTo>
                      <a:pt x="8" y="27"/>
                    </a:lnTo>
                    <a:lnTo>
                      <a:pt x="12" y="22"/>
                    </a:lnTo>
                    <a:lnTo>
                      <a:pt x="15" y="21"/>
                    </a:lnTo>
                    <a:lnTo>
                      <a:pt x="18" y="19"/>
                    </a:lnTo>
                    <a:lnTo>
                      <a:pt x="20" y="18"/>
                    </a:lnTo>
                    <a:lnTo>
                      <a:pt x="23" y="16"/>
                    </a:lnTo>
                    <a:lnTo>
                      <a:pt x="25" y="13"/>
                    </a:lnTo>
                    <a:lnTo>
                      <a:pt x="28" y="11"/>
                    </a:lnTo>
                    <a:lnTo>
                      <a:pt x="32" y="7"/>
                    </a:lnTo>
                    <a:lnTo>
                      <a:pt x="35" y="5"/>
                    </a:lnTo>
                    <a:lnTo>
                      <a:pt x="40" y="0"/>
                    </a:lnTo>
                    <a:lnTo>
                      <a:pt x="40" y="4"/>
                    </a:lnTo>
                    <a:lnTo>
                      <a:pt x="8" y="41"/>
                    </a:lnTo>
                    <a:close/>
                  </a:path>
                </a:pathLst>
              </a:custGeom>
              <a:solidFill>
                <a:srgbClr val="F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70" name="Freeform 126"/>
              <p:cNvSpPr>
                <a:spLocks/>
              </p:cNvSpPr>
              <p:nvPr/>
            </p:nvSpPr>
            <p:spPr bwMode="auto">
              <a:xfrm>
                <a:off x="4546" y="1331"/>
                <a:ext cx="35" cy="56"/>
              </a:xfrm>
              <a:custGeom>
                <a:avLst/>
                <a:gdLst/>
                <a:ahLst/>
                <a:cxnLst>
                  <a:cxn ang="0">
                    <a:pos x="2" y="56"/>
                  </a:cxn>
                  <a:cxn ang="0">
                    <a:pos x="0" y="39"/>
                  </a:cxn>
                  <a:cxn ang="0">
                    <a:pos x="19" y="20"/>
                  </a:cxn>
                  <a:cxn ang="0">
                    <a:pos x="22" y="15"/>
                  </a:cxn>
                  <a:cxn ang="0">
                    <a:pos x="26" y="9"/>
                  </a:cxn>
                  <a:cxn ang="0">
                    <a:pos x="35" y="0"/>
                  </a:cxn>
                  <a:cxn ang="0">
                    <a:pos x="31" y="8"/>
                  </a:cxn>
                  <a:cxn ang="0">
                    <a:pos x="26" y="14"/>
                  </a:cxn>
                  <a:cxn ang="0">
                    <a:pos x="23" y="22"/>
                  </a:cxn>
                  <a:cxn ang="0">
                    <a:pos x="19" y="29"/>
                  </a:cxn>
                  <a:cxn ang="0">
                    <a:pos x="15" y="36"/>
                  </a:cxn>
                  <a:cxn ang="0">
                    <a:pos x="11" y="43"/>
                  </a:cxn>
                  <a:cxn ang="0">
                    <a:pos x="6" y="50"/>
                  </a:cxn>
                  <a:cxn ang="0">
                    <a:pos x="2" y="56"/>
                  </a:cxn>
                </a:cxnLst>
                <a:rect l="0" t="0" r="r" b="b"/>
                <a:pathLst>
                  <a:path w="35" h="56">
                    <a:moveTo>
                      <a:pt x="2" y="56"/>
                    </a:moveTo>
                    <a:lnTo>
                      <a:pt x="0" y="39"/>
                    </a:lnTo>
                    <a:lnTo>
                      <a:pt x="19" y="20"/>
                    </a:lnTo>
                    <a:lnTo>
                      <a:pt x="22" y="15"/>
                    </a:lnTo>
                    <a:lnTo>
                      <a:pt x="26" y="9"/>
                    </a:lnTo>
                    <a:lnTo>
                      <a:pt x="35" y="0"/>
                    </a:lnTo>
                    <a:lnTo>
                      <a:pt x="31" y="8"/>
                    </a:lnTo>
                    <a:lnTo>
                      <a:pt x="26" y="14"/>
                    </a:lnTo>
                    <a:lnTo>
                      <a:pt x="23" y="22"/>
                    </a:lnTo>
                    <a:lnTo>
                      <a:pt x="19" y="29"/>
                    </a:lnTo>
                    <a:lnTo>
                      <a:pt x="15" y="36"/>
                    </a:lnTo>
                    <a:lnTo>
                      <a:pt x="11" y="43"/>
                    </a:lnTo>
                    <a:lnTo>
                      <a:pt x="6" y="50"/>
                    </a:lnTo>
                    <a:lnTo>
                      <a:pt x="2" y="56"/>
                    </a:lnTo>
                    <a:close/>
                  </a:path>
                </a:pathLst>
              </a:custGeom>
              <a:solidFill>
                <a:srgbClr val="F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71" name="Freeform 127"/>
              <p:cNvSpPr>
                <a:spLocks/>
              </p:cNvSpPr>
              <p:nvPr/>
            </p:nvSpPr>
            <p:spPr bwMode="auto">
              <a:xfrm>
                <a:off x="5140" y="1336"/>
                <a:ext cx="6" cy="7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5" y="3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5" y="4"/>
                  </a:cxn>
                  <a:cxn ang="0">
                    <a:pos x="3" y="7"/>
                  </a:cxn>
                  <a:cxn ang="0">
                    <a:pos x="0" y="7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lnTo>
                      <a:pt x="5" y="3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5" y="4"/>
                    </a:lnTo>
                    <a:lnTo>
                      <a:pt x="3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72" name="Freeform 128"/>
              <p:cNvSpPr>
                <a:spLocks/>
              </p:cNvSpPr>
              <p:nvPr/>
            </p:nvSpPr>
            <p:spPr bwMode="auto">
              <a:xfrm>
                <a:off x="4614" y="1340"/>
                <a:ext cx="12" cy="30"/>
              </a:xfrm>
              <a:custGeom>
                <a:avLst/>
                <a:gdLst/>
                <a:ahLst/>
                <a:cxnLst>
                  <a:cxn ang="0">
                    <a:pos x="3" y="30"/>
                  </a:cxn>
                  <a:cxn ang="0">
                    <a:pos x="0" y="30"/>
                  </a:cxn>
                  <a:cxn ang="0">
                    <a:pos x="0" y="22"/>
                  </a:cxn>
                  <a:cxn ang="0">
                    <a:pos x="1" y="19"/>
                  </a:cxn>
                  <a:cxn ang="0">
                    <a:pos x="3" y="14"/>
                  </a:cxn>
                  <a:cxn ang="0">
                    <a:pos x="4" y="11"/>
                  </a:cxn>
                  <a:cxn ang="0">
                    <a:pos x="6" y="8"/>
                  </a:cxn>
                  <a:cxn ang="0">
                    <a:pos x="7" y="3"/>
                  </a:cxn>
                  <a:cxn ang="0">
                    <a:pos x="7" y="0"/>
                  </a:cxn>
                  <a:cxn ang="0">
                    <a:pos x="12" y="0"/>
                  </a:cxn>
                  <a:cxn ang="0">
                    <a:pos x="3" y="30"/>
                  </a:cxn>
                </a:cxnLst>
                <a:rect l="0" t="0" r="r" b="b"/>
                <a:pathLst>
                  <a:path w="12" h="30">
                    <a:moveTo>
                      <a:pt x="3" y="30"/>
                    </a:moveTo>
                    <a:lnTo>
                      <a:pt x="0" y="30"/>
                    </a:lnTo>
                    <a:lnTo>
                      <a:pt x="0" y="22"/>
                    </a:lnTo>
                    <a:lnTo>
                      <a:pt x="1" y="19"/>
                    </a:lnTo>
                    <a:lnTo>
                      <a:pt x="3" y="14"/>
                    </a:lnTo>
                    <a:lnTo>
                      <a:pt x="4" y="11"/>
                    </a:lnTo>
                    <a:lnTo>
                      <a:pt x="6" y="8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12" y="0"/>
                    </a:lnTo>
                    <a:lnTo>
                      <a:pt x="3" y="30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73" name="Freeform 129"/>
              <p:cNvSpPr>
                <a:spLocks/>
              </p:cNvSpPr>
              <p:nvPr/>
            </p:nvSpPr>
            <p:spPr bwMode="auto">
              <a:xfrm>
                <a:off x="5143" y="1346"/>
                <a:ext cx="103" cy="52"/>
              </a:xfrm>
              <a:custGeom>
                <a:avLst/>
                <a:gdLst/>
                <a:ahLst/>
                <a:cxnLst>
                  <a:cxn ang="0">
                    <a:pos x="103" y="0"/>
                  </a:cxn>
                  <a:cxn ang="0">
                    <a:pos x="103" y="5"/>
                  </a:cxn>
                  <a:cxn ang="0">
                    <a:pos x="102" y="10"/>
                  </a:cxn>
                  <a:cxn ang="0">
                    <a:pos x="100" y="14"/>
                  </a:cxn>
                  <a:cxn ang="0">
                    <a:pos x="99" y="19"/>
                  </a:cxn>
                  <a:cxn ang="0">
                    <a:pos x="97" y="24"/>
                  </a:cxn>
                  <a:cxn ang="0">
                    <a:pos x="97" y="30"/>
                  </a:cxn>
                  <a:cxn ang="0">
                    <a:pos x="96" y="35"/>
                  </a:cxn>
                  <a:cxn ang="0">
                    <a:pos x="96" y="39"/>
                  </a:cxn>
                  <a:cxn ang="0">
                    <a:pos x="89" y="41"/>
                  </a:cxn>
                  <a:cxn ang="0">
                    <a:pos x="83" y="42"/>
                  </a:cxn>
                  <a:cxn ang="0">
                    <a:pos x="79" y="44"/>
                  </a:cxn>
                  <a:cxn ang="0">
                    <a:pos x="73" y="46"/>
                  </a:cxn>
                  <a:cxn ang="0">
                    <a:pos x="60" y="46"/>
                  </a:cxn>
                  <a:cxn ang="0">
                    <a:pos x="54" y="47"/>
                  </a:cxn>
                  <a:cxn ang="0">
                    <a:pos x="43" y="47"/>
                  </a:cxn>
                  <a:cxn ang="0">
                    <a:pos x="37" y="49"/>
                  </a:cxn>
                  <a:cxn ang="0">
                    <a:pos x="19" y="49"/>
                  </a:cxn>
                  <a:cxn ang="0">
                    <a:pos x="13" y="50"/>
                  </a:cxn>
                  <a:cxn ang="0">
                    <a:pos x="7" y="50"/>
                  </a:cxn>
                  <a:cxn ang="0">
                    <a:pos x="0" y="52"/>
                  </a:cxn>
                  <a:cxn ang="0">
                    <a:pos x="7" y="49"/>
                  </a:cxn>
                  <a:cxn ang="0">
                    <a:pos x="13" y="44"/>
                  </a:cxn>
                  <a:cxn ang="0">
                    <a:pos x="20" y="41"/>
                  </a:cxn>
                  <a:cxn ang="0">
                    <a:pos x="27" y="38"/>
                  </a:cxn>
                  <a:cxn ang="0">
                    <a:pos x="33" y="35"/>
                  </a:cxn>
                  <a:cxn ang="0">
                    <a:pos x="39" y="32"/>
                  </a:cxn>
                  <a:cxn ang="0">
                    <a:pos x="45" y="28"/>
                  </a:cxn>
                  <a:cxn ang="0">
                    <a:pos x="51" y="25"/>
                  </a:cxn>
                  <a:cxn ang="0">
                    <a:pos x="59" y="22"/>
                  </a:cxn>
                  <a:cxn ang="0">
                    <a:pos x="65" y="19"/>
                  </a:cxn>
                  <a:cxn ang="0">
                    <a:pos x="71" y="16"/>
                  </a:cxn>
                  <a:cxn ang="0">
                    <a:pos x="77" y="13"/>
                  </a:cxn>
                  <a:cxn ang="0">
                    <a:pos x="83" y="10"/>
                  </a:cxn>
                  <a:cxn ang="0">
                    <a:pos x="91" y="7"/>
                  </a:cxn>
                  <a:cxn ang="0">
                    <a:pos x="97" y="4"/>
                  </a:cxn>
                  <a:cxn ang="0">
                    <a:pos x="103" y="0"/>
                  </a:cxn>
                </a:cxnLst>
                <a:rect l="0" t="0" r="r" b="b"/>
                <a:pathLst>
                  <a:path w="103" h="52">
                    <a:moveTo>
                      <a:pt x="103" y="0"/>
                    </a:moveTo>
                    <a:lnTo>
                      <a:pt x="103" y="5"/>
                    </a:lnTo>
                    <a:lnTo>
                      <a:pt x="102" y="10"/>
                    </a:lnTo>
                    <a:lnTo>
                      <a:pt x="100" y="14"/>
                    </a:lnTo>
                    <a:lnTo>
                      <a:pt x="99" y="19"/>
                    </a:lnTo>
                    <a:lnTo>
                      <a:pt x="97" y="24"/>
                    </a:lnTo>
                    <a:lnTo>
                      <a:pt x="97" y="30"/>
                    </a:lnTo>
                    <a:lnTo>
                      <a:pt x="96" y="35"/>
                    </a:lnTo>
                    <a:lnTo>
                      <a:pt x="96" y="39"/>
                    </a:lnTo>
                    <a:lnTo>
                      <a:pt x="89" y="41"/>
                    </a:lnTo>
                    <a:lnTo>
                      <a:pt x="83" y="42"/>
                    </a:lnTo>
                    <a:lnTo>
                      <a:pt x="79" y="44"/>
                    </a:lnTo>
                    <a:lnTo>
                      <a:pt x="73" y="46"/>
                    </a:lnTo>
                    <a:lnTo>
                      <a:pt x="60" y="46"/>
                    </a:lnTo>
                    <a:lnTo>
                      <a:pt x="54" y="47"/>
                    </a:lnTo>
                    <a:lnTo>
                      <a:pt x="43" y="47"/>
                    </a:lnTo>
                    <a:lnTo>
                      <a:pt x="37" y="49"/>
                    </a:lnTo>
                    <a:lnTo>
                      <a:pt x="19" y="49"/>
                    </a:lnTo>
                    <a:lnTo>
                      <a:pt x="13" y="50"/>
                    </a:lnTo>
                    <a:lnTo>
                      <a:pt x="7" y="50"/>
                    </a:lnTo>
                    <a:lnTo>
                      <a:pt x="0" y="52"/>
                    </a:lnTo>
                    <a:lnTo>
                      <a:pt x="7" y="49"/>
                    </a:lnTo>
                    <a:lnTo>
                      <a:pt x="13" y="44"/>
                    </a:lnTo>
                    <a:lnTo>
                      <a:pt x="20" y="41"/>
                    </a:lnTo>
                    <a:lnTo>
                      <a:pt x="27" y="38"/>
                    </a:lnTo>
                    <a:lnTo>
                      <a:pt x="33" y="35"/>
                    </a:lnTo>
                    <a:lnTo>
                      <a:pt x="39" y="32"/>
                    </a:lnTo>
                    <a:lnTo>
                      <a:pt x="45" y="28"/>
                    </a:lnTo>
                    <a:lnTo>
                      <a:pt x="51" y="25"/>
                    </a:lnTo>
                    <a:lnTo>
                      <a:pt x="59" y="22"/>
                    </a:lnTo>
                    <a:lnTo>
                      <a:pt x="65" y="19"/>
                    </a:lnTo>
                    <a:lnTo>
                      <a:pt x="71" y="16"/>
                    </a:lnTo>
                    <a:lnTo>
                      <a:pt x="77" y="13"/>
                    </a:lnTo>
                    <a:lnTo>
                      <a:pt x="83" y="10"/>
                    </a:lnTo>
                    <a:lnTo>
                      <a:pt x="91" y="7"/>
                    </a:lnTo>
                    <a:lnTo>
                      <a:pt x="97" y="4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CCCC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74" name="Freeform 130"/>
              <p:cNvSpPr>
                <a:spLocks/>
              </p:cNvSpPr>
              <p:nvPr/>
            </p:nvSpPr>
            <p:spPr bwMode="auto">
              <a:xfrm>
                <a:off x="5286" y="1360"/>
                <a:ext cx="100" cy="27"/>
              </a:xfrm>
              <a:custGeom>
                <a:avLst/>
                <a:gdLst/>
                <a:ahLst/>
                <a:cxnLst>
                  <a:cxn ang="0">
                    <a:pos x="95" y="14"/>
                  </a:cxn>
                  <a:cxn ang="0">
                    <a:pos x="100" y="19"/>
                  </a:cxn>
                  <a:cxn ang="0">
                    <a:pos x="100" y="22"/>
                  </a:cxn>
                  <a:cxn ang="0">
                    <a:pos x="98" y="25"/>
                  </a:cxn>
                  <a:cxn ang="0">
                    <a:pos x="95" y="27"/>
                  </a:cxn>
                  <a:cxn ang="0">
                    <a:pos x="91" y="27"/>
                  </a:cxn>
                  <a:cxn ang="0">
                    <a:pos x="88" y="25"/>
                  </a:cxn>
                  <a:cxn ang="0">
                    <a:pos x="85" y="24"/>
                  </a:cxn>
                  <a:cxn ang="0">
                    <a:pos x="82" y="22"/>
                  </a:cxn>
                  <a:cxn ang="0">
                    <a:pos x="79" y="19"/>
                  </a:cxn>
                  <a:cxn ang="0">
                    <a:pos x="77" y="19"/>
                  </a:cxn>
                  <a:cxn ang="0">
                    <a:pos x="74" y="18"/>
                  </a:cxn>
                  <a:cxn ang="0">
                    <a:pos x="71" y="16"/>
                  </a:cxn>
                  <a:cxn ang="0">
                    <a:pos x="68" y="14"/>
                  </a:cxn>
                  <a:cxn ang="0">
                    <a:pos x="65" y="14"/>
                  </a:cxn>
                  <a:cxn ang="0">
                    <a:pos x="62" y="13"/>
                  </a:cxn>
                  <a:cxn ang="0">
                    <a:pos x="57" y="13"/>
                  </a:cxn>
                  <a:cxn ang="0">
                    <a:pos x="54" y="11"/>
                  </a:cxn>
                  <a:cxn ang="0">
                    <a:pos x="45" y="11"/>
                  </a:cxn>
                  <a:cxn ang="0">
                    <a:pos x="42" y="13"/>
                  </a:cxn>
                  <a:cxn ang="0">
                    <a:pos x="37" y="13"/>
                  </a:cxn>
                  <a:cxn ang="0">
                    <a:pos x="34" y="14"/>
                  </a:cxn>
                  <a:cxn ang="0">
                    <a:pos x="31" y="16"/>
                  </a:cxn>
                  <a:cxn ang="0">
                    <a:pos x="29" y="18"/>
                  </a:cxn>
                  <a:cxn ang="0">
                    <a:pos x="26" y="19"/>
                  </a:cxn>
                  <a:cxn ang="0">
                    <a:pos x="22" y="18"/>
                  </a:cxn>
                  <a:cxn ang="0">
                    <a:pos x="19" y="18"/>
                  </a:cxn>
                  <a:cxn ang="0">
                    <a:pos x="16" y="21"/>
                  </a:cxn>
                  <a:cxn ang="0">
                    <a:pos x="12" y="22"/>
                  </a:cxn>
                  <a:cxn ang="0">
                    <a:pos x="9" y="24"/>
                  </a:cxn>
                  <a:cxn ang="0">
                    <a:pos x="6" y="24"/>
                  </a:cxn>
                  <a:cxn ang="0">
                    <a:pos x="3" y="22"/>
                  </a:cxn>
                  <a:cxn ang="0">
                    <a:pos x="2" y="18"/>
                  </a:cxn>
                  <a:cxn ang="0">
                    <a:pos x="0" y="14"/>
                  </a:cxn>
                  <a:cxn ang="0">
                    <a:pos x="0" y="13"/>
                  </a:cxn>
                  <a:cxn ang="0">
                    <a:pos x="2" y="10"/>
                  </a:cxn>
                  <a:cxn ang="0">
                    <a:pos x="5" y="7"/>
                  </a:cxn>
                  <a:cxn ang="0">
                    <a:pos x="8" y="5"/>
                  </a:cxn>
                  <a:cxn ang="0">
                    <a:pos x="11" y="4"/>
                  </a:cxn>
                  <a:cxn ang="0">
                    <a:pos x="12" y="2"/>
                  </a:cxn>
                  <a:cxn ang="0">
                    <a:pos x="16" y="2"/>
                  </a:cxn>
                  <a:cxn ang="0">
                    <a:pos x="20" y="0"/>
                  </a:cxn>
                  <a:cxn ang="0">
                    <a:pos x="48" y="0"/>
                  </a:cxn>
                  <a:cxn ang="0">
                    <a:pos x="52" y="2"/>
                  </a:cxn>
                  <a:cxn ang="0">
                    <a:pos x="55" y="2"/>
                  </a:cxn>
                  <a:cxn ang="0">
                    <a:pos x="60" y="4"/>
                  </a:cxn>
                  <a:cxn ang="0">
                    <a:pos x="65" y="4"/>
                  </a:cxn>
                  <a:cxn ang="0">
                    <a:pos x="68" y="5"/>
                  </a:cxn>
                  <a:cxn ang="0">
                    <a:pos x="72" y="5"/>
                  </a:cxn>
                  <a:cxn ang="0">
                    <a:pos x="77" y="7"/>
                  </a:cxn>
                  <a:cxn ang="0">
                    <a:pos x="95" y="14"/>
                  </a:cxn>
                </a:cxnLst>
                <a:rect l="0" t="0" r="r" b="b"/>
                <a:pathLst>
                  <a:path w="100" h="27">
                    <a:moveTo>
                      <a:pt x="95" y="14"/>
                    </a:moveTo>
                    <a:lnTo>
                      <a:pt x="100" y="19"/>
                    </a:lnTo>
                    <a:lnTo>
                      <a:pt x="100" y="22"/>
                    </a:lnTo>
                    <a:lnTo>
                      <a:pt x="98" y="25"/>
                    </a:lnTo>
                    <a:lnTo>
                      <a:pt x="95" y="27"/>
                    </a:lnTo>
                    <a:lnTo>
                      <a:pt x="91" y="27"/>
                    </a:lnTo>
                    <a:lnTo>
                      <a:pt x="88" y="25"/>
                    </a:lnTo>
                    <a:lnTo>
                      <a:pt x="85" y="24"/>
                    </a:lnTo>
                    <a:lnTo>
                      <a:pt x="82" y="22"/>
                    </a:lnTo>
                    <a:lnTo>
                      <a:pt x="79" y="19"/>
                    </a:lnTo>
                    <a:lnTo>
                      <a:pt x="77" y="19"/>
                    </a:lnTo>
                    <a:lnTo>
                      <a:pt x="74" y="18"/>
                    </a:lnTo>
                    <a:lnTo>
                      <a:pt x="71" y="16"/>
                    </a:lnTo>
                    <a:lnTo>
                      <a:pt x="68" y="14"/>
                    </a:lnTo>
                    <a:lnTo>
                      <a:pt x="65" y="14"/>
                    </a:lnTo>
                    <a:lnTo>
                      <a:pt x="62" y="13"/>
                    </a:lnTo>
                    <a:lnTo>
                      <a:pt x="57" y="13"/>
                    </a:lnTo>
                    <a:lnTo>
                      <a:pt x="54" y="11"/>
                    </a:lnTo>
                    <a:lnTo>
                      <a:pt x="45" y="11"/>
                    </a:lnTo>
                    <a:lnTo>
                      <a:pt x="42" y="13"/>
                    </a:lnTo>
                    <a:lnTo>
                      <a:pt x="37" y="13"/>
                    </a:lnTo>
                    <a:lnTo>
                      <a:pt x="34" y="14"/>
                    </a:lnTo>
                    <a:lnTo>
                      <a:pt x="31" y="16"/>
                    </a:lnTo>
                    <a:lnTo>
                      <a:pt x="29" y="18"/>
                    </a:lnTo>
                    <a:lnTo>
                      <a:pt x="26" y="19"/>
                    </a:lnTo>
                    <a:lnTo>
                      <a:pt x="22" y="18"/>
                    </a:lnTo>
                    <a:lnTo>
                      <a:pt x="19" y="18"/>
                    </a:lnTo>
                    <a:lnTo>
                      <a:pt x="16" y="21"/>
                    </a:lnTo>
                    <a:lnTo>
                      <a:pt x="12" y="22"/>
                    </a:lnTo>
                    <a:lnTo>
                      <a:pt x="9" y="24"/>
                    </a:lnTo>
                    <a:lnTo>
                      <a:pt x="6" y="24"/>
                    </a:lnTo>
                    <a:lnTo>
                      <a:pt x="3" y="22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2" y="10"/>
                    </a:lnTo>
                    <a:lnTo>
                      <a:pt x="5" y="7"/>
                    </a:lnTo>
                    <a:lnTo>
                      <a:pt x="8" y="5"/>
                    </a:lnTo>
                    <a:lnTo>
                      <a:pt x="11" y="4"/>
                    </a:lnTo>
                    <a:lnTo>
                      <a:pt x="12" y="2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48" y="0"/>
                    </a:lnTo>
                    <a:lnTo>
                      <a:pt x="52" y="2"/>
                    </a:lnTo>
                    <a:lnTo>
                      <a:pt x="55" y="2"/>
                    </a:lnTo>
                    <a:lnTo>
                      <a:pt x="60" y="4"/>
                    </a:lnTo>
                    <a:lnTo>
                      <a:pt x="65" y="4"/>
                    </a:lnTo>
                    <a:lnTo>
                      <a:pt x="68" y="5"/>
                    </a:lnTo>
                    <a:lnTo>
                      <a:pt x="72" y="5"/>
                    </a:lnTo>
                    <a:lnTo>
                      <a:pt x="77" y="7"/>
                    </a:lnTo>
                    <a:lnTo>
                      <a:pt x="95" y="14"/>
                    </a:lnTo>
                    <a:close/>
                  </a:path>
                </a:pathLst>
              </a:custGeom>
              <a:solidFill>
                <a:srgbClr val="FFF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75" name="Freeform 131"/>
              <p:cNvSpPr>
                <a:spLocks/>
              </p:cNvSpPr>
              <p:nvPr/>
            </p:nvSpPr>
            <p:spPr bwMode="auto">
              <a:xfrm>
                <a:off x="4548" y="1365"/>
                <a:ext cx="21" cy="45"/>
              </a:xfrm>
              <a:custGeom>
                <a:avLst/>
                <a:gdLst/>
                <a:ahLst/>
                <a:cxnLst>
                  <a:cxn ang="0">
                    <a:pos x="1" y="45"/>
                  </a:cxn>
                  <a:cxn ang="0">
                    <a:pos x="0" y="39"/>
                  </a:cxn>
                  <a:cxn ang="0">
                    <a:pos x="1" y="33"/>
                  </a:cxn>
                  <a:cxn ang="0">
                    <a:pos x="4" y="27"/>
                  </a:cxn>
                  <a:cxn ang="0">
                    <a:pos x="6" y="22"/>
                  </a:cxn>
                  <a:cxn ang="0">
                    <a:pos x="10" y="16"/>
                  </a:cxn>
                  <a:cxn ang="0">
                    <a:pos x="15" y="11"/>
                  </a:cxn>
                  <a:cxn ang="0">
                    <a:pos x="18" y="5"/>
                  </a:cxn>
                  <a:cxn ang="0">
                    <a:pos x="21" y="0"/>
                  </a:cxn>
                  <a:cxn ang="0">
                    <a:pos x="20" y="6"/>
                  </a:cxn>
                  <a:cxn ang="0">
                    <a:pos x="18" y="13"/>
                  </a:cxn>
                  <a:cxn ang="0">
                    <a:pos x="15" y="17"/>
                  </a:cxn>
                  <a:cxn ang="0">
                    <a:pos x="13" y="23"/>
                  </a:cxn>
                  <a:cxn ang="0">
                    <a:pos x="10" y="30"/>
                  </a:cxn>
                  <a:cxn ang="0">
                    <a:pos x="7" y="34"/>
                  </a:cxn>
                  <a:cxn ang="0">
                    <a:pos x="4" y="39"/>
                  </a:cxn>
                  <a:cxn ang="0">
                    <a:pos x="1" y="45"/>
                  </a:cxn>
                </a:cxnLst>
                <a:rect l="0" t="0" r="r" b="b"/>
                <a:pathLst>
                  <a:path w="21" h="45">
                    <a:moveTo>
                      <a:pt x="1" y="45"/>
                    </a:moveTo>
                    <a:lnTo>
                      <a:pt x="0" y="39"/>
                    </a:lnTo>
                    <a:lnTo>
                      <a:pt x="1" y="33"/>
                    </a:lnTo>
                    <a:lnTo>
                      <a:pt x="4" y="27"/>
                    </a:lnTo>
                    <a:lnTo>
                      <a:pt x="6" y="22"/>
                    </a:lnTo>
                    <a:lnTo>
                      <a:pt x="10" y="16"/>
                    </a:lnTo>
                    <a:lnTo>
                      <a:pt x="15" y="11"/>
                    </a:lnTo>
                    <a:lnTo>
                      <a:pt x="18" y="5"/>
                    </a:lnTo>
                    <a:lnTo>
                      <a:pt x="21" y="0"/>
                    </a:lnTo>
                    <a:lnTo>
                      <a:pt x="20" y="6"/>
                    </a:lnTo>
                    <a:lnTo>
                      <a:pt x="18" y="13"/>
                    </a:lnTo>
                    <a:lnTo>
                      <a:pt x="15" y="17"/>
                    </a:lnTo>
                    <a:lnTo>
                      <a:pt x="13" y="23"/>
                    </a:lnTo>
                    <a:lnTo>
                      <a:pt x="10" y="30"/>
                    </a:lnTo>
                    <a:lnTo>
                      <a:pt x="7" y="34"/>
                    </a:lnTo>
                    <a:lnTo>
                      <a:pt x="4" y="39"/>
                    </a:lnTo>
                    <a:lnTo>
                      <a:pt x="1" y="45"/>
                    </a:lnTo>
                    <a:close/>
                  </a:path>
                </a:pathLst>
              </a:custGeom>
              <a:solidFill>
                <a:srgbClr val="F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76" name="Freeform 132"/>
              <p:cNvSpPr>
                <a:spLocks/>
              </p:cNvSpPr>
              <p:nvPr/>
            </p:nvSpPr>
            <p:spPr bwMode="auto">
              <a:xfrm>
                <a:off x="5268" y="1370"/>
                <a:ext cx="12" cy="8"/>
              </a:xfrm>
              <a:custGeom>
                <a:avLst/>
                <a:gdLst/>
                <a:ahLst/>
                <a:cxnLst>
                  <a:cxn ang="0">
                    <a:pos x="12" y="8"/>
                  </a:cxn>
                  <a:cxn ang="0">
                    <a:pos x="3" y="8"/>
                  </a:cxn>
                  <a:cxn ang="0">
                    <a:pos x="1" y="6"/>
                  </a:cxn>
                  <a:cxn ang="0">
                    <a:pos x="0" y="6"/>
                  </a:cxn>
                  <a:cxn ang="0">
                    <a:pos x="4" y="0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6" y="3"/>
                  </a:cxn>
                  <a:cxn ang="0">
                    <a:pos x="7" y="3"/>
                  </a:cxn>
                  <a:cxn ang="0">
                    <a:pos x="9" y="4"/>
                  </a:cxn>
                  <a:cxn ang="0">
                    <a:pos x="9" y="6"/>
                  </a:cxn>
                  <a:cxn ang="0">
                    <a:pos x="11" y="8"/>
                  </a:cxn>
                  <a:cxn ang="0">
                    <a:pos x="12" y="8"/>
                  </a:cxn>
                </a:cxnLst>
                <a:rect l="0" t="0" r="r" b="b"/>
                <a:pathLst>
                  <a:path w="12" h="8">
                    <a:moveTo>
                      <a:pt x="12" y="8"/>
                    </a:moveTo>
                    <a:lnTo>
                      <a:pt x="3" y="8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11" y="8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77" name="Freeform 133"/>
              <p:cNvSpPr>
                <a:spLocks/>
              </p:cNvSpPr>
              <p:nvPr/>
            </p:nvSpPr>
            <p:spPr bwMode="auto">
              <a:xfrm>
                <a:off x="4967" y="1379"/>
                <a:ext cx="479" cy="138"/>
              </a:xfrm>
              <a:custGeom>
                <a:avLst/>
                <a:gdLst/>
                <a:ahLst/>
                <a:cxnLst>
                  <a:cxn ang="0">
                    <a:pos x="143" y="36"/>
                  </a:cxn>
                  <a:cxn ang="0">
                    <a:pos x="160" y="28"/>
                  </a:cxn>
                  <a:cxn ang="0">
                    <a:pos x="172" y="28"/>
                  </a:cxn>
                  <a:cxn ang="0">
                    <a:pos x="192" y="23"/>
                  </a:cxn>
                  <a:cxn ang="0">
                    <a:pos x="239" y="20"/>
                  </a:cxn>
                  <a:cxn ang="0">
                    <a:pos x="264" y="16"/>
                  </a:cxn>
                  <a:cxn ang="0">
                    <a:pos x="282" y="9"/>
                  </a:cxn>
                  <a:cxn ang="0">
                    <a:pos x="285" y="13"/>
                  </a:cxn>
                  <a:cxn ang="0">
                    <a:pos x="279" y="28"/>
                  </a:cxn>
                  <a:cxn ang="0">
                    <a:pos x="281" y="44"/>
                  </a:cxn>
                  <a:cxn ang="0">
                    <a:pos x="299" y="59"/>
                  </a:cxn>
                  <a:cxn ang="0">
                    <a:pos x="299" y="67"/>
                  </a:cxn>
                  <a:cxn ang="0">
                    <a:pos x="284" y="72"/>
                  </a:cxn>
                  <a:cxn ang="0">
                    <a:pos x="278" y="84"/>
                  </a:cxn>
                  <a:cxn ang="0">
                    <a:pos x="285" y="92"/>
                  </a:cxn>
                  <a:cxn ang="0">
                    <a:pos x="295" y="96"/>
                  </a:cxn>
                  <a:cxn ang="0">
                    <a:pos x="307" y="100"/>
                  </a:cxn>
                  <a:cxn ang="0">
                    <a:pos x="325" y="104"/>
                  </a:cxn>
                  <a:cxn ang="0">
                    <a:pos x="341" y="112"/>
                  </a:cxn>
                  <a:cxn ang="0">
                    <a:pos x="358" y="120"/>
                  </a:cxn>
                  <a:cxn ang="0">
                    <a:pos x="424" y="120"/>
                  </a:cxn>
                  <a:cxn ang="0">
                    <a:pos x="451" y="115"/>
                  </a:cxn>
                  <a:cxn ang="0">
                    <a:pos x="479" y="109"/>
                  </a:cxn>
                  <a:cxn ang="0">
                    <a:pos x="431" y="137"/>
                  </a:cxn>
                  <a:cxn ang="0">
                    <a:pos x="289" y="137"/>
                  </a:cxn>
                  <a:cxn ang="0">
                    <a:pos x="273" y="118"/>
                  </a:cxn>
                  <a:cxn ang="0">
                    <a:pos x="258" y="100"/>
                  </a:cxn>
                  <a:cxn ang="0">
                    <a:pos x="207" y="51"/>
                  </a:cxn>
                  <a:cxn ang="0">
                    <a:pos x="195" y="58"/>
                  </a:cxn>
                  <a:cxn ang="0">
                    <a:pos x="166" y="51"/>
                  </a:cxn>
                  <a:cxn ang="0">
                    <a:pos x="156" y="45"/>
                  </a:cxn>
                  <a:cxn ang="0">
                    <a:pos x="141" y="56"/>
                  </a:cxn>
                  <a:cxn ang="0">
                    <a:pos x="115" y="58"/>
                  </a:cxn>
                  <a:cxn ang="0">
                    <a:pos x="98" y="53"/>
                  </a:cxn>
                  <a:cxn ang="0">
                    <a:pos x="83" y="62"/>
                  </a:cxn>
                  <a:cxn ang="0">
                    <a:pos x="78" y="84"/>
                  </a:cxn>
                  <a:cxn ang="0">
                    <a:pos x="66" y="95"/>
                  </a:cxn>
                  <a:cxn ang="0">
                    <a:pos x="55" y="106"/>
                  </a:cxn>
                  <a:cxn ang="0">
                    <a:pos x="43" y="114"/>
                  </a:cxn>
                  <a:cxn ang="0">
                    <a:pos x="38" y="121"/>
                  </a:cxn>
                  <a:cxn ang="0">
                    <a:pos x="46" y="131"/>
                  </a:cxn>
                  <a:cxn ang="0">
                    <a:pos x="41" y="135"/>
                  </a:cxn>
                  <a:cxn ang="0">
                    <a:pos x="32" y="132"/>
                  </a:cxn>
                  <a:cxn ang="0">
                    <a:pos x="18" y="100"/>
                  </a:cxn>
                  <a:cxn ang="0">
                    <a:pos x="4" y="65"/>
                  </a:cxn>
                  <a:cxn ang="0">
                    <a:pos x="0" y="54"/>
                  </a:cxn>
                  <a:cxn ang="0">
                    <a:pos x="12" y="45"/>
                  </a:cxn>
                  <a:cxn ang="0">
                    <a:pos x="27" y="39"/>
                  </a:cxn>
                  <a:cxn ang="0">
                    <a:pos x="43" y="30"/>
                  </a:cxn>
                  <a:cxn ang="0">
                    <a:pos x="58" y="22"/>
                  </a:cxn>
                  <a:cxn ang="0">
                    <a:pos x="74" y="14"/>
                  </a:cxn>
                  <a:cxn ang="0">
                    <a:pos x="92" y="6"/>
                  </a:cxn>
                  <a:cxn ang="0">
                    <a:pos x="104" y="20"/>
                  </a:cxn>
                  <a:cxn ang="0">
                    <a:pos x="115" y="31"/>
                  </a:cxn>
                  <a:cxn ang="0">
                    <a:pos x="127" y="40"/>
                  </a:cxn>
                </a:cxnLst>
                <a:rect l="0" t="0" r="r" b="b"/>
                <a:pathLst>
                  <a:path w="479" h="138">
                    <a:moveTo>
                      <a:pt x="129" y="42"/>
                    </a:moveTo>
                    <a:lnTo>
                      <a:pt x="133" y="40"/>
                    </a:lnTo>
                    <a:lnTo>
                      <a:pt x="138" y="39"/>
                    </a:lnTo>
                    <a:lnTo>
                      <a:pt x="143" y="36"/>
                    </a:lnTo>
                    <a:lnTo>
                      <a:pt x="146" y="34"/>
                    </a:lnTo>
                    <a:lnTo>
                      <a:pt x="150" y="33"/>
                    </a:lnTo>
                    <a:lnTo>
                      <a:pt x="155" y="30"/>
                    </a:lnTo>
                    <a:lnTo>
                      <a:pt x="160" y="28"/>
                    </a:lnTo>
                    <a:lnTo>
                      <a:pt x="163" y="25"/>
                    </a:lnTo>
                    <a:lnTo>
                      <a:pt x="166" y="25"/>
                    </a:lnTo>
                    <a:lnTo>
                      <a:pt x="169" y="28"/>
                    </a:lnTo>
                    <a:lnTo>
                      <a:pt x="172" y="28"/>
                    </a:lnTo>
                    <a:lnTo>
                      <a:pt x="172" y="27"/>
                    </a:lnTo>
                    <a:lnTo>
                      <a:pt x="179" y="25"/>
                    </a:lnTo>
                    <a:lnTo>
                      <a:pt x="186" y="25"/>
                    </a:lnTo>
                    <a:lnTo>
                      <a:pt x="192" y="23"/>
                    </a:lnTo>
                    <a:lnTo>
                      <a:pt x="199" y="22"/>
                    </a:lnTo>
                    <a:lnTo>
                      <a:pt x="219" y="22"/>
                    </a:lnTo>
                    <a:lnTo>
                      <a:pt x="226" y="20"/>
                    </a:lnTo>
                    <a:lnTo>
                      <a:pt x="239" y="20"/>
                    </a:lnTo>
                    <a:lnTo>
                      <a:pt x="246" y="19"/>
                    </a:lnTo>
                    <a:lnTo>
                      <a:pt x="252" y="19"/>
                    </a:lnTo>
                    <a:lnTo>
                      <a:pt x="258" y="17"/>
                    </a:lnTo>
                    <a:lnTo>
                      <a:pt x="264" y="16"/>
                    </a:lnTo>
                    <a:lnTo>
                      <a:pt x="272" y="16"/>
                    </a:lnTo>
                    <a:lnTo>
                      <a:pt x="276" y="14"/>
                    </a:lnTo>
                    <a:lnTo>
                      <a:pt x="281" y="8"/>
                    </a:lnTo>
                    <a:lnTo>
                      <a:pt x="282" y="9"/>
                    </a:lnTo>
                    <a:lnTo>
                      <a:pt x="285" y="9"/>
                    </a:lnTo>
                    <a:lnTo>
                      <a:pt x="287" y="8"/>
                    </a:lnTo>
                    <a:lnTo>
                      <a:pt x="289" y="8"/>
                    </a:lnTo>
                    <a:lnTo>
                      <a:pt x="285" y="13"/>
                    </a:lnTo>
                    <a:lnTo>
                      <a:pt x="284" y="16"/>
                    </a:lnTo>
                    <a:lnTo>
                      <a:pt x="281" y="19"/>
                    </a:lnTo>
                    <a:lnTo>
                      <a:pt x="281" y="23"/>
                    </a:lnTo>
                    <a:lnTo>
                      <a:pt x="279" y="28"/>
                    </a:lnTo>
                    <a:lnTo>
                      <a:pt x="278" y="33"/>
                    </a:lnTo>
                    <a:lnTo>
                      <a:pt x="278" y="36"/>
                    </a:lnTo>
                    <a:lnTo>
                      <a:pt x="279" y="40"/>
                    </a:lnTo>
                    <a:lnTo>
                      <a:pt x="281" y="44"/>
                    </a:lnTo>
                    <a:lnTo>
                      <a:pt x="289" y="51"/>
                    </a:lnTo>
                    <a:lnTo>
                      <a:pt x="292" y="53"/>
                    </a:lnTo>
                    <a:lnTo>
                      <a:pt x="296" y="56"/>
                    </a:lnTo>
                    <a:lnTo>
                      <a:pt x="299" y="59"/>
                    </a:lnTo>
                    <a:lnTo>
                      <a:pt x="304" y="62"/>
                    </a:lnTo>
                    <a:lnTo>
                      <a:pt x="307" y="65"/>
                    </a:lnTo>
                    <a:lnTo>
                      <a:pt x="302" y="65"/>
                    </a:lnTo>
                    <a:lnTo>
                      <a:pt x="299" y="67"/>
                    </a:lnTo>
                    <a:lnTo>
                      <a:pt x="295" y="67"/>
                    </a:lnTo>
                    <a:lnTo>
                      <a:pt x="290" y="68"/>
                    </a:lnTo>
                    <a:lnTo>
                      <a:pt x="287" y="70"/>
                    </a:lnTo>
                    <a:lnTo>
                      <a:pt x="284" y="72"/>
                    </a:lnTo>
                    <a:lnTo>
                      <a:pt x="281" y="75"/>
                    </a:lnTo>
                    <a:lnTo>
                      <a:pt x="279" y="79"/>
                    </a:lnTo>
                    <a:lnTo>
                      <a:pt x="278" y="81"/>
                    </a:lnTo>
                    <a:lnTo>
                      <a:pt x="278" y="84"/>
                    </a:lnTo>
                    <a:lnTo>
                      <a:pt x="279" y="86"/>
                    </a:lnTo>
                    <a:lnTo>
                      <a:pt x="279" y="87"/>
                    </a:lnTo>
                    <a:lnTo>
                      <a:pt x="282" y="90"/>
                    </a:lnTo>
                    <a:lnTo>
                      <a:pt x="285" y="92"/>
                    </a:lnTo>
                    <a:lnTo>
                      <a:pt x="287" y="93"/>
                    </a:lnTo>
                    <a:lnTo>
                      <a:pt x="289" y="93"/>
                    </a:lnTo>
                    <a:lnTo>
                      <a:pt x="292" y="95"/>
                    </a:lnTo>
                    <a:lnTo>
                      <a:pt x="295" y="96"/>
                    </a:lnTo>
                    <a:lnTo>
                      <a:pt x="298" y="98"/>
                    </a:lnTo>
                    <a:lnTo>
                      <a:pt x="301" y="98"/>
                    </a:lnTo>
                    <a:lnTo>
                      <a:pt x="304" y="100"/>
                    </a:lnTo>
                    <a:lnTo>
                      <a:pt x="307" y="100"/>
                    </a:lnTo>
                    <a:lnTo>
                      <a:pt x="310" y="101"/>
                    </a:lnTo>
                    <a:lnTo>
                      <a:pt x="313" y="103"/>
                    </a:lnTo>
                    <a:lnTo>
                      <a:pt x="322" y="103"/>
                    </a:lnTo>
                    <a:lnTo>
                      <a:pt x="325" y="104"/>
                    </a:lnTo>
                    <a:lnTo>
                      <a:pt x="328" y="104"/>
                    </a:lnTo>
                    <a:lnTo>
                      <a:pt x="331" y="106"/>
                    </a:lnTo>
                    <a:lnTo>
                      <a:pt x="335" y="106"/>
                    </a:lnTo>
                    <a:lnTo>
                      <a:pt x="341" y="112"/>
                    </a:lnTo>
                    <a:lnTo>
                      <a:pt x="345" y="114"/>
                    </a:lnTo>
                    <a:lnTo>
                      <a:pt x="348" y="117"/>
                    </a:lnTo>
                    <a:lnTo>
                      <a:pt x="353" y="118"/>
                    </a:lnTo>
                    <a:lnTo>
                      <a:pt x="358" y="120"/>
                    </a:lnTo>
                    <a:lnTo>
                      <a:pt x="362" y="121"/>
                    </a:lnTo>
                    <a:lnTo>
                      <a:pt x="394" y="121"/>
                    </a:lnTo>
                    <a:lnTo>
                      <a:pt x="401" y="120"/>
                    </a:lnTo>
                    <a:lnTo>
                      <a:pt x="424" y="120"/>
                    </a:lnTo>
                    <a:lnTo>
                      <a:pt x="430" y="118"/>
                    </a:lnTo>
                    <a:lnTo>
                      <a:pt x="437" y="117"/>
                    </a:lnTo>
                    <a:lnTo>
                      <a:pt x="444" y="117"/>
                    </a:lnTo>
                    <a:lnTo>
                      <a:pt x="451" y="115"/>
                    </a:lnTo>
                    <a:lnTo>
                      <a:pt x="459" y="114"/>
                    </a:lnTo>
                    <a:lnTo>
                      <a:pt x="465" y="112"/>
                    </a:lnTo>
                    <a:lnTo>
                      <a:pt x="471" y="110"/>
                    </a:lnTo>
                    <a:lnTo>
                      <a:pt x="479" y="109"/>
                    </a:lnTo>
                    <a:lnTo>
                      <a:pt x="479" y="138"/>
                    </a:lnTo>
                    <a:lnTo>
                      <a:pt x="467" y="138"/>
                    </a:lnTo>
                    <a:lnTo>
                      <a:pt x="460" y="137"/>
                    </a:lnTo>
                    <a:lnTo>
                      <a:pt x="431" y="137"/>
                    </a:lnTo>
                    <a:lnTo>
                      <a:pt x="425" y="138"/>
                    </a:lnTo>
                    <a:lnTo>
                      <a:pt x="341" y="138"/>
                    </a:lnTo>
                    <a:lnTo>
                      <a:pt x="336" y="137"/>
                    </a:lnTo>
                    <a:lnTo>
                      <a:pt x="289" y="137"/>
                    </a:lnTo>
                    <a:lnTo>
                      <a:pt x="285" y="131"/>
                    </a:lnTo>
                    <a:lnTo>
                      <a:pt x="281" y="127"/>
                    </a:lnTo>
                    <a:lnTo>
                      <a:pt x="278" y="121"/>
                    </a:lnTo>
                    <a:lnTo>
                      <a:pt x="273" y="118"/>
                    </a:lnTo>
                    <a:lnTo>
                      <a:pt x="270" y="114"/>
                    </a:lnTo>
                    <a:lnTo>
                      <a:pt x="265" y="109"/>
                    </a:lnTo>
                    <a:lnTo>
                      <a:pt x="262" y="104"/>
                    </a:lnTo>
                    <a:lnTo>
                      <a:pt x="258" y="100"/>
                    </a:lnTo>
                    <a:lnTo>
                      <a:pt x="218" y="48"/>
                    </a:lnTo>
                    <a:lnTo>
                      <a:pt x="213" y="48"/>
                    </a:lnTo>
                    <a:lnTo>
                      <a:pt x="212" y="50"/>
                    </a:lnTo>
                    <a:lnTo>
                      <a:pt x="207" y="51"/>
                    </a:lnTo>
                    <a:lnTo>
                      <a:pt x="204" y="53"/>
                    </a:lnTo>
                    <a:lnTo>
                      <a:pt x="201" y="54"/>
                    </a:lnTo>
                    <a:lnTo>
                      <a:pt x="198" y="56"/>
                    </a:lnTo>
                    <a:lnTo>
                      <a:pt x="195" y="58"/>
                    </a:lnTo>
                    <a:lnTo>
                      <a:pt x="190" y="59"/>
                    </a:lnTo>
                    <a:lnTo>
                      <a:pt x="175" y="59"/>
                    </a:lnTo>
                    <a:lnTo>
                      <a:pt x="172" y="58"/>
                    </a:lnTo>
                    <a:lnTo>
                      <a:pt x="166" y="51"/>
                    </a:lnTo>
                    <a:lnTo>
                      <a:pt x="164" y="48"/>
                    </a:lnTo>
                    <a:lnTo>
                      <a:pt x="163" y="47"/>
                    </a:lnTo>
                    <a:lnTo>
                      <a:pt x="160" y="45"/>
                    </a:lnTo>
                    <a:lnTo>
                      <a:pt x="156" y="45"/>
                    </a:lnTo>
                    <a:lnTo>
                      <a:pt x="155" y="47"/>
                    </a:lnTo>
                    <a:lnTo>
                      <a:pt x="152" y="48"/>
                    </a:lnTo>
                    <a:lnTo>
                      <a:pt x="149" y="48"/>
                    </a:lnTo>
                    <a:lnTo>
                      <a:pt x="141" y="56"/>
                    </a:lnTo>
                    <a:lnTo>
                      <a:pt x="136" y="58"/>
                    </a:lnTo>
                    <a:lnTo>
                      <a:pt x="133" y="59"/>
                    </a:lnTo>
                    <a:lnTo>
                      <a:pt x="118" y="59"/>
                    </a:lnTo>
                    <a:lnTo>
                      <a:pt x="115" y="58"/>
                    </a:lnTo>
                    <a:lnTo>
                      <a:pt x="110" y="56"/>
                    </a:lnTo>
                    <a:lnTo>
                      <a:pt x="106" y="56"/>
                    </a:lnTo>
                    <a:lnTo>
                      <a:pt x="103" y="54"/>
                    </a:lnTo>
                    <a:lnTo>
                      <a:pt x="98" y="53"/>
                    </a:lnTo>
                    <a:lnTo>
                      <a:pt x="86" y="53"/>
                    </a:lnTo>
                    <a:lnTo>
                      <a:pt x="84" y="54"/>
                    </a:lnTo>
                    <a:lnTo>
                      <a:pt x="83" y="59"/>
                    </a:lnTo>
                    <a:lnTo>
                      <a:pt x="83" y="62"/>
                    </a:lnTo>
                    <a:lnTo>
                      <a:pt x="81" y="65"/>
                    </a:lnTo>
                    <a:lnTo>
                      <a:pt x="81" y="76"/>
                    </a:lnTo>
                    <a:lnTo>
                      <a:pt x="80" y="79"/>
                    </a:lnTo>
                    <a:lnTo>
                      <a:pt x="78" y="84"/>
                    </a:lnTo>
                    <a:lnTo>
                      <a:pt x="75" y="89"/>
                    </a:lnTo>
                    <a:lnTo>
                      <a:pt x="72" y="90"/>
                    </a:lnTo>
                    <a:lnTo>
                      <a:pt x="69" y="93"/>
                    </a:lnTo>
                    <a:lnTo>
                      <a:pt x="66" y="95"/>
                    </a:lnTo>
                    <a:lnTo>
                      <a:pt x="61" y="98"/>
                    </a:lnTo>
                    <a:lnTo>
                      <a:pt x="58" y="100"/>
                    </a:lnTo>
                    <a:lnTo>
                      <a:pt x="55" y="103"/>
                    </a:lnTo>
                    <a:lnTo>
                      <a:pt x="55" y="106"/>
                    </a:lnTo>
                    <a:lnTo>
                      <a:pt x="51" y="110"/>
                    </a:lnTo>
                    <a:lnTo>
                      <a:pt x="49" y="110"/>
                    </a:lnTo>
                    <a:lnTo>
                      <a:pt x="46" y="112"/>
                    </a:lnTo>
                    <a:lnTo>
                      <a:pt x="43" y="114"/>
                    </a:lnTo>
                    <a:lnTo>
                      <a:pt x="41" y="115"/>
                    </a:lnTo>
                    <a:lnTo>
                      <a:pt x="40" y="118"/>
                    </a:lnTo>
                    <a:lnTo>
                      <a:pt x="38" y="120"/>
                    </a:lnTo>
                    <a:lnTo>
                      <a:pt x="38" y="121"/>
                    </a:lnTo>
                    <a:lnTo>
                      <a:pt x="40" y="124"/>
                    </a:lnTo>
                    <a:lnTo>
                      <a:pt x="43" y="126"/>
                    </a:lnTo>
                    <a:lnTo>
                      <a:pt x="44" y="127"/>
                    </a:lnTo>
                    <a:lnTo>
                      <a:pt x="46" y="131"/>
                    </a:lnTo>
                    <a:lnTo>
                      <a:pt x="46" y="134"/>
                    </a:lnTo>
                    <a:lnTo>
                      <a:pt x="44" y="134"/>
                    </a:lnTo>
                    <a:lnTo>
                      <a:pt x="43" y="135"/>
                    </a:lnTo>
                    <a:lnTo>
                      <a:pt x="41" y="135"/>
                    </a:lnTo>
                    <a:lnTo>
                      <a:pt x="40" y="134"/>
                    </a:lnTo>
                    <a:lnTo>
                      <a:pt x="35" y="134"/>
                    </a:lnTo>
                    <a:lnTo>
                      <a:pt x="34" y="132"/>
                    </a:lnTo>
                    <a:lnTo>
                      <a:pt x="32" y="132"/>
                    </a:lnTo>
                    <a:lnTo>
                      <a:pt x="27" y="124"/>
                    </a:lnTo>
                    <a:lnTo>
                      <a:pt x="24" y="117"/>
                    </a:lnTo>
                    <a:lnTo>
                      <a:pt x="20" y="107"/>
                    </a:lnTo>
                    <a:lnTo>
                      <a:pt x="18" y="100"/>
                    </a:lnTo>
                    <a:lnTo>
                      <a:pt x="14" y="92"/>
                    </a:lnTo>
                    <a:lnTo>
                      <a:pt x="11" y="82"/>
                    </a:lnTo>
                    <a:lnTo>
                      <a:pt x="9" y="75"/>
                    </a:lnTo>
                    <a:lnTo>
                      <a:pt x="4" y="65"/>
                    </a:lnTo>
                    <a:lnTo>
                      <a:pt x="3" y="64"/>
                    </a:lnTo>
                    <a:lnTo>
                      <a:pt x="1" y="61"/>
                    </a:lnTo>
                    <a:lnTo>
                      <a:pt x="1" y="58"/>
                    </a:lnTo>
                    <a:lnTo>
                      <a:pt x="0" y="54"/>
                    </a:lnTo>
                    <a:lnTo>
                      <a:pt x="3" y="51"/>
                    </a:lnTo>
                    <a:lnTo>
                      <a:pt x="6" y="50"/>
                    </a:lnTo>
                    <a:lnTo>
                      <a:pt x="9" y="47"/>
                    </a:lnTo>
                    <a:lnTo>
                      <a:pt x="12" y="45"/>
                    </a:lnTo>
                    <a:lnTo>
                      <a:pt x="17" y="42"/>
                    </a:lnTo>
                    <a:lnTo>
                      <a:pt x="20" y="40"/>
                    </a:lnTo>
                    <a:lnTo>
                      <a:pt x="23" y="40"/>
                    </a:lnTo>
                    <a:lnTo>
                      <a:pt x="27" y="39"/>
                    </a:lnTo>
                    <a:lnTo>
                      <a:pt x="31" y="36"/>
                    </a:lnTo>
                    <a:lnTo>
                      <a:pt x="35" y="33"/>
                    </a:lnTo>
                    <a:lnTo>
                      <a:pt x="38" y="31"/>
                    </a:lnTo>
                    <a:lnTo>
                      <a:pt x="43" y="30"/>
                    </a:lnTo>
                    <a:lnTo>
                      <a:pt x="46" y="28"/>
                    </a:lnTo>
                    <a:lnTo>
                      <a:pt x="51" y="25"/>
                    </a:lnTo>
                    <a:lnTo>
                      <a:pt x="54" y="25"/>
                    </a:lnTo>
                    <a:lnTo>
                      <a:pt x="58" y="22"/>
                    </a:lnTo>
                    <a:lnTo>
                      <a:pt x="63" y="20"/>
                    </a:lnTo>
                    <a:lnTo>
                      <a:pt x="66" y="17"/>
                    </a:lnTo>
                    <a:lnTo>
                      <a:pt x="69" y="16"/>
                    </a:lnTo>
                    <a:lnTo>
                      <a:pt x="74" y="14"/>
                    </a:lnTo>
                    <a:lnTo>
                      <a:pt x="80" y="8"/>
                    </a:lnTo>
                    <a:lnTo>
                      <a:pt x="83" y="3"/>
                    </a:lnTo>
                    <a:lnTo>
                      <a:pt x="86" y="0"/>
                    </a:lnTo>
                    <a:lnTo>
                      <a:pt x="92" y="6"/>
                    </a:lnTo>
                    <a:lnTo>
                      <a:pt x="95" y="8"/>
                    </a:lnTo>
                    <a:lnTo>
                      <a:pt x="97" y="11"/>
                    </a:lnTo>
                    <a:lnTo>
                      <a:pt x="103" y="17"/>
                    </a:lnTo>
                    <a:lnTo>
                      <a:pt x="104" y="20"/>
                    </a:lnTo>
                    <a:lnTo>
                      <a:pt x="107" y="23"/>
                    </a:lnTo>
                    <a:lnTo>
                      <a:pt x="110" y="25"/>
                    </a:lnTo>
                    <a:lnTo>
                      <a:pt x="112" y="28"/>
                    </a:lnTo>
                    <a:lnTo>
                      <a:pt x="115" y="31"/>
                    </a:lnTo>
                    <a:lnTo>
                      <a:pt x="118" y="33"/>
                    </a:lnTo>
                    <a:lnTo>
                      <a:pt x="120" y="36"/>
                    </a:lnTo>
                    <a:lnTo>
                      <a:pt x="123" y="39"/>
                    </a:lnTo>
                    <a:lnTo>
                      <a:pt x="127" y="40"/>
                    </a:lnTo>
                    <a:lnTo>
                      <a:pt x="129" y="4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78" name="Freeform 134"/>
              <p:cNvSpPr>
                <a:spLocks/>
              </p:cNvSpPr>
              <p:nvPr/>
            </p:nvSpPr>
            <p:spPr bwMode="auto">
              <a:xfrm>
                <a:off x="5252" y="1384"/>
                <a:ext cx="34" cy="54"/>
              </a:xfrm>
              <a:custGeom>
                <a:avLst/>
                <a:gdLst/>
                <a:ahLst/>
                <a:cxnLst>
                  <a:cxn ang="0">
                    <a:pos x="30" y="6"/>
                  </a:cxn>
                  <a:cxn ang="0">
                    <a:pos x="27" y="4"/>
                  </a:cxn>
                  <a:cxn ang="0">
                    <a:pos x="23" y="4"/>
                  </a:cxn>
                  <a:cxn ang="0">
                    <a:pos x="22" y="6"/>
                  </a:cxn>
                  <a:cxn ang="0">
                    <a:pos x="19" y="6"/>
                  </a:cxn>
                  <a:cxn ang="0">
                    <a:pos x="17" y="8"/>
                  </a:cxn>
                  <a:cxn ang="0">
                    <a:pos x="14" y="9"/>
                  </a:cxn>
                  <a:cxn ang="0">
                    <a:pos x="13" y="11"/>
                  </a:cxn>
                  <a:cxn ang="0">
                    <a:pos x="13" y="15"/>
                  </a:cxn>
                  <a:cxn ang="0">
                    <a:pos x="11" y="22"/>
                  </a:cxn>
                  <a:cxn ang="0">
                    <a:pos x="10" y="28"/>
                  </a:cxn>
                  <a:cxn ang="0">
                    <a:pos x="10" y="34"/>
                  </a:cxn>
                  <a:cxn ang="0">
                    <a:pos x="14" y="39"/>
                  </a:cxn>
                  <a:cxn ang="0">
                    <a:pos x="17" y="40"/>
                  </a:cxn>
                  <a:cxn ang="0">
                    <a:pos x="20" y="42"/>
                  </a:cxn>
                  <a:cxn ang="0">
                    <a:pos x="23" y="43"/>
                  </a:cxn>
                  <a:cxn ang="0">
                    <a:pos x="28" y="45"/>
                  </a:cxn>
                  <a:cxn ang="0">
                    <a:pos x="30" y="46"/>
                  </a:cxn>
                  <a:cxn ang="0">
                    <a:pos x="33" y="48"/>
                  </a:cxn>
                  <a:cxn ang="0">
                    <a:pos x="34" y="54"/>
                  </a:cxn>
                  <a:cxn ang="0">
                    <a:pos x="30" y="54"/>
                  </a:cxn>
                  <a:cxn ang="0">
                    <a:pos x="27" y="53"/>
                  </a:cxn>
                  <a:cxn ang="0">
                    <a:pos x="23" y="51"/>
                  </a:cxn>
                  <a:cxn ang="0">
                    <a:pos x="19" y="48"/>
                  </a:cxn>
                  <a:cxn ang="0">
                    <a:pos x="16" y="45"/>
                  </a:cxn>
                  <a:cxn ang="0">
                    <a:pos x="13" y="43"/>
                  </a:cxn>
                  <a:cxn ang="0">
                    <a:pos x="10" y="40"/>
                  </a:cxn>
                  <a:cxn ang="0">
                    <a:pos x="5" y="37"/>
                  </a:cxn>
                  <a:cxn ang="0">
                    <a:pos x="2" y="34"/>
                  </a:cxn>
                  <a:cxn ang="0">
                    <a:pos x="2" y="29"/>
                  </a:cxn>
                  <a:cxn ang="0">
                    <a:pos x="0" y="26"/>
                  </a:cxn>
                  <a:cxn ang="0">
                    <a:pos x="2" y="22"/>
                  </a:cxn>
                  <a:cxn ang="0">
                    <a:pos x="4" y="18"/>
                  </a:cxn>
                  <a:cxn ang="0">
                    <a:pos x="5" y="15"/>
                  </a:cxn>
                  <a:cxn ang="0">
                    <a:pos x="7" y="12"/>
                  </a:cxn>
                  <a:cxn ang="0">
                    <a:pos x="8" y="9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4" y="1"/>
                  </a:cxn>
                  <a:cxn ang="0">
                    <a:pos x="17" y="0"/>
                  </a:cxn>
                  <a:cxn ang="0">
                    <a:pos x="20" y="0"/>
                  </a:cxn>
                  <a:cxn ang="0">
                    <a:pos x="22" y="1"/>
                  </a:cxn>
                  <a:cxn ang="0">
                    <a:pos x="23" y="1"/>
                  </a:cxn>
                  <a:cxn ang="0">
                    <a:pos x="25" y="3"/>
                  </a:cxn>
                  <a:cxn ang="0">
                    <a:pos x="27" y="3"/>
                  </a:cxn>
                  <a:cxn ang="0">
                    <a:pos x="30" y="6"/>
                  </a:cxn>
                </a:cxnLst>
                <a:rect l="0" t="0" r="r" b="b"/>
                <a:pathLst>
                  <a:path w="34" h="54">
                    <a:moveTo>
                      <a:pt x="30" y="6"/>
                    </a:moveTo>
                    <a:lnTo>
                      <a:pt x="27" y="4"/>
                    </a:lnTo>
                    <a:lnTo>
                      <a:pt x="23" y="4"/>
                    </a:lnTo>
                    <a:lnTo>
                      <a:pt x="22" y="6"/>
                    </a:lnTo>
                    <a:lnTo>
                      <a:pt x="19" y="6"/>
                    </a:lnTo>
                    <a:lnTo>
                      <a:pt x="17" y="8"/>
                    </a:lnTo>
                    <a:lnTo>
                      <a:pt x="14" y="9"/>
                    </a:lnTo>
                    <a:lnTo>
                      <a:pt x="13" y="11"/>
                    </a:lnTo>
                    <a:lnTo>
                      <a:pt x="13" y="15"/>
                    </a:lnTo>
                    <a:lnTo>
                      <a:pt x="11" y="22"/>
                    </a:lnTo>
                    <a:lnTo>
                      <a:pt x="10" y="28"/>
                    </a:lnTo>
                    <a:lnTo>
                      <a:pt x="10" y="34"/>
                    </a:lnTo>
                    <a:lnTo>
                      <a:pt x="14" y="39"/>
                    </a:lnTo>
                    <a:lnTo>
                      <a:pt x="17" y="40"/>
                    </a:lnTo>
                    <a:lnTo>
                      <a:pt x="20" y="42"/>
                    </a:lnTo>
                    <a:lnTo>
                      <a:pt x="23" y="43"/>
                    </a:lnTo>
                    <a:lnTo>
                      <a:pt x="28" y="45"/>
                    </a:lnTo>
                    <a:lnTo>
                      <a:pt x="30" y="46"/>
                    </a:lnTo>
                    <a:lnTo>
                      <a:pt x="33" y="48"/>
                    </a:lnTo>
                    <a:lnTo>
                      <a:pt x="34" y="54"/>
                    </a:lnTo>
                    <a:lnTo>
                      <a:pt x="30" y="54"/>
                    </a:lnTo>
                    <a:lnTo>
                      <a:pt x="27" y="53"/>
                    </a:lnTo>
                    <a:lnTo>
                      <a:pt x="23" y="51"/>
                    </a:lnTo>
                    <a:lnTo>
                      <a:pt x="19" y="48"/>
                    </a:lnTo>
                    <a:lnTo>
                      <a:pt x="16" y="45"/>
                    </a:lnTo>
                    <a:lnTo>
                      <a:pt x="13" y="43"/>
                    </a:lnTo>
                    <a:lnTo>
                      <a:pt x="10" y="40"/>
                    </a:lnTo>
                    <a:lnTo>
                      <a:pt x="5" y="37"/>
                    </a:lnTo>
                    <a:lnTo>
                      <a:pt x="2" y="34"/>
                    </a:lnTo>
                    <a:lnTo>
                      <a:pt x="2" y="29"/>
                    </a:lnTo>
                    <a:lnTo>
                      <a:pt x="0" y="26"/>
                    </a:lnTo>
                    <a:lnTo>
                      <a:pt x="2" y="22"/>
                    </a:lnTo>
                    <a:lnTo>
                      <a:pt x="4" y="18"/>
                    </a:lnTo>
                    <a:lnTo>
                      <a:pt x="5" y="15"/>
                    </a:lnTo>
                    <a:lnTo>
                      <a:pt x="7" y="12"/>
                    </a:lnTo>
                    <a:lnTo>
                      <a:pt x="8" y="9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4" y="1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5" y="3"/>
                    </a:lnTo>
                    <a:lnTo>
                      <a:pt x="27" y="3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FFF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79" name="Freeform 135"/>
              <p:cNvSpPr>
                <a:spLocks/>
              </p:cNvSpPr>
              <p:nvPr/>
            </p:nvSpPr>
            <p:spPr bwMode="auto">
              <a:xfrm>
                <a:off x="4667" y="1390"/>
                <a:ext cx="129" cy="124"/>
              </a:xfrm>
              <a:custGeom>
                <a:avLst/>
                <a:gdLst/>
                <a:ahLst/>
                <a:cxnLst>
                  <a:cxn ang="0">
                    <a:pos x="117" y="5"/>
                  </a:cxn>
                  <a:cxn ang="0">
                    <a:pos x="105" y="14"/>
                  </a:cxn>
                  <a:cxn ang="0">
                    <a:pos x="91" y="23"/>
                  </a:cxn>
                  <a:cxn ang="0">
                    <a:pos x="77" y="33"/>
                  </a:cxn>
                  <a:cxn ang="0">
                    <a:pos x="63" y="40"/>
                  </a:cxn>
                  <a:cxn ang="0">
                    <a:pos x="53" y="48"/>
                  </a:cxn>
                  <a:cxn ang="0">
                    <a:pos x="62" y="50"/>
                  </a:cxn>
                  <a:cxn ang="0">
                    <a:pos x="71" y="42"/>
                  </a:cxn>
                  <a:cxn ang="0">
                    <a:pos x="83" y="36"/>
                  </a:cxn>
                  <a:cxn ang="0">
                    <a:pos x="94" y="28"/>
                  </a:cxn>
                  <a:cxn ang="0">
                    <a:pos x="106" y="20"/>
                  </a:cxn>
                  <a:cxn ang="0">
                    <a:pos x="117" y="12"/>
                  </a:cxn>
                  <a:cxn ang="0">
                    <a:pos x="129" y="5"/>
                  </a:cxn>
                  <a:cxn ang="0">
                    <a:pos x="109" y="22"/>
                  </a:cxn>
                  <a:cxn ang="0">
                    <a:pos x="94" y="34"/>
                  </a:cxn>
                  <a:cxn ang="0">
                    <a:pos x="83" y="42"/>
                  </a:cxn>
                  <a:cxn ang="0">
                    <a:pos x="73" y="53"/>
                  </a:cxn>
                  <a:cxn ang="0">
                    <a:pos x="79" y="54"/>
                  </a:cxn>
                  <a:cxn ang="0">
                    <a:pos x="85" y="48"/>
                  </a:cxn>
                  <a:cxn ang="0">
                    <a:pos x="129" y="16"/>
                  </a:cxn>
                  <a:cxn ang="0">
                    <a:pos x="120" y="33"/>
                  </a:cxn>
                  <a:cxn ang="0">
                    <a:pos x="109" y="50"/>
                  </a:cxn>
                  <a:cxn ang="0">
                    <a:pos x="100" y="70"/>
                  </a:cxn>
                  <a:cxn ang="0">
                    <a:pos x="88" y="93"/>
                  </a:cxn>
                  <a:cxn ang="0">
                    <a:pos x="74" y="115"/>
                  </a:cxn>
                  <a:cxn ang="0">
                    <a:pos x="63" y="124"/>
                  </a:cxn>
                  <a:cxn ang="0">
                    <a:pos x="51" y="123"/>
                  </a:cxn>
                  <a:cxn ang="0">
                    <a:pos x="40" y="115"/>
                  </a:cxn>
                  <a:cxn ang="0">
                    <a:pos x="33" y="110"/>
                  </a:cxn>
                  <a:cxn ang="0">
                    <a:pos x="23" y="107"/>
                  </a:cxn>
                  <a:cxn ang="0">
                    <a:pos x="31" y="103"/>
                  </a:cxn>
                  <a:cxn ang="0">
                    <a:pos x="45" y="101"/>
                  </a:cxn>
                  <a:cxn ang="0">
                    <a:pos x="45" y="93"/>
                  </a:cxn>
                  <a:cxn ang="0">
                    <a:pos x="27" y="96"/>
                  </a:cxn>
                  <a:cxn ang="0">
                    <a:pos x="17" y="99"/>
                  </a:cxn>
                  <a:cxn ang="0">
                    <a:pos x="11" y="103"/>
                  </a:cxn>
                  <a:cxn ang="0">
                    <a:pos x="0" y="99"/>
                  </a:cxn>
                  <a:cxn ang="0">
                    <a:pos x="13" y="84"/>
                  </a:cxn>
                  <a:cxn ang="0">
                    <a:pos x="22" y="68"/>
                  </a:cxn>
                  <a:cxn ang="0">
                    <a:pos x="33" y="50"/>
                  </a:cxn>
                  <a:cxn ang="0">
                    <a:pos x="50" y="37"/>
                  </a:cxn>
                  <a:cxn ang="0">
                    <a:pos x="68" y="25"/>
                  </a:cxn>
                  <a:cxn ang="0">
                    <a:pos x="88" y="16"/>
                  </a:cxn>
                  <a:cxn ang="0">
                    <a:pos x="106" y="8"/>
                  </a:cxn>
                  <a:cxn ang="0">
                    <a:pos x="126" y="0"/>
                  </a:cxn>
                </a:cxnLst>
                <a:rect l="0" t="0" r="r" b="b"/>
                <a:pathLst>
                  <a:path w="129" h="124">
                    <a:moveTo>
                      <a:pt x="126" y="0"/>
                    </a:moveTo>
                    <a:lnTo>
                      <a:pt x="122" y="2"/>
                    </a:lnTo>
                    <a:lnTo>
                      <a:pt x="117" y="5"/>
                    </a:lnTo>
                    <a:lnTo>
                      <a:pt x="114" y="8"/>
                    </a:lnTo>
                    <a:lnTo>
                      <a:pt x="108" y="11"/>
                    </a:lnTo>
                    <a:lnTo>
                      <a:pt x="105" y="14"/>
                    </a:lnTo>
                    <a:lnTo>
                      <a:pt x="100" y="17"/>
                    </a:lnTo>
                    <a:lnTo>
                      <a:pt x="96" y="20"/>
                    </a:lnTo>
                    <a:lnTo>
                      <a:pt x="91" y="23"/>
                    </a:lnTo>
                    <a:lnTo>
                      <a:pt x="86" y="26"/>
                    </a:lnTo>
                    <a:lnTo>
                      <a:pt x="82" y="29"/>
                    </a:lnTo>
                    <a:lnTo>
                      <a:pt x="77" y="33"/>
                    </a:lnTo>
                    <a:lnTo>
                      <a:pt x="73" y="36"/>
                    </a:lnTo>
                    <a:lnTo>
                      <a:pt x="68" y="39"/>
                    </a:lnTo>
                    <a:lnTo>
                      <a:pt x="63" y="40"/>
                    </a:lnTo>
                    <a:lnTo>
                      <a:pt x="57" y="43"/>
                    </a:lnTo>
                    <a:lnTo>
                      <a:pt x="53" y="45"/>
                    </a:lnTo>
                    <a:lnTo>
                      <a:pt x="53" y="48"/>
                    </a:lnTo>
                    <a:lnTo>
                      <a:pt x="54" y="48"/>
                    </a:lnTo>
                    <a:lnTo>
                      <a:pt x="56" y="50"/>
                    </a:lnTo>
                    <a:lnTo>
                      <a:pt x="62" y="50"/>
                    </a:lnTo>
                    <a:lnTo>
                      <a:pt x="63" y="48"/>
                    </a:lnTo>
                    <a:lnTo>
                      <a:pt x="65" y="48"/>
                    </a:lnTo>
                    <a:lnTo>
                      <a:pt x="71" y="42"/>
                    </a:lnTo>
                    <a:lnTo>
                      <a:pt x="76" y="40"/>
                    </a:lnTo>
                    <a:lnTo>
                      <a:pt x="80" y="37"/>
                    </a:lnTo>
                    <a:lnTo>
                      <a:pt x="83" y="36"/>
                    </a:lnTo>
                    <a:lnTo>
                      <a:pt x="88" y="33"/>
                    </a:lnTo>
                    <a:lnTo>
                      <a:pt x="91" y="31"/>
                    </a:lnTo>
                    <a:lnTo>
                      <a:pt x="94" y="28"/>
                    </a:lnTo>
                    <a:lnTo>
                      <a:pt x="99" y="25"/>
                    </a:lnTo>
                    <a:lnTo>
                      <a:pt x="102" y="22"/>
                    </a:lnTo>
                    <a:lnTo>
                      <a:pt x="106" y="20"/>
                    </a:lnTo>
                    <a:lnTo>
                      <a:pt x="109" y="17"/>
                    </a:lnTo>
                    <a:lnTo>
                      <a:pt x="114" y="14"/>
                    </a:lnTo>
                    <a:lnTo>
                      <a:pt x="117" y="12"/>
                    </a:lnTo>
                    <a:lnTo>
                      <a:pt x="122" y="9"/>
                    </a:lnTo>
                    <a:lnTo>
                      <a:pt x="125" y="8"/>
                    </a:lnTo>
                    <a:lnTo>
                      <a:pt x="129" y="5"/>
                    </a:lnTo>
                    <a:lnTo>
                      <a:pt x="120" y="14"/>
                    </a:lnTo>
                    <a:lnTo>
                      <a:pt x="116" y="16"/>
                    </a:lnTo>
                    <a:lnTo>
                      <a:pt x="109" y="22"/>
                    </a:lnTo>
                    <a:lnTo>
                      <a:pt x="105" y="25"/>
                    </a:lnTo>
                    <a:lnTo>
                      <a:pt x="99" y="31"/>
                    </a:lnTo>
                    <a:lnTo>
                      <a:pt x="94" y="34"/>
                    </a:lnTo>
                    <a:lnTo>
                      <a:pt x="89" y="37"/>
                    </a:lnTo>
                    <a:lnTo>
                      <a:pt x="86" y="39"/>
                    </a:lnTo>
                    <a:lnTo>
                      <a:pt x="83" y="42"/>
                    </a:lnTo>
                    <a:lnTo>
                      <a:pt x="79" y="45"/>
                    </a:lnTo>
                    <a:lnTo>
                      <a:pt x="73" y="51"/>
                    </a:lnTo>
                    <a:lnTo>
                      <a:pt x="73" y="53"/>
                    </a:lnTo>
                    <a:lnTo>
                      <a:pt x="76" y="53"/>
                    </a:lnTo>
                    <a:lnTo>
                      <a:pt x="76" y="54"/>
                    </a:lnTo>
                    <a:lnTo>
                      <a:pt x="79" y="54"/>
                    </a:lnTo>
                    <a:lnTo>
                      <a:pt x="83" y="50"/>
                    </a:lnTo>
                    <a:lnTo>
                      <a:pt x="85" y="50"/>
                    </a:lnTo>
                    <a:lnTo>
                      <a:pt x="85" y="48"/>
                    </a:lnTo>
                    <a:lnTo>
                      <a:pt x="86" y="47"/>
                    </a:lnTo>
                    <a:lnTo>
                      <a:pt x="89" y="45"/>
                    </a:lnTo>
                    <a:lnTo>
                      <a:pt x="129" y="16"/>
                    </a:lnTo>
                    <a:lnTo>
                      <a:pt x="126" y="22"/>
                    </a:lnTo>
                    <a:lnTo>
                      <a:pt x="123" y="26"/>
                    </a:lnTo>
                    <a:lnTo>
                      <a:pt x="120" y="33"/>
                    </a:lnTo>
                    <a:lnTo>
                      <a:pt x="117" y="39"/>
                    </a:lnTo>
                    <a:lnTo>
                      <a:pt x="114" y="45"/>
                    </a:lnTo>
                    <a:lnTo>
                      <a:pt x="109" y="50"/>
                    </a:lnTo>
                    <a:lnTo>
                      <a:pt x="106" y="56"/>
                    </a:lnTo>
                    <a:lnTo>
                      <a:pt x="105" y="64"/>
                    </a:lnTo>
                    <a:lnTo>
                      <a:pt x="100" y="70"/>
                    </a:lnTo>
                    <a:lnTo>
                      <a:pt x="97" y="78"/>
                    </a:lnTo>
                    <a:lnTo>
                      <a:pt x="93" y="85"/>
                    </a:lnTo>
                    <a:lnTo>
                      <a:pt x="88" y="93"/>
                    </a:lnTo>
                    <a:lnTo>
                      <a:pt x="83" y="99"/>
                    </a:lnTo>
                    <a:lnTo>
                      <a:pt x="79" y="107"/>
                    </a:lnTo>
                    <a:lnTo>
                      <a:pt x="74" y="115"/>
                    </a:lnTo>
                    <a:lnTo>
                      <a:pt x="70" y="121"/>
                    </a:lnTo>
                    <a:lnTo>
                      <a:pt x="66" y="123"/>
                    </a:lnTo>
                    <a:lnTo>
                      <a:pt x="63" y="124"/>
                    </a:lnTo>
                    <a:lnTo>
                      <a:pt x="57" y="124"/>
                    </a:lnTo>
                    <a:lnTo>
                      <a:pt x="54" y="123"/>
                    </a:lnTo>
                    <a:lnTo>
                      <a:pt x="51" y="123"/>
                    </a:lnTo>
                    <a:lnTo>
                      <a:pt x="46" y="118"/>
                    </a:lnTo>
                    <a:lnTo>
                      <a:pt x="43" y="116"/>
                    </a:lnTo>
                    <a:lnTo>
                      <a:pt x="40" y="115"/>
                    </a:lnTo>
                    <a:lnTo>
                      <a:pt x="39" y="113"/>
                    </a:lnTo>
                    <a:lnTo>
                      <a:pt x="36" y="112"/>
                    </a:lnTo>
                    <a:lnTo>
                      <a:pt x="33" y="110"/>
                    </a:lnTo>
                    <a:lnTo>
                      <a:pt x="30" y="109"/>
                    </a:lnTo>
                    <a:lnTo>
                      <a:pt x="27" y="107"/>
                    </a:lnTo>
                    <a:lnTo>
                      <a:pt x="23" y="107"/>
                    </a:lnTo>
                    <a:lnTo>
                      <a:pt x="27" y="106"/>
                    </a:lnTo>
                    <a:lnTo>
                      <a:pt x="28" y="104"/>
                    </a:lnTo>
                    <a:lnTo>
                      <a:pt x="31" y="103"/>
                    </a:lnTo>
                    <a:lnTo>
                      <a:pt x="34" y="103"/>
                    </a:lnTo>
                    <a:lnTo>
                      <a:pt x="36" y="101"/>
                    </a:lnTo>
                    <a:lnTo>
                      <a:pt x="45" y="101"/>
                    </a:lnTo>
                    <a:lnTo>
                      <a:pt x="48" y="98"/>
                    </a:lnTo>
                    <a:lnTo>
                      <a:pt x="48" y="95"/>
                    </a:lnTo>
                    <a:lnTo>
                      <a:pt x="45" y="93"/>
                    </a:lnTo>
                    <a:lnTo>
                      <a:pt x="34" y="93"/>
                    </a:lnTo>
                    <a:lnTo>
                      <a:pt x="30" y="95"/>
                    </a:lnTo>
                    <a:lnTo>
                      <a:pt x="27" y="96"/>
                    </a:lnTo>
                    <a:lnTo>
                      <a:pt x="22" y="98"/>
                    </a:lnTo>
                    <a:lnTo>
                      <a:pt x="19" y="99"/>
                    </a:lnTo>
                    <a:lnTo>
                      <a:pt x="17" y="99"/>
                    </a:lnTo>
                    <a:lnTo>
                      <a:pt x="14" y="101"/>
                    </a:lnTo>
                    <a:lnTo>
                      <a:pt x="13" y="103"/>
                    </a:lnTo>
                    <a:lnTo>
                      <a:pt x="11" y="103"/>
                    </a:lnTo>
                    <a:lnTo>
                      <a:pt x="8" y="104"/>
                    </a:lnTo>
                    <a:lnTo>
                      <a:pt x="0" y="104"/>
                    </a:lnTo>
                    <a:lnTo>
                      <a:pt x="0" y="99"/>
                    </a:lnTo>
                    <a:lnTo>
                      <a:pt x="5" y="95"/>
                    </a:lnTo>
                    <a:lnTo>
                      <a:pt x="8" y="90"/>
                    </a:lnTo>
                    <a:lnTo>
                      <a:pt x="13" y="84"/>
                    </a:lnTo>
                    <a:lnTo>
                      <a:pt x="16" y="79"/>
                    </a:lnTo>
                    <a:lnTo>
                      <a:pt x="19" y="73"/>
                    </a:lnTo>
                    <a:lnTo>
                      <a:pt x="22" y="68"/>
                    </a:lnTo>
                    <a:lnTo>
                      <a:pt x="25" y="62"/>
                    </a:lnTo>
                    <a:lnTo>
                      <a:pt x="28" y="56"/>
                    </a:lnTo>
                    <a:lnTo>
                      <a:pt x="33" y="50"/>
                    </a:lnTo>
                    <a:lnTo>
                      <a:pt x="39" y="45"/>
                    </a:lnTo>
                    <a:lnTo>
                      <a:pt x="43" y="40"/>
                    </a:lnTo>
                    <a:lnTo>
                      <a:pt x="50" y="37"/>
                    </a:lnTo>
                    <a:lnTo>
                      <a:pt x="56" y="33"/>
                    </a:lnTo>
                    <a:lnTo>
                      <a:pt x="62" y="29"/>
                    </a:lnTo>
                    <a:lnTo>
                      <a:pt x="68" y="25"/>
                    </a:lnTo>
                    <a:lnTo>
                      <a:pt x="74" y="22"/>
                    </a:lnTo>
                    <a:lnTo>
                      <a:pt x="82" y="19"/>
                    </a:lnTo>
                    <a:lnTo>
                      <a:pt x="88" y="16"/>
                    </a:lnTo>
                    <a:lnTo>
                      <a:pt x="94" y="14"/>
                    </a:lnTo>
                    <a:lnTo>
                      <a:pt x="100" y="11"/>
                    </a:lnTo>
                    <a:lnTo>
                      <a:pt x="106" y="8"/>
                    </a:lnTo>
                    <a:lnTo>
                      <a:pt x="114" y="5"/>
                    </a:lnTo>
                    <a:lnTo>
                      <a:pt x="120" y="2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80" name="Freeform 136"/>
              <p:cNvSpPr>
                <a:spLocks/>
              </p:cNvSpPr>
              <p:nvPr/>
            </p:nvSpPr>
            <p:spPr bwMode="auto">
              <a:xfrm>
                <a:off x="4635" y="1392"/>
                <a:ext cx="83" cy="87"/>
              </a:xfrm>
              <a:custGeom>
                <a:avLst/>
                <a:gdLst/>
                <a:ahLst/>
                <a:cxnLst>
                  <a:cxn ang="0">
                    <a:pos x="83" y="1"/>
                  </a:cxn>
                  <a:cxn ang="0">
                    <a:pos x="83" y="4"/>
                  </a:cxn>
                  <a:cxn ang="0">
                    <a:pos x="80" y="4"/>
                  </a:cxn>
                  <a:cxn ang="0">
                    <a:pos x="77" y="6"/>
                  </a:cxn>
                  <a:cxn ang="0">
                    <a:pos x="74" y="7"/>
                  </a:cxn>
                  <a:cxn ang="0">
                    <a:pos x="72" y="9"/>
                  </a:cxn>
                  <a:cxn ang="0">
                    <a:pos x="69" y="10"/>
                  </a:cxn>
                  <a:cxn ang="0">
                    <a:pos x="66" y="12"/>
                  </a:cxn>
                  <a:cxn ang="0">
                    <a:pos x="63" y="14"/>
                  </a:cxn>
                  <a:cxn ang="0">
                    <a:pos x="62" y="15"/>
                  </a:cxn>
                  <a:cxn ang="0">
                    <a:pos x="59" y="17"/>
                  </a:cxn>
                  <a:cxn ang="0">
                    <a:pos x="54" y="21"/>
                  </a:cxn>
                  <a:cxn ang="0">
                    <a:pos x="51" y="23"/>
                  </a:cxn>
                  <a:cxn ang="0">
                    <a:pos x="48" y="24"/>
                  </a:cxn>
                  <a:cxn ang="0">
                    <a:pos x="46" y="27"/>
                  </a:cxn>
                  <a:cxn ang="0">
                    <a:pos x="43" y="29"/>
                  </a:cxn>
                  <a:cxn ang="0">
                    <a:pos x="40" y="31"/>
                  </a:cxn>
                  <a:cxn ang="0">
                    <a:pos x="37" y="34"/>
                  </a:cxn>
                  <a:cxn ang="0">
                    <a:pos x="32" y="37"/>
                  </a:cxn>
                  <a:cxn ang="0">
                    <a:pos x="23" y="46"/>
                  </a:cxn>
                  <a:cxn ang="0">
                    <a:pos x="19" y="49"/>
                  </a:cxn>
                  <a:cxn ang="0">
                    <a:pos x="14" y="54"/>
                  </a:cxn>
                  <a:cxn ang="0">
                    <a:pos x="11" y="59"/>
                  </a:cxn>
                  <a:cxn ang="0">
                    <a:pos x="8" y="63"/>
                  </a:cxn>
                  <a:cxn ang="0">
                    <a:pos x="8" y="66"/>
                  </a:cxn>
                  <a:cxn ang="0">
                    <a:pos x="9" y="71"/>
                  </a:cxn>
                  <a:cxn ang="0">
                    <a:pos x="12" y="74"/>
                  </a:cxn>
                  <a:cxn ang="0">
                    <a:pos x="17" y="77"/>
                  </a:cxn>
                  <a:cxn ang="0">
                    <a:pos x="20" y="80"/>
                  </a:cxn>
                  <a:cxn ang="0">
                    <a:pos x="20" y="82"/>
                  </a:cxn>
                  <a:cxn ang="0">
                    <a:pos x="19" y="85"/>
                  </a:cxn>
                  <a:cxn ang="0">
                    <a:pos x="12" y="87"/>
                  </a:cxn>
                  <a:cxn ang="0">
                    <a:pos x="11" y="83"/>
                  </a:cxn>
                  <a:cxn ang="0">
                    <a:pos x="11" y="80"/>
                  </a:cxn>
                  <a:cxn ang="0">
                    <a:pos x="8" y="77"/>
                  </a:cxn>
                  <a:cxn ang="0">
                    <a:pos x="6" y="74"/>
                  </a:cxn>
                  <a:cxn ang="0">
                    <a:pos x="5" y="71"/>
                  </a:cxn>
                  <a:cxn ang="0">
                    <a:pos x="3" y="69"/>
                  </a:cxn>
                  <a:cxn ang="0">
                    <a:pos x="2" y="66"/>
                  </a:cxn>
                  <a:cxn ang="0">
                    <a:pos x="0" y="63"/>
                  </a:cxn>
                  <a:cxn ang="0">
                    <a:pos x="5" y="60"/>
                  </a:cxn>
                  <a:cxn ang="0">
                    <a:pos x="9" y="54"/>
                  </a:cxn>
                  <a:cxn ang="0">
                    <a:pos x="12" y="51"/>
                  </a:cxn>
                  <a:cxn ang="0">
                    <a:pos x="19" y="46"/>
                  </a:cxn>
                  <a:cxn ang="0">
                    <a:pos x="28" y="37"/>
                  </a:cxn>
                  <a:cxn ang="0">
                    <a:pos x="32" y="34"/>
                  </a:cxn>
                  <a:cxn ang="0">
                    <a:pos x="42" y="24"/>
                  </a:cxn>
                  <a:cxn ang="0">
                    <a:pos x="46" y="21"/>
                  </a:cxn>
                  <a:cxn ang="0">
                    <a:pos x="52" y="17"/>
                  </a:cxn>
                  <a:cxn ang="0">
                    <a:pos x="57" y="14"/>
                  </a:cxn>
                  <a:cxn ang="0">
                    <a:pos x="62" y="9"/>
                  </a:cxn>
                  <a:cxn ang="0">
                    <a:pos x="68" y="6"/>
                  </a:cxn>
                  <a:cxn ang="0">
                    <a:pos x="72" y="3"/>
                  </a:cxn>
                  <a:cxn ang="0">
                    <a:pos x="78" y="0"/>
                  </a:cxn>
                  <a:cxn ang="0">
                    <a:pos x="82" y="0"/>
                  </a:cxn>
                  <a:cxn ang="0">
                    <a:pos x="83" y="1"/>
                  </a:cxn>
                </a:cxnLst>
                <a:rect l="0" t="0" r="r" b="b"/>
                <a:pathLst>
                  <a:path w="83" h="87">
                    <a:moveTo>
                      <a:pt x="83" y="1"/>
                    </a:moveTo>
                    <a:lnTo>
                      <a:pt x="83" y="4"/>
                    </a:lnTo>
                    <a:lnTo>
                      <a:pt x="80" y="4"/>
                    </a:lnTo>
                    <a:lnTo>
                      <a:pt x="77" y="6"/>
                    </a:lnTo>
                    <a:lnTo>
                      <a:pt x="74" y="7"/>
                    </a:lnTo>
                    <a:lnTo>
                      <a:pt x="72" y="9"/>
                    </a:lnTo>
                    <a:lnTo>
                      <a:pt x="69" y="10"/>
                    </a:lnTo>
                    <a:lnTo>
                      <a:pt x="66" y="12"/>
                    </a:lnTo>
                    <a:lnTo>
                      <a:pt x="63" y="14"/>
                    </a:lnTo>
                    <a:lnTo>
                      <a:pt x="62" y="15"/>
                    </a:lnTo>
                    <a:lnTo>
                      <a:pt x="59" y="17"/>
                    </a:lnTo>
                    <a:lnTo>
                      <a:pt x="54" y="21"/>
                    </a:lnTo>
                    <a:lnTo>
                      <a:pt x="51" y="23"/>
                    </a:lnTo>
                    <a:lnTo>
                      <a:pt x="48" y="24"/>
                    </a:lnTo>
                    <a:lnTo>
                      <a:pt x="46" y="27"/>
                    </a:lnTo>
                    <a:lnTo>
                      <a:pt x="43" y="29"/>
                    </a:lnTo>
                    <a:lnTo>
                      <a:pt x="40" y="31"/>
                    </a:lnTo>
                    <a:lnTo>
                      <a:pt x="37" y="34"/>
                    </a:lnTo>
                    <a:lnTo>
                      <a:pt x="32" y="37"/>
                    </a:lnTo>
                    <a:lnTo>
                      <a:pt x="23" y="46"/>
                    </a:lnTo>
                    <a:lnTo>
                      <a:pt x="19" y="49"/>
                    </a:lnTo>
                    <a:lnTo>
                      <a:pt x="14" y="54"/>
                    </a:lnTo>
                    <a:lnTo>
                      <a:pt x="11" y="59"/>
                    </a:lnTo>
                    <a:lnTo>
                      <a:pt x="8" y="63"/>
                    </a:lnTo>
                    <a:lnTo>
                      <a:pt x="8" y="66"/>
                    </a:lnTo>
                    <a:lnTo>
                      <a:pt x="9" y="71"/>
                    </a:lnTo>
                    <a:lnTo>
                      <a:pt x="12" y="74"/>
                    </a:lnTo>
                    <a:lnTo>
                      <a:pt x="17" y="77"/>
                    </a:lnTo>
                    <a:lnTo>
                      <a:pt x="20" y="80"/>
                    </a:lnTo>
                    <a:lnTo>
                      <a:pt x="20" y="82"/>
                    </a:lnTo>
                    <a:lnTo>
                      <a:pt x="19" y="85"/>
                    </a:lnTo>
                    <a:lnTo>
                      <a:pt x="12" y="87"/>
                    </a:lnTo>
                    <a:lnTo>
                      <a:pt x="11" y="83"/>
                    </a:lnTo>
                    <a:lnTo>
                      <a:pt x="11" y="80"/>
                    </a:lnTo>
                    <a:lnTo>
                      <a:pt x="8" y="77"/>
                    </a:lnTo>
                    <a:lnTo>
                      <a:pt x="6" y="74"/>
                    </a:lnTo>
                    <a:lnTo>
                      <a:pt x="5" y="71"/>
                    </a:lnTo>
                    <a:lnTo>
                      <a:pt x="3" y="69"/>
                    </a:lnTo>
                    <a:lnTo>
                      <a:pt x="2" y="66"/>
                    </a:lnTo>
                    <a:lnTo>
                      <a:pt x="0" y="63"/>
                    </a:lnTo>
                    <a:lnTo>
                      <a:pt x="5" y="60"/>
                    </a:lnTo>
                    <a:lnTo>
                      <a:pt x="9" y="54"/>
                    </a:lnTo>
                    <a:lnTo>
                      <a:pt x="12" y="51"/>
                    </a:lnTo>
                    <a:lnTo>
                      <a:pt x="19" y="46"/>
                    </a:lnTo>
                    <a:lnTo>
                      <a:pt x="28" y="37"/>
                    </a:lnTo>
                    <a:lnTo>
                      <a:pt x="32" y="34"/>
                    </a:lnTo>
                    <a:lnTo>
                      <a:pt x="42" y="24"/>
                    </a:lnTo>
                    <a:lnTo>
                      <a:pt x="46" y="21"/>
                    </a:lnTo>
                    <a:lnTo>
                      <a:pt x="52" y="17"/>
                    </a:lnTo>
                    <a:lnTo>
                      <a:pt x="57" y="14"/>
                    </a:lnTo>
                    <a:lnTo>
                      <a:pt x="62" y="9"/>
                    </a:lnTo>
                    <a:lnTo>
                      <a:pt x="68" y="6"/>
                    </a:lnTo>
                    <a:lnTo>
                      <a:pt x="72" y="3"/>
                    </a:lnTo>
                    <a:lnTo>
                      <a:pt x="78" y="0"/>
                    </a:lnTo>
                    <a:lnTo>
                      <a:pt x="82" y="0"/>
                    </a:lnTo>
                    <a:lnTo>
                      <a:pt x="83" y="1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81" name="Freeform 137"/>
              <p:cNvSpPr>
                <a:spLocks/>
              </p:cNvSpPr>
              <p:nvPr/>
            </p:nvSpPr>
            <p:spPr bwMode="auto">
              <a:xfrm>
                <a:off x="5289" y="1392"/>
                <a:ext cx="97" cy="73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68" y="14"/>
                  </a:cxn>
                  <a:cxn ang="0">
                    <a:pos x="97" y="6"/>
                  </a:cxn>
                  <a:cxn ang="0">
                    <a:pos x="95" y="14"/>
                  </a:cxn>
                  <a:cxn ang="0">
                    <a:pos x="95" y="29"/>
                  </a:cxn>
                  <a:cxn ang="0">
                    <a:pos x="94" y="37"/>
                  </a:cxn>
                  <a:cxn ang="0">
                    <a:pos x="94" y="45"/>
                  </a:cxn>
                  <a:cxn ang="0">
                    <a:pos x="91" y="52"/>
                  </a:cxn>
                  <a:cxn ang="0">
                    <a:pos x="88" y="59"/>
                  </a:cxn>
                  <a:cxn ang="0">
                    <a:pos x="80" y="66"/>
                  </a:cxn>
                  <a:cxn ang="0">
                    <a:pos x="77" y="68"/>
                  </a:cxn>
                  <a:cxn ang="0">
                    <a:pos x="74" y="69"/>
                  </a:cxn>
                  <a:cxn ang="0">
                    <a:pos x="71" y="69"/>
                  </a:cxn>
                  <a:cxn ang="0">
                    <a:pos x="68" y="71"/>
                  </a:cxn>
                  <a:cxn ang="0">
                    <a:pos x="60" y="71"/>
                  </a:cxn>
                  <a:cxn ang="0">
                    <a:pos x="57" y="73"/>
                  </a:cxn>
                  <a:cxn ang="0">
                    <a:pos x="48" y="73"/>
                  </a:cxn>
                  <a:cxn ang="0">
                    <a:pos x="43" y="71"/>
                  </a:cxn>
                  <a:cxn ang="0">
                    <a:pos x="34" y="71"/>
                  </a:cxn>
                  <a:cxn ang="0">
                    <a:pos x="31" y="69"/>
                  </a:cxn>
                  <a:cxn ang="0">
                    <a:pos x="26" y="66"/>
                  </a:cxn>
                  <a:cxn ang="0">
                    <a:pos x="22" y="63"/>
                  </a:cxn>
                  <a:cxn ang="0">
                    <a:pos x="17" y="60"/>
                  </a:cxn>
                  <a:cxn ang="0">
                    <a:pos x="13" y="57"/>
                  </a:cxn>
                  <a:cxn ang="0">
                    <a:pos x="9" y="54"/>
                  </a:cxn>
                  <a:cxn ang="0">
                    <a:pos x="6" y="49"/>
                  </a:cxn>
                  <a:cxn ang="0">
                    <a:pos x="5" y="45"/>
                  </a:cxn>
                  <a:cxn ang="0">
                    <a:pos x="3" y="38"/>
                  </a:cxn>
                  <a:cxn ang="0">
                    <a:pos x="2" y="29"/>
                  </a:cxn>
                  <a:cxn ang="0">
                    <a:pos x="3" y="20"/>
                  </a:cxn>
                  <a:cxn ang="0">
                    <a:pos x="3" y="9"/>
                  </a:cxn>
                  <a:cxn ang="0">
                    <a:pos x="0" y="0"/>
                  </a:cxn>
                  <a:cxn ang="0">
                    <a:pos x="5" y="1"/>
                  </a:cxn>
                  <a:cxn ang="0">
                    <a:pos x="8" y="3"/>
                  </a:cxn>
                  <a:cxn ang="0">
                    <a:pos x="11" y="4"/>
                  </a:cxn>
                  <a:cxn ang="0">
                    <a:pos x="16" y="6"/>
                  </a:cxn>
                  <a:cxn ang="0">
                    <a:pos x="19" y="6"/>
                  </a:cxn>
                  <a:cxn ang="0">
                    <a:pos x="23" y="7"/>
                  </a:cxn>
                  <a:cxn ang="0">
                    <a:pos x="26" y="7"/>
                  </a:cxn>
                  <a:cxn ang="0">
                    <a:pos x="31" y="9"/>
                  </a:cxn>
                  <a:cxn ang="0">
                    <a:pos x="60" y="9"/>
                  </a:cxn>
                  <a:cxn ang="0">
                    <a:pos x="63" y="10"/>
                  </a:cxn>
                </a:cxnLst>
                <a:rect l="0" t="0" r="r" b="b"/>
                <a:pathLst>
                  <a:path w="97" h="73">
                    <a:moveTo>
                      <a:pt x="63" y="10"/>
                    </a:moveTo>
                    <a:lnTo>
                      <a:pt x="68" y="14"/>
                    </a:lnTo>
                    <a:lnTo>
                      <a:pt x="97" y="6"/>
                    </a:lnTo>
                    <a:lnTo>
                      <a:pt x="95" y="14"/>
                    </a:lnTo>
                    <a:lnTo>
                      <a:pt x="95" y="29"/>
                    </a:lnTo>
                    <a:lnTo>
                      <a:pt x="94" y="37"/>
                    </a:lnTo>
                    <a:lnTo>
                      <a:pt x="94" y="45"/>
                    </a:lnTo>
                    <a:lnTo>
                      <a:pt x="91" y="52"/>
                    </a:lnTo>
                    <a:lnTo>
                      <a:pt x="88" y="59"/>
                    </a:lnTo>
                    <a:lnTo>
                      <a:pt x="80" y="66"/>
                    </a:lnTo>
                    <a:lnTo>
                      <a:pt x="77" y="68"/>
                    </a:lnTo>
                    <a:lnTo>
                      <a:pt x="74" y="69"/>
                    </a:lnTo>
                    <a:lnTo>
                      <a:pt x="71" y="69"/>
                    </a:lnTo>
                    <a:lnTo>
                      <a:pt x="68" y="71"/>
                    </a:lnTo>
                    <a:lnTo>
                      <a:pt x="60" y="71"/>
                    </a:lnTo>
                    <a:lnTo>
                      <a:pt x="57" y="73"/>
                    </a:lnTo>
                    <a:lnTo>
                      <a:pt x="48" y="73"/>
                    </a:lnTo>
                    <a:lnTo>
                      <a:pt x="43" y="71"/>
                    </a:lnTo>
                    <a:lnTo>
                      <a:pt x="34" y="71"/>
                    </a:lnTo>
                    <a:lnTo>
                      <a:pt x="31" y="69"/>
                    </a:lnTo>
                    <a:lnTo>
                      <a:pt x="26" y="66"/>
                    </a:lnTo>
                    <a:lnTo>
                      <a:pt x="22" y="63"/>
                    </a:lnTo>
                    <a:lnTo>
                      <a:pt x="17" y="60"/>
                    </a:lnTo>
                    <a:lnTo>
                      <a:pt x="13" y="57"/>
                    </a:lnTo>
                    <a:lnTo>
                      <a:pt x="9" y="54"/>
                    </a:lnTo>
                    <a:lnTo>
                      <a:pt x="6" y="49"/>
                    </a:lnTo>
                    <a:lnTo>
                      <a:pt x="5" y="45"/>
                    </a:lnTo>
                    <a:lnTo>
                      <a:pt x="3" y="38"/>
                    </a:lnTo>
                    <a:lnTo>
                      <a:pt x="2" y="29"/>
                    </a:lnTo>
                    <a:lnTo>
                      <a:pt x="3" y="20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5" y="1"/>
                    </a:lnTo>
                    <a:lnTo>
                      <a:pt x="8" y="3"/>
                    </a:lnTo>
                    <a:lnTo>
                      <a:pt x="11" y="4"/>
                    </a:lnTo>
                    <a:lnTo>
                      <a:pt x="16" y="6"/>
                    </a:lnTo>
                    <a:lnTo>
                      <a:pt x="19" y="6"/>
                    </a:lnTo>
                    <a:lnTo>
                      <a:pt x="23" y="7"/>
                    </a:lnTo>
                    <a:lnTo>
                      <a:pt x="26" y="7"/>
                    </a:lnTo>
                    <a:lnTo>
                      <a:pt x="31" y="9"/>
                    </a:lnTo>
                    <a:lnTo>
                      <a:pt x="60" y="9"/>
                    </a:lnTo>
                    <a:lnTo>
                      <a:pt x="63" y="10"/>
                    </a:lnTo>
                    <a:close/>
                  </a:path>
                </a:pathLst>
              </a:custGeom>
              <a:solidFill>
                <a:srgbClr val="FFF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82" name="Freeform 138"/>
              <p:cNvSpPr>
                <a:spLocks/>
              </p:cNvSpPr>
              <p:nvPr/>
            </p:nvSpPr>
            <p:spPr bwMode="auto">
              <a:xfrm>
                <a:off x="5269" y="1396"/>
                <a:ext cx="14" cy="25"/>
              </a:xfrm>
              <a:custGeom>
                <a:avLst/>
                <a:gdLst/>
                <a:ahLst/>
                <a:cxnLst>
                  <a:cxn ang="0">
                    <a:pos x="14" y="8"/>
                  </a:cxn>
                  <a:cxn ang="0">
                    <a:pos x="14" y="25"/>
                  </a:cxn>
                  <a:cxn ang="0">
                    <a:pos x="13" y="23"/>
                  </a:cxn>
                  <a:cxn ang="0">
                    <a:pos x="10" y="22"/>
                  </a:cxn>
                  <a:cxn ang="0">
                    <a:pos x="6" y="22"/>
                  </a:cxn>
                  <a:cxn ang="0">
                    <a:pos x="3" y="20"/>
                  </a:cxn>
                  <a:cxn ang="0">
                    <a:pos x="2" y="19"/>
                  </a:cxn>
                  <a:cxn ang="0">
                    <a:pos x="0" y="16"/>
                  </a:cxn>
                  <a:cxn ang="0">
                    <a:pos x="0" y="14"/>
                  </a:cxn>
                  <a:cxn ang="0">
                    <a:pos x="2" y="10"/>
                  </a:cxn>
                  <a:cxn ang="0">
                    <a:pos x="3" y="8"/>
                  </a:cxn>
                  <a:cxn ang="0">
                    <a:pos x="3" y="3"/>
                  </a:cxn>
                  <a:cxn ang="0">
                    <a:pos x="5" y="0"/>
                  </a:cxn>
                  <a:cxn ang="0">
                    <a:pos x="8" y="0"/>
                  </a:cxn>
                  <a:cxn ang="0">
                    <a:pos x="11" y="2"/>
                  </a:cxn>
                  <a:cxn ang="0">
                    <a:pos x="13" y="2"/>
                  </a:cxn>
                  <a:cxn ang="0">
                    <a:pos x="13" y="3"/>
                  </a:cxn>
                  <a:cxn ang="0">
                    <a:pos x="14" y="5"/>
                  </a:cxn>
                  <a:cxn ang="0">
                    <a:pos x="14" y="8"/>
                  </a:cxn>
                </a:cxnLst>
                <a:rect l="0" t="0" r="r" b="b"/>
                <a:pathLst>
                  <a:path w="14" h="25">
                    <a:moveTo>
                      <a:pt x="14" y="8"/>
                    </a:moveTo>
                    <a:lnTo>
                      <a:pt x="14" y="25"/>
                    </a:lnTo>
                    <a:lnTo>
                      <a:pt x="13" y="23"/>
                    </a:lnTo>
                    <a:lnTo>
                      <a:pt x="10" y="22"/>
                    </a:lnTo>
                    <a:lnTo>
                      <a:pt x="6" y="22"/>
                    </a:lnTo>
                    <a:lnTo>
                      <a:pt x="3" y="20"/>
                    </a:lnTo>
                    <a:lnTo>
                      <a:pt x="2" y="19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2" y="10"/>
                    </a:lnTo>
                    <a:lnTo>
                      <a:pt x="3" y="8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4" y="5"/>
                    </a:lnTo>
                    <a:lnTo>
                      <a:pt x="14" y="8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83" name="Freeform 139"/>
              <p:cNvSpPr>
                <a:spLocks/>
              </p:cNvSpPr>
              <p:nvPr/>
            </p:nvSpPr>
            <p:spPr bwMode="auto">
              <a:xfrm>
                <a:off x="4552" y="1402"/>
                <a:ext cx="9" cy="21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2" y="19"/>
                  </a:cxn>
                  <a:cxn ang="0">
                    <a:pos x="2" y="16"/>
                  </a:cxn>
                  <a:cxn ang="0">
                    <a:pos x="3" y="13"/>
                  </a:cxn>
                  <a:cxn ang="0">
                    <a:pos x="3" y="10"/>
                  </a:cxn>
                  <a:cxn ang="0">
                    <a:pos x="5" y="8"/>
                  </a:cxn>
                  <a:cxn ang="0">
                    <a:pos x="6" y="5"/>
                  </a:cxn>
                  <a:cxn ang="0">
                    <a:pos x="8" y="2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8" y="5"/>
                  </a:cxn>
                  <a:cxn ang="0">
                    <a:pos x="8" y="8"/>
                  </a:cxn>
                  <a:cxn ang="0">
                    <a:pos x="6" y="10"/>
                  </a:cxn>
                  <a:cxn ang="0">
                    <a:pos x="5" y="13"/>
                  </a:cxn>
                  <a:cxn ang="0">
                    <a:pos x="3" y="16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9" h="21">
                    <a:moveTo>
                      <a:pt x="0" y="21"/>
                    </a:moveTo>
                    <a:lnTo>
                      <a:pt x="2" y="19"/>
                    </a:lnTo>
                    <a:lnTo>
                      <a:pt x="2" y="16"/>
                    </a:lnTo>
                    <a:lnTo>
                      <a:pt x="3" y="13"/>
                    </a:lnTo>
                    <a:lnTo>
                      <a:pt x="3" y="10"/>
                    </a:lnTo>
                    <a:lnTo>
                      <a:pt x="5" y="8"/>
                    </a:lnTo>
                    <a:lnTo>
                      <a:pt x="6" y="5"/>
                    </a:lnTo>
                    <a:lnTo>
                      <a:pt x="8" y="2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8" y="5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5" y="13"/>
                    </a:lnTo>
                    <a:lnTo>
                      <a:pt x="3" y="16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84" name="Freeform 140"/>
              <p:cNvSpPr>
                <a:spLocks/>
              </p:cNvSpPr>
              <p:nvPr/>
            </p:nvSpPr>
            <p:spPr bwMode="auto">
              <a:xfrm>
                <a:off x="4614" y="1402"/>
                <a:ext cx="7" cy="19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6" y="7"/>
                  </a:cxn>
                  <a:cxn ang="0">
                    <a:pos x="6" y="11"/>
                  </a:cxn>
                  <a:cxn ang="0">
                    <a:pos x="4" y="16"/>
                  </a:cxn>
                  <a:cxn ang="0">
                    <a:pos x="1" y="19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" y="8"/>
                  </a:cxn>
                  <a:cxn ang="0">
                    <a:pos x="1" y="5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" y="2"/>
                  </a:cxn>
                </a:cxnLst>
                <a:rect l="0" t="0" r="r" b="b"/>
                <a:pathLst>
                  <a:path w="7" h="19">
                    <a:moveTo>
                      <a:pt x="7" y="2"/>
                    </a:moveTo>
                    <a:lnTo>
                      <a:pt x="6" y="7"/>
                    </a:lnTo>
                    <a:lnTo>
                      <a:pt x="6" y="11"/>
                    </a:lnTo>
                    <a:lnTo>
                      <a:pt x="4" y="16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1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85" name="Freeform 141"/>
              <p:cNvSpPr>
                <a:spLocks/>
              </p:cNvSpPr>
              <p:nvPr/>
            </p:nvSpPr>
            <p:spPr bwMode="auto">
              <a:xfrm>
                <a:off x="5391" y="1404"/>
                <a:ext cx="55" cy="56"/>
              </a:xfrm>
              <a:custGeom>
                <a:avLst/>
                <a:gdLst/>
                <a:ahLst/>
                <a:cxnLst>
                  <a:cxn ang="0">
                    <a:pos x="52" y="15"/>
                  </a:cxn>
                  <a:cxn ang="0">
                    <a:pos x="55" y="19"/>
                  </a:cxn>
                  <a:cxn ang="0">
                    <a:pos x="55" y="56"/>
                  </a:cxn>
                  <a:cxn ang="0">
                    <a:pos x="50" y="51"/>
                  </a:cxn>
                  <a:cxn ang="0">
                    <a:pos x="49" y="51"/>
                  </a:cxn>
                  <a:cxn ang="0">
                    <a:pos x="47" y="50"/>
                  </a:cxn>
                  <a:cxn ang="0">
                    <a:pos x="47" y="47"/>
                  </a:cxn>
                  <a:cxn ang="0">
                    <a:pos x="46" y="45"/>
                  </a:cxn>
                  <a:cxn ang="0">
                    <a:pos x="46" y="43"/>
                  </a:cxn>
                  <a:cxn ang="0">
                    <a:pos x="43" y="43"/>
                  </a:cxn>
                  <a:cxn ang="0">
                    <a:pos x="43" y="48"/>
                  </a:cxn>
                  <a:cxn ang="0">
                    <a:pos x="41" y="50"/>
                  </a:cxn>
                  <a:cxn ang="0">
                    <a:pos x="40" y="47"/>
                  </a:cxn>
                  <a:cxn ang="0">
                    <a:pos x="35" y="42"/>
                  </a:cxn>
                  <a:cxn ang="0">
                    <a:pos x="33" y="42"/>
                  </a:cxn>
                  <a:cxn ang="0">
                    <a:pos x="30" y="40"/>
                  </a:cxn>
                  <a:cxn ang="0">
                    <a:pos x="27" y="39"/>
                  </a:cxn>
                  <a:cxn ang="0">
                    <a:pos x="24" y="39"/>
                  </a:cxn>
                  <a:cxn ang="0">
                    <a:pos x="23" y="37"/>
                  </a:cxn>
                  <a:cxn ang="0">
                    <a:pos x="17" y="37"/>
                  </a:cxn>
                  <a:cxn ang="0">
                    <a:pos x="13" y="36"/>
                  </a:cxn>
                  <a:cxn ang="0">
                    <a:pos x="9" y="36"/>
                  </a:cxn>
                  <a:cxn ang="0">
                    <a:pos x="6" y="34"/>
                  </a:cxn>
                  <a:cxn ang="0">
                    <a:pos x="0" y="34"/>
                  </a:cxn>
                  <a:cxn ang="0">
                    <a:pos x="3" y="0"/>
                  </a:cxn>
                  <a:cxn ang="0">
                    <a:pos x="7" y="0"/>
                  </a:cxn>
                  <a:cxn ang="0">
                    <a:pos x="9" y="2"/>
                  </a:cxn>
                  <a:cxn ang="0">
                    <a:pos x="13" y="2"/>
                  </a:cxn>
                  <a:cxn ang="0">
                    <a:pos x="17" y="3"/>
                  </a:cxn>
                  <a:cxn ang="0">
                    <a:pos x="20" y="3"/>
                  </a:cxn>
                  <a:cxn ang="0">
                    <a:pos x="23" y="5"/>
                  </a:cxn>
                  <a:cxn ang="0">
                    <a:pos x="26" y="5"/>
                  </a:cxn>
                  <a:cxn ang="0">
                    <a:pos x="27" y="6"/>
                  </a:cxn>
                  <a:cxn ang="0">
                    <a:pos x="32" y="8"/>
                  </a:cxn>
                  <a:cxn ang="0">
                    <a:pos x="35" y="8"/>
                  </a:cxn>
                  <a:cxn ang="0">
                    <a:pos x="36" y="9"/>
                  </a:cxn>
                  <a:cxn ang="0">
                    <a:pos x="40" y="11"/>
                  </a:cxn>
                  <a:cxn ang="0">
                    <a:pos x="43" y="12"/>
                  </a:cxn>
                  <a:cxn ang="0">
                    <a:pos x="46" y="12"/>
                  </a:cxn>
                  <a:cxn ang="0">
                    <a:pos x="49" y="14"/>
                  </a:cxn>
                  <a:cxn ang="0">
                    <a:pos x="52" y="15"/>
                  </a:cxn>
                </a:cxnLst>
                <a:rect l="0" t="0" r="r" b="b"/>
                <a:pathLst>
                  <a:path w="55" h="56">
                    <a:moveTo>
                      <a:pt x="52" y="15"/>
                    </a:moveTo>
                    <a:lnTo>
                      <a:pt x="55" y="19"/>
                    </a:lnTo>
                    <a:lnTo>
                      <a:pt x="55" y="56"/>
                    </a:lnTo>
                    <a:lnTo>
                      <a:pt x="50" y="51"/>
                    </a:lnTo>
                    <a:lnTo>
                      <a:pt x="49" y="51"/>
                    </a:lnTo>
                    <a:lnTo>
                      <a:pt x="47" y="50"/>
                    </a:lnTo>
                    <a:lnTo>
                      <a:pt x="47" y="47"/>
                    </a:lnTo>
                    <a:lnTo>
                      <a:pt x="46" y="45"/>
                    </a:lnTo>
                    <a:lnTo>
                      <a:pt x="46" y="43"/>
                    </a:lnTo>
                    <a:lnTo>
                      <a:pt x="43" y="43"/>
                    </a:lnTo>
                    <a:lnTo>
                      <a:pt x="43" y="48"/>
                    </a:lnTo>
                    <a:lnTo>
                      <a:pt x="41" y="50"/>
                    </a:lnTo>
                    <a:lnTo>
                      <a:pt x="40" y="47"/>
                    </a:lnTo>
                    <a:lnTo>
                      <a:pt x="35" y="42"/>
                    </a:lnTo>
                    <a:lnTo>
                      <a:pt x="33" y="42"/>
                    </a:lnTo>
                    <a:lnTo>
                      <a:pt x="30" y="40"/>
                    </a:lnTo>
                    <a:lnTo>
                      <a:pt x="27" y="39"/>
                    </a:lnTo>
                    <a:lnTo>
                      <a:pt x="24" y="39"/>
                    </a:lnTo>
                    <a:lnTo>
                      <a:pt x="23" y="37"/>
                    </a:lnTo>
                    <a:lnTo>
                      <a:pt x="17" y="37"/>
                    </a:lnTo>
                    <a:lnTo>
                      <a:pt x="13" y="36"/>
                    </a:lnTo>
                    <a:lnTo>
                      <a:pt x="9" y="36"/>
                    </a:lnTo>
                    <a:lnTo>
                      <a:pt x="6" y="34"/>
                    </a:lnTo>
                    <a:lnTo>
                      <a:pt x="0" y="34"/>
                    </a:lnTo>
                    <a:lnTo>
                      <a:pt x="3" y="0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13" y="2"/>
                    </a:lnTo>
                    <a:lnTo>
                      <a:pt x="17" y="3"/>
                    </a:lnTo>
                    <a:lnTo>
                      <a:pt x="20" y="3"/>
                    </a:lnTo>
                    <a:lnTo>
                      <a:pt x="23" y="5"/>
                    </a:lnTo>
                    <a:lnTo>
                      <a:pt x="26" y="5"/>
                    </a:lnTo>
                    <a:lnTo>
                      <a:pt x="27" y="6"/>
                    </a:lnTo>
                    <a:lnTo>
                      <a:pt x="32" y="8"/>
                    </a:lnTo>
                    <a:lnTo>
                      <a:pt x="35" y="8"/>
                    </a:lnTo>
                    <a:lnTo>
                      <a:pt x="36" y="9"/>
                    </a:lnTo>
                    <a:lnTo>
                      <a:pt x="40" y="11"/>
                    </a:lnTo>
                    <a:lnTo>
                      <a:pt x="43" y="12"/>
                    </a:lnTo>
                    <a:lnTo>
                      <a:pt x="46" y="12"/>
                    </a:lnTo>
                    <a:lnTo>
                      <a:pt x="49" y="14"/>
                    </a:lnTo>
                    <a:lnTo>
                      <a:pt x="52" y="15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86" name="Freeform 142"/>
              <p:cNvSpPr>
                <a:spLocks/>
              </p:cNvSpPr>
              <p:nvPr/>
            </p:nvSpPr>
            <p:spPr bwMode="auto">
              <a:xfrm>
                <a:off x="4585" y="1423"/>
                <a:ext cx="1" cy="7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7"/>
                  </a:cxn>
                  <a:cxn ang="0">
                    <a:pos x="1" y="0"/>
                  </a:cxn>
                </a:cxnLst>
                <a:rect l="0" t="0" r="r" b="b"/>
                <a:pathLst>
                  <a:path w="1" h="7">
                    <a:moveTo>
                      <a:pt x="1" y="0"/>
                    </a:moveTo>
                    <a:lnTo>
                      <a:pt x="0" y="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87" name="Freeform 143"/>
              <p:cNvSpPr>
                <a:spLocks/>
              </p:cNvSpPr>
              <p:nvPr/>
            </p:nvSpPr>
            <p:spPr bwMode="auto">
              <a:xfrm>
                <a:off x="5031" y="1433"/>
                <a:ext cx="111" cy="50"/>
              </a:xfrm>
              <a:custGeom>
                <a:avLst/>
                <a:gdLst/>
                <a:ahLst/>
                <a:cxnLst>
                  <a:cxn ang="0">
                    <a:pos x="111" y="10"/>
                  </a:cxn>
                  <a:cxn ang="0">
                    <a:pos x="106" y="13"/>
                  </a:cxn>
                  <a:cxn ang="0">
                    <a:pos x="100" y="16"/>
                  </a:cxn>
                  <a:cxn ang="0">
                    <a:pos x="96" y="19"/>
                  </a:cxn>
                  <a:cxn ang="0">
                    <a:pos x="89" y="22"/>
                  </a:cxn>
                  <a:cxn ang="0">
                    <a:pos x="85" y="24"/>
                  </a:cxn>
                  <a:cxn ang="0">
                    <a:pos x="79" y="25"/>
                  </a:cxn>
                  <a:cxn ang="0">
                    <a:pos x="72" y="27"/>
                  </a:cxn>
                  <a:cxn ang="0">
                    <a:pos x="68" y="30"/>
                  </a:cxn>
                  <a:cxn ang="0">
                    <a:pos x="63" y="30"/>
                  </a:cxn>
                  <a:cxn ang="0">
                    <a:pos x="57" y="33"/>
                  </a:cxn>
                  <a:cxn ang="0">
                    <a:pos x="51" y="35"/>
                  </a:cxn>
                  <a:cxn ang="0">
                    <a:pos x="46" y="36"/>
                  </a:cxn>
                  <a:cxn ang="0">
                    <a:pos x="40" y="38"/>
                  </a:cxn>
                  <a:cxn ang="0">
                    <a:pos x="36" y="39"/>
                  </a:cxn>
                  <a:cxn ang="0">
                    <a:pos x="30" y="41"/>
                  </a:cxn>
                  <a:cxn ang="0">
                    <a:pos x="23" y="42"/>
                  </a:cxn>
                  <a:cxn ang="0">
                    <a:pos x="0" y="50"/>
                  </a:cxn>
                  <a:cxn ang="0">
                    <a:pos x="2" y="50"/>
                  </a:cxn>
                  <a:cxn ang="0">
                    <a:pos x="3" y="49"/>
                  </a:cxn>
                  <a:cxn ang="0">
                    <a:pos x="5" y="49"/>
                  </a:cxn>
                  <a:cxn ang="0">
                    <a:pos x="8" y="46"/>
                  </a:cxn>
                  <a:cxn ang="0">
                    <a:pos x="11" y="44"/>
                  </a:cxn>
                  <a:cxn ang="0">
                    <a:pos x="16" y="44"/>
                  </a:cxn>
                  <a:cxn ang="0">
                    <a:pos x="19" y="42"/>
                  </a:cxn>
                  <a:cxn ang="0">
                    <a:pos x="23" y="38"/>
                  </a:cxn>
                  <a:cxn ang="0">
                    <a:pos x="26" y="36"/>
                  </a:cxn>
                  <a:cxn ang="0">
                    <a:pos x="31" y="35"/>
                  </a:cxn>
                  <a:cxn ang="0">
                    <a:pos x="33" y="32"/>
                  </a:cxn>
                  <a:cxn ang="0">
                    <a:pos x="36" y="30"/>
                  </a:cxn>
                  <a:cxn ang="0">
                    <a:pos x="39" y="28"/>
                  </a:cxn>
                  <a:cxn ang="0">
                    <a:pos x="42" y="27"/>
                  </a:cxn>
                  <a:cxn ang="0">
                    <a:pos x="46" y="24"/>
                  </a:cxn>
                  <a:cxn ang="0">
                    <a:pos x="49" y="22"/>
                  </a:cxn>
                  <a:cxn ang="0">
                    <a:pos x="53" y="22"/>
                  </a:cxn>
                  <a:cxn ang="0">
                    <a:pos x="56" y="19"/>
                  </a:cxn>
                  <a:cxn ang="0">
                    <a:pos x="59" y="18"/>
                  </a:cxn>
                  <a:cxn ang="0">
                    <a:pos x="62" y="16"/>
                  </a:cxn>
                  <a:cxn ang="0">
                    <a:pos x="65" y="14"/>
                  </a:cxn>
                  <a:cxn ang="0">
                    <a:pos x="69" y="13"/>
                  </a:cxn>
                  <a:cxn ang="0">
                    <a:pos x="72" y="10"/>
                  </a:cxn>
                  <a:cxn ang="0">
                    <a:pos x="79" y="7"/>
                  </a:cxn>
                  <a:cxn ang="0">
                    <a:pos x="82" y="4"/>
                  </a:cxn>
                  <a:cxn ang="0">
                    <a:pos x="88" y="2"/>
                  </a:cxn>
                  <a:cxn ang="0">
                    <a:pos x="92" y="0"/>
                  </a:cxn>
                  <a:cxn ang="0">
                    <a:pos x="97" y="0"/>
                  </a:cxn>
                  <a:cxn ang="0">
                    <a:pos x="102" y="5"/>
                  </a:cxn>
                  <a:cxn ang="0">
                    <a:pos x="111" y="10"/>
                  </a:cxn>
                </a:cxnLst>
                <a:rect l="0" t="0" r="r" b="b"/>
                <a:pathLst>
                  <a:path w="111" h="50">
                    <a:moveTo>
                      <a:pt x="111" y="10"/>
                    </a:moveTo>
                    <a:lnTo>
                      <a:pt x="106" y="13"/>
                    </a:lnTo>
                    <a:lnTo>
                      <a:pt x="100" y="16"/>
                    </a:lnTo>
                    <a:lnTo>
                      <a:pt x="96" y="19"/>
                    </a:lnTo>
                    <a:lnTo>
                      <a:pt x="89" y="22"/>
                    </a:lnTo>
                    <a:lnTo>
                      <a:pt x="85" y="24"/>
                    </a:lnTo>
                    <a:lnTo>
                      <a:pt x="79" y="25"/>
                    </a:lnTo>
                    <a:lnTo>
                      <a:pt x="72" y="27"/>
                    </a:lnTo>
                    <a:lnTo>
                      <a:pt x="68" y="30"/>
                    </a:lnTo>
                    <a:lnTo>
                      <a:pt x="63" y="30"/>
                    </a:lnTo>
                    <a:lnTo>
                      <a:pt x="57" y="33"/>
                    </a:lnTo>
                    <a:lnTo>
                      <a:pt x="51" y="35"/>
                    </a:lnTo>
                    <a:lnTo>
                      <a:pt x="46" y="36"/>
                    </a:lnTo>
                    <a:lnTo>
                      <a:pt x="40" y="38"/>
                    </a:lnTo>
                    <a:lnTo>
                      <a:pt x="36" y="39"/>
                    </a:lnTo>
                    <a:lnTo>
                      <a:pt x="30" y="41"/>
                    </a:lnTo>
                    <a:lnTo>
                      <a:pt x="23" y="42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3" y="49"/>
                    </a:lnTo>
                    <a:lnTo>
                      <a:pt x="5" y="49"/>
                    </a:lnTo>
                    <a:lnTo>
                      <a:pt x="8" y="46"/>
                    </a:lnTo>
                    <a:lnTo>
                      <a:pt x="11" y="44"/>
                    </a:lnTo>
                    <a:lnTo>
                      <a:pt x="16" y="44"/>
                    </a:lnTo>
                    <a:lnTo>
                      <a:pt x="19" y="42"/>
                    </a:lnTo>
                    <a:lnTo>
                      <a:pt x="23" y="38"/>
                    </a:lnTo>
                    <a:lnTo>
                      <a:pt x="26" y="36"/>
                    </a:lnTo>
                    <a:lnTo>
                      <a:pt x="31" y="35"/>
                    </a:lnTo>
                    <a:lnTo>
                      <a:pt x="33" y="32"/>
                    </a:lnTo>
                    <a:lnTo>
                      <a:pt x="36" y="30"/>
                    </a:lnTo>
                    <a:lnTo>
                      <a:pt x="39" y="28"/>
                    </a:lnTo>
                    <a:lnTo>
                      <a:pt x="42" y="27"/>
                    </a:lnTo>
                    <a:lnTo>
                      <a:pt x="46" y="24"/>
                    </a:lnTo>
                    <a:lnTo>
                      <a:pt x="49" y="22"/>
                    </a:lnTo>
                    <a:lnTo>
                      <a:pt x="53" y="22"/>
                    </a:lnTo>
                    <a:lnTo>
                      <a:pt x="56" y="19"/>
                    </a:lnTo>
                    <a:lnTo>
                      <a:pt x="59" y="18"/>
                    </a:lnTo>
                    <a:lnTo>
                      <a:pt x="62" y="16"/>
                    </a:lnTo>
                    <a:lnTo>
                      <a:pt x="65" y="14"/>
                    </a:lnTo>
                    <a:lnTo>
                      <a:pt x="69" y="13"/>
                    </a:lnTo>
                    <a:lnTo>
                      <a:pt x="72" y="10"/>
                    </a:lnTo>
                    <a:lnTo>
                      <a:pt x="79" y="7"/>
                    </a:lnTo>
                    <a:lnTo>
                      <a:pt x="82" y="4"/>
                    </a:lnTo>
                    <a:lnTo>
                      <a:pt x="88" y="2"/>
                    </a:lnTo>
                    <a:lnTo>
                      <a:pt x="92" y="0"/>
                    </a:lnTo>
                    <a:lnTo>
                      <a:pt x="97" y="0"/>
                    </a:lnTo>
                    <a:lnTo>
                      <a:pt x="102" y="5"/>
                    </a:lnTo>
                    <a:lnTo>
                      <a:pt x="111" y="1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88" name="Freeform 144"/>
              <p:cNvSpPr>
                <a:spLocks/>
              </p:cNvSpPr>
              <p:nvPr/>
            </p:nvSpPr>
            <p:spPr bwMode="auto">
              <a:xfrm>
                <a:off x="5016" y="1435"/>
                <a:ext cx="229" cy="81"/>
              </a:xfrm>
              <a:custGeom>
                <a:avLst/>
                <a:gdLst/>
                <a:ahLst/>
                <a:cxnLst>
                  <a:cxn ang="0">
                    <a:pos x="229" y="79"/>
                  </a:cxn>
                  <a:cxn ang="0">
                    <a:pos x="130" y="79"/>
                  </a:cxn>
                  <a:cxn ang="0">
                    <a:pos x="124" y="81"/>
                  </a:cxn>
                  <a:cxn ang="0">
                    <a:pos x="55" y="81"/>
                  </a:cxn>
                  <a:cxn ang="0">
                    <a:pos x="48" y="79"/>
                  </a:cxn>
                  <a:cxn ang="0">
                    <a:pos x="20" y="79"/>
                  </a:cxn>
                  <a:cxn ang="0">
                    <a:pos x="14" y="78"/>
                  </a:cxn>
                  <a:cxn ang="0">
                    <a:pos x="6" y="78"/>
                  </a:cxn>
                  <a:cxn ang="0">
                    <a:pos x="3" y="75"/>
                  </a:cxn>
                  <a:cxn ang="0">
                    <a:pos x="3" y="71"/>
                  </a:cxn>
                  <a:cxn ang="0">
                    <a:pos x="2" y="70"/>
                  </a:cxn>
                  <a:cxn ang="0">
                    <a:pos x="2" y="67"/>
                  </a:cxn>
                  <a:cxn ang="0">
                    <a:pos x="0" y="65"/>
                  </a:cxn>
                  <a:cxn ang="0">
                    <a:pos x="0" y="64"/>
                  </a:cxn>
                  <a:cxn ang="0">
                    <a:pos x="2" y="62"/>
                  </a:cxn>
                  <a:cxn ang="0">
                    <a:pos x="5" y="61"/>
                  </a:cxn>
                  <a:cxn ang="0">
                    <a:pos x="8" y="59"/>
                  </a:cxn>
                  <a:cxn ang="0">
                    <a:pos x="11" y="58"/>
                  </a:cxn>
                  <a:cxn ang="0">
                    <a:pos x="14" y="54"/>
                  </a:cxn>
                  <a:cxn ang="0">
                    <a:pos x="17" y="54"/>
                  </a:cxn>
                  <a:cxn ang="0">
                    <a:pos x="20" y="53"/>
                  </a:cxn>
                  <a:cxn ang="0">
                    <a:pos x="23" y="51"/>
                  </a:cxn>
                  <a:cxn ang="0">
                    <a:pos x="26" y="50"/>
                  </a:cxn>
                  <a:cxn ang="0">
                    <a:pos x="29" y="48"/>
                  </a:cxn>
                  <a:cxn ang="0">
                    <a:pos x="32" y="47"/>
                  </a:cxn>
                  <a:cxn ang="0">
                    <a:pos x="35" y="47"/>
                  </a:cxn>
                  <a:cxn ang="0">
                    <a:pos x="38" y="45"/>
                  </a:cxn>
                  <a:cxn ang="0">
                    <a:pos x="41" y="45"/>
                  </a:cxn>
                  <a:cxn ang="0">
                    <a:pos x="45" y="44"/>
                  </a:cxn>
                  <a:cxn ang="0">
                    <a:pos x="48" y="44"/>
                  </a:cxn>
                  <a:cxn ang="0">
                    <a:pos x="52" y="40"/>
                  </a:cxn>
                  <a:cxn ang="0">
                    <a:pos x="58" y="39"/>
                  </a:cxn>
                  <a:cxn ang="0">
                    <a:pos x="63" y="37"/>
                  </a:cxn>
                  <a:cxn ang="0">
                    <a:pos x="69" y="36"/>
                  </a:cxn>
                  <a:cxn ang="0">
                    <a:pos x="74" y="34"/>
                  </a:cxn>
                  <a:cxn ang="0">
                    <a:pos x="80" y="33"/>
                  </a:cxn>
                  <a:cxn ang="0">
                    <a:pos x="84" y="31"/>
                  </a:cxn>
                  <a:cxn ang="0">
                    <a:pos x="89" y="28"/>
                  </a:cxn>
                  <a:cxn ang="0">
                    <a:pos x="95" y="28"/>
                  </a:cxn>
                  <a:cxn ang="0">
                    <a:pos x="100" y="25"/>
                  </a:cxn>
                  <a:cxn ang="0">
                    <a:pos x="104" y="23"/>
                  </a:cxn>
                  <a:cxn ang="0">
                    <a:pos x="111" y="22"/>
                  </a:cxn>
                  <a:cxn ang="0">
                    <a:pos x="115" y="19"/>
                  </a:cxn>
                  <a:cxn ang="0">
                    <a:pos x="121" y="17"/>
                  </a:cxn>
                  <a:cxn ang="0">
                    <a:pos x="126" y="14"/>
                  </a:cxn>
                  <a:cxn ang="0">
                    <a:pos x="130" y="11"/>
                  </a:cxn>
                  <a:cxn ang="0">
                    <a:pos x="137" y="11"/>
                  </a:cxn>
                  <a:cxn ang="0">
                    <a:pos x="138" y="9"/>
                  </a:cxn>
                  <a:cxn ang="0">
                    <a:pos x="141" y="8"/>
                  </a:cxn>
                  <a:cxn ang="0">
                    <a:pos x="144" y="8"/>
                  </a:cxn>
                  <a:cxn ang="0">
                    <a:pos x="147" y="6"/>
                  </a:cxn>
                  <a:cxn ang="0">
                    <a:pos x="149" y="5"/>
                  </a:cxn>
                  <a:cxn ang="0">
                    <a:pos x="152" y="3"/>
                  </a:cxn>
                  <a:cxn ang="0">
                    <a:pos x="160" y="3"/>
                  </a:cxn>
                  <a:cxn ang="0">
                    <a:pos x="161" y="2"/>
                  </a:cxn>
                  <a:cxn ang="0">
                    <a:pos x="163" y="2"/>
                  </a:cxn>
                  <a:cxn ang="0">
                    <a:pos x="164" y="0"/>
                  </a:cxn>
                  <a:cxn ang="0">
                    <a:pos x="229" y="79"/>
                  </a:cxn>
                </a:cxnLst>
                <a:rect l="0" t="0" r="r" b="b"/>
                <a:pathLst>
                  <a:path w="229" h="81">
                    <a:moveTo>
                      <a:pt x="229" y="79"/>
                    </a:moveTo>
                    <a:lnTo>
                      <a:pt x="130" y="79"/>
                    </a:lnTo>
                    <a:lnTo>
                      <a:pt x="124" y="81"/>
                    </a:lnTo>
                    <a:lnTo>
                      <a:pt x="55" y="81"/>
                    </a:lnTo>
                    <a:lnTo>
                      <a:pt x="48" y="79"/>
                    </a:lnTo>
                    <a:lnTo>
                      <a:pt x="20" y="79"/>
                    </a:lnTo>
                    <a:lnTo>
                      <a:pt x="14" y="78"/>
                    </a:lnTo>
                    <a:lnTo>
                      <a:pt x="6" y="78"/>
                    </a:lnTo>
                    <a:lnTo>
                      <a:pt x="3" y="75"/>
                    </a:lnTo>
                    <a:lnTo>
                      <a:pt x="3" y="71"/>
                    </a:lnTo>
                    <a:lnTo>
                      <a:pt x="2" y="70"/>
                    </a:lnTo>
                    <a:lnTo>
                      <a:pt x="2" y="67"/>
                    </a:lnTo>
                    <a:lnTo>
                      <a:pt x="0" y="65"/>
                    </a:lnTo>
                    <a:lnTo>
                      <a:pt x="0" y="64"/>
                    </a:lnTo>
                    <a:lnTo>
                      <a:pt x="2" y="62"/>
                    </a:lnTo>
                    <a:lnTo>
                      <a:pt x="5" y="61"/>
                    </a:lnTo>
                    <a:lnTo>
                      <a:pt x="8" y="59"/>
                    </a:lnTo>
                    <a:lnTo>
                      <a:pt x="11" y="58"/>
                    </a:lnTo>
                    <a:lnTo>
                      <a:pt x="14" y="54"/>
                    </a:lnTo>
                    <a:lnTo>
                      <a:pt x="17" y="54"/>
                    </a:lnTo>
                    <a:lnTo>
                      <a:pt x="20" y="53"/>
                    </a:lnTo>
                    <a:lnTo>
                      <a:pt x="23" y="51"/>
                    </a:lnTo>
                    <a:lnTo>
                      <a:pt x="26" y="50"/>
                    </a:lnTo>
                    <a:lnTo>
                      <a:pt x="29" y="48"/>
                    </a:lnTo>
                    <a:lnTo>
                      <a:pt x="32" y="47"/>
                    </a:lnTo>
                    <a:lnTo>
                      <a:pt x="35" y="47"/>
                    </a:lnTo>
                    <a:lnTo>
                      <a:pt x="38" y="45"/>
                    </a:lnTo>
                    <a:lnTo>
                      <a:pt x="41" y="45"/>
                    </a:lnTo>
                    <a:lnTo>
                      <a:pt x="45" y="44"/>
                    </a:lnTo>
                    <a:lnTo>
                      <a:pt x="48" y="44"/>
                    </a:lnTo>
                    <a:lnTo>
                      <a:pt x="52" y="40"/>
                    </a:lnTo>
                    <a:lnTo>
                      <a:pt x="58" y="39"/>
                    </a:lnTo>
                    <a:lnTo>
                      <a:pt x="63" y="37"/>
                    </a:lnTo>
                    <a:lnTo>
                      <a:pt x="69" y="36"/>
                    </a:lnTo>
                    <a:lnTo>
                      <a:pt x="74" y="34"/>
                    </a:lnTo>
                    <a:lnTo>
                      <a:pt x="80" y="33"/>
                    </a:lnTo>
                    <a:lnTo>
                      <a:pt x="84" y="31"/>
                    </a:lnTo>
                    <a:lnTo>
                      <a:pt x="89" y="28"/>
                    </a:lnTo>
                    <a:lnTo>
                      <a:pt x="95" y="28"/>
                    </a:lnTo>
                    <a:lnTo>
                      <a:pt x="100" y="25"/>
                    </a:lnTo>
                    <a:lnTo>
                      <a:pt x="104" y="23"/>
                    </a:lnTo>
                    <a:lnTo>
                      <a:pt x="111" y="22"/>
                    </a:lnTo>
                    <a:lnTo>
                      <a:pt x="115" y="19"/>
                    </a:lnTo>
                    <a:lnTo>
                      <a:pt x="121" y="17"/>
                    </a:lnTo>
                    <a:lnTo>
                      <a:pt x="126" y="14"/>
                    </a:lnTo>
                    <a:lnTo>
                      <a:pt x="130" y="11"/>
                    </a:lnTo>
                    <a:lnTo>
                      <a:pt x="137" y="11"/>
                    </a:lnTo>
                    <a:lnTo>
                      <a:pt x="138" y="9"/>
                    </a:lnTo>
                    <a:lnTo>
                      <a:pt x="141" y="8"/>
                    </a:lnTo>
                    <a:lnTo>
                      <a:pt x="144" y="8"/>
                    </a:lnTo>
                    <a:lnTo>
                      <a:pt x="147" y="6"/>
                    </a:lnTo>
                    <a:lnTo>
                      <a:pt x="149" y="5"/>
                    </a:lnTo>
                    <a:lnTo>
                      <a:pt x="152" y="3"/>
                    </a:lnTo>
                    <a:lnTo>
                      <a:pt x="160" y="3"/>
                    </a:lnTo>
                    <a:lnTo>
                      <a:pt x="161" y="2"/>
                    </a:lnTo>
                    <a:lnTo>
                      <a:pt x="163" y="2"/>
                    </a:lnTo>
                    <a:lnTo>
                      <a:pt x="164" y="0"/>
                    </a:lnTo>
                    <a:lnTo>
                      <a:pt x="229" y="7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89" name="Freeform 145"/>
              <p:cNvSpPr>
                <a:spLocks/>
              </p:cNvSpPr>
              <p:nvPr/>
            </p:nvSpPr>
            <p:spPr bwMode="auto">
              <a:xfrm>
                <a:off x="4583" y="1435"/>
                <a:ext cx="2" cy="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6"/>
                  </a:cxn>
                </a:cxnLst>
                <a:rect l="0" t="0" r="r" b="b"/>
                <a:pathLst>
                  <a:path w="2" h="6">
                    <a:moveTo>
                      <a:pt x="0" y="6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90" name="Freeform 146"/>
              <p:cNvSpPr>
                <a:spLocks/>
              </p:cNvSpPr>
              <p:nvPr/>
            </p:nvSpPr>
            <p:spPr bwMode="auto">
              <a:xfrm>
                <a:off x="5053" y="1438"/>
                <a:ext cx="35" cy="25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1" y="8"/>
                  </a:cxn>
                  <a:cxn ang="0">
                    <a:pos x="26" y="11"/>
                  </a:cxn>
                  <a:cxn ang="0">
                    <a:pos x="21" y="14"/>
                  </a:cxn>
                  <a:cxn ang="0">
                    <a:pos x="17" y="16"/>
                  </a:cxn>
                  <a:cxn ang="0">
                    <a:pos x="12" y="19"/>
                  </a:cxn>
                  <a:cxn ang="0">
                    <a:pos x="9" y="20"/>
                  </a:cxn>
                  <a:cxn ang="0">
                    <a:pos x="3" y="23"/>
                  </a:cxn>
                  <a:cxn ang="0">
                    <a:pos x="0" y="25"/>
                  </a:cxn>
                  <a:cxn ang="0">
                    <a:pos x="0" y="17"/>
                  </a:cxn>
                  <a:cxn ang="0">
                    <a:pos x="1" y="14"/>
                  </a:cxn>
                  <a:cxn ang="0">
                    <a:pos x="3" y="11"/>
                  </a:cxn>
                  <a:cxn ang="0">
                    <a:pos x="4" y="8"/>
                  </a:cxn>
                  <a:cxn ang="0">
                    <a:pos x="4" y="0"/>
                  </a:cxn>
                  <a:cxn ang="0">
                    <a:pos x="15" y="0"/>
                  </a:cxn>
                  <a:cxn ang="0">
                    <a:pos x="20" y="2"/>
                  </a:cxn>
                  <a:cxn ang="0">
                    <a:pos x="23" y="3"/>
                  </a:cxn>
                  <a:cxn ang="0">
                    <a:pos x="27" y="5"/>
                  </a:cxn>
                  <a:cxn ang="0">
                    <a:pos x="31" y="5"/>
                  </a:cxn>
                  <a:cxn ang="0">
                    <a:pos x="35" y="6"/>
                  </a:cxn>
                </a:cxnLst>
                <a:rect l="0" t="0" r="r" b="b"/>
                <a:pathLst>
                  <a:path w="35" h="25">
                    <a:moveTo>
                      <a:pt x="35" y="6"/>
                    </a:moveTo>
                    <a:lnTo>
                      <a:pt x="31" y="8"/>
                    </a:lnTo>
                    <a:lnTo>
                      <a:pt x="26" y="11"/>
                    </a:lnTo>
                    <a:lnTo>
                      <a:pt x="21" y="14"/>
                    </a:lnTo>
                    <a:lnTo>
                      <a:pt x="17" y="16"/>
                    </a:lnTo>
                    <a:lnTo>
                      <a:pt x="12" y="19"/>
                    </a:lnTo>
                    <a:lnTo>
                      <a:pt x="9" y="20"/>
                    </a:lnTo>
                    <a:lnTo>
                      <a:pt x="3" y="23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3" y="11"/>
                    </a:lnTo>
                    <a:lnTo>
                      <a:pt x="4" y="8"/>
                    </a:lnTo>
                    <a:lnTo>
                      <a:pt x="4" y="0"/>
                    </a:lnTo>
                    <a:lnTo>
                      <a:pt x="15" y="0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7" y="5"/>
                    </a:lnTo>
                    <a:lnTo>
                      <a:pt x="31" y="5"/>
                    </a:lnTo>
                    <a:lnTo>
                      <a:pt x="35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91" name="Freeform 147"/>
              <p:cNvSpPr>
                <a:spLocks/>
              </p:cNvSpPr>
              <p:nvPr/>
            </p:nvSpPr>
            <p:spPr bwMode="auto">
              <a:xfrm>
                <a:off x="4950" y="1440"/>
                <a:ext cx="40" cy="74"/>
              </a:xfrm>
              <a:custGeom>
                <a:avLst/>
                <a:gdLst/>
                <a:ahLst/>
                <a:cxnLst>
                  <a:cxn ang="0">
                    <a:pos x="28" y="46"/>
                  </a:cxn>
                  <a:cxn ang="0">
                    <a:pos x="40" y="71"/>
                  </a:cxn>
                  <a:cxn ang="0">
                    <a:pos x="38" y="73"/>
                  </a:cxn>
                  <a:cxn ang="0">
                    <a:pos x="28" y="73"/>
                  </a:cxn>
                  <a:cxn ang="0">
                    <a:pos x="26" y="74"/>
                  </a:cxn>
                  <a:cxn ang="0">
                    <a:pos x="23" y="65"/>
                  </a:cxn>
                  <a:cxn ang="0">
                    <a:pos x="20" y="57"/>
                  </a:cxn>
                  <a:cxn ang="0">
                    <a:pos x="17" y="48"/>
                  </a:cxn>
                  <a:cxn ang="0">
                    <a:pos x="12" y="40"/>
                  </a:cxn>
                  <a:cxn ang="0">
                    <a:pos x="9" y="31"/>
                  </a:cxn>
                  <a:cxn ang="0">
                    <a:pos x="6" y="23"/>
                  </a:cxn>
                  <a:cxn ang="0">
                    <a:pos x="3" y="15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12" y="6"/>
                  </a:cxn>
                  <a:cxn ang="0">
                    <a:pos x="17" y="11"/>
                  </a:cxn>
                  <a:cxn ang="0">
                    <a:pos x="18" y="17"/>
                  </a:cxn>
                  <a:cxn ang="0">
                    <a:pos x="21" y="23"/>
                  </a:cxn>
                  <a:cxn ang="0">
                    <a:pos x="23" y="29"/>
                  </a:cxn>
                  <a:cxn ang="0">
                    <a:pos x="25" y="35"/>
                  </a:cxn>
                  <a:cxn ang="0">
                    <a:pos x="26" y="42"/>
                  </a:cxn>
                  <a:cxn ang="0">
                    <a:pos x="28" y="46"/>
                  </a:cxn>
                </a:cxnLst>
                <a:rect l="0" t="0" r="r" b="b"/>
                <a:pathLst>
                  <a:path w="40" h="74">
                    <a:moveTo>
                      <a:pt x="28" y="46"/>
                    </a:moveTo>
                    <a:lnTo>
                      <a:pt x="40" y="71"/>
                    </a:lnTo>
                    <a:lnTo>
                      <a:pt x="38" y="73"/>
                    </a:lnTo>
                    <a:lnTo>
                      <a:pt x="28" y="73"/>
                    </a:lnTo>
                    <a:lnTo>
                      <a:pt x="26" y="74"/>
                    </a:lnTo>
                    <a:lnTo>
                      <a:pt x="23" y="65"/>
                    </a:lnTo>
                    <a:lnTo>
                      <a:pt x="20" y="57"/>
                    </a:lnTo>
                    <a:lnTo>
                      <a:pt x="17" y="48"/>
                    </a:lnTo>
                    <a:lnTo>
                      <a:pt x="12" y="40"/>
                    </a:lnTo>
                    <a:lnTo>
                      <a:pt x="9" y="31"/>
                    </a:lnTo>
                    <a:lnTo>
                      <a:pt x="6" y="23"/>
                    </a:lnTo>
                    <a:lnTo>
                      <a:pt x="3" y="15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12" y="6"/>
                    </a:lnTo>
                    <a:lnTo>
                      <a:pt x="17" y="11"/>
                    </a:lnTo>
                    <a:lnTo>
                      <a:pt x="18" y="17"/>
                    </a:lnTo>
                    <a:lnTo>
                      <a:pt x="21" y="23"/>
                    </a:lnTo>
                    <a:lnTo>
                      <a:pt x="23" y="29"/>
                    </a:lnTo>
                    <a:lnTo>
                      <a:pt x="25" y="35"/>
                    </a:lnTo>
                    <a:lnTo>
                      <a:pt x="26" y="42"/>
                    </a:lnTo>
                    <a:lnTo>
                      <a:pt x="28" y="46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92" name="Freeform 148"/>
              <p:cNvSpPr>
                <a:spLocks/>
              </p:cNvSpPr>
              <p:nvPr/>
            </p:nvSpPr>
            <p:spPr bwMode="auto">
              <a:xfrm>
                <a:off x="4621" y="1441"/>
                <a:ext cx="7" cy="11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5" y="5"/>
                  </a:cxn>
                  <a:cxn ang="0">
                    <a:pos x="5" y="10"/>
                  </a:cxn>
                  <a:cxn ang="0">
                    <a:pos x="2" y="11"/>
                  </a:cxn>
                  <a:cxn ang="0">
                    <a:pos x="0" y="10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7" y="2"/>
                  </a:cxn>
                </a:cxnLst>
                <a:rect l="0" t="0" r="r" b="b"/>
                <a:pathLst>
                  <a:path w="7" h="11">
                    <a:moveTo>
                      <a:pt x="7" y="2"/>
                    </a:moveTo>
                    <a:lnTo>
                      <a:pt x="5" y="5"/>
                    </a:lnTo>
                    <a:lnTo>
                      <a:pt x="5" y="10"/>
                    </a:lnTo>
                    <a:lnTo>
                      <a:pt x="2" y="11"/>
                    </a:lnTo>
                    <a:lnTo>
                      <a:pt x="0" y="10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93" name="Freeform 149"/>
              <p:cNvSpPr>
                <a:spLocks/>
              </p:cNvSpPr>
              <p:nvPr/>
            </p:nvSpPr>
            <p:spPr bwMode="auto">
              <a:xfrm>
                <a:off x="4572" y="1449"/>
                <a:ext cx="9" cy="59"/>
              </a:xfrm>
              <a:custGeom>
                <a:avLst/>
                <a:gdLst/>
                <a:ahLst/>
                <a:cxnLst>
                  <a:cxn ang="0">
                    <a:pos x="6" y="59"/>
                  </a:cxn>
                  <a:cxn ang="0">
                    <a:pos x="5" y="59"/>
                  </a:cxn>
                  <a:cxn ang="0">
                    <a:pos x="3" y="57"/>
                  </a:cxn>
                  <a:cxn ang="0">
                    <a:pos x="0" y="56"/>
                  </a:cxn>
                  <a:cxn ang="0">
                    <a:pos x="0" y="53"/>
                  </a:cxn>
                  <a:cxn ang="0">
                    <a:pos x="3" y="45"/>
                  </a:cxn>
                  <a:cxn ang="0">
                    <a:pos x="5" y="36"/>
                  </a:cxn>
                  <a:cxn ang="0">
                    <a:pos x="5" y="26"/>
                  </a:cxn>
                  <a:cxn ang="0">
                    <a:pos x="6" y="17"/>
                  </a:cxn>
                  <a:cxn ang="0">
                    <a:pos x="8" y="12"/>
                  </a:cxn>
                  <a:cxn ang="0">
                    <a:pos x="8" y="9"/>
                  </a:cxn>
                  <a:cxn ang="0">
                    <a:pos x="9" y="5"/>
                  </a:cxn>
                  <a:cxn ang="0">
                    <a:pos x="9" y="0"/>
                  </a:cxn>
                  <a:cxn ang="0">
                    <a:pos x="6" y="59"/>
                  </a:cxn>
                </a:cxnLst>
                <a:rect l="0" t="0" r="r" b="b"/>
                <a:pathLst>
                  <a:path w="9" h="59">
                    <a:moveTo>
                      <a:pt x="6" y="59"/>
                    </a:moveTo>
                    <a:lnTo>
                      <a:pt x="5" y="59"/>
                    </a:lnTo>
                    <a:lnTo>
                      <a:pt x="3" y="57"/>
                    </a:lnTo>
                    <a:lnTo>
                      <a:pt x="0" y="56"/>
                    </a:lnTo>
                    <a:lnTo>
                      <a:pt x="0" y="53"/>
                    </a:lnTo>
                    <a:lnTo>
                      <a:pt x="3" y="45"/>
                    </a:lnTo>
                    <a:lnTo>
                      <a:pt x="5" y="36"/>
                    </a:lnTo>
                    <a:lnTo>
                      <a:pt x="5" y="26"/>
                    </a:lnTo>
                    <a:lnTo>
                      <a:pt x="6" y="17"/>
                    </a:lnTo>
                    <a:lnTo>
                      <a:pt x="8" y="12"/>
                    </a:lnTo>
                    <a:lnTo>
                      <a:pt x="8" y="9"/>
                    </a:lnTo>
                    <a:lnTo>
                      <a:pt x="9" y="5"/>
                    </a:lnTo>
                    <a:lnTo>
                      <a:pt x="9" y="0"/>
                    </a:lnTo>
                    <a:lnTo>
                      <a:pt x="6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94" name="Freeform 150"/>
              <p:cNvSpPr>
                <a:spLocks/>
              </p:cNvSpPr>
              <p:nvPr/>
            </p:nvSpPr>
            <p:spPr bwMode="auto">
              <a:xfrm>
                <a:off x="5252" y="1449"/>
                <a:ext cx="172" cy="33"/>
              </a:xfrm>
              <a:custGeom>
                <a:avLst/>
                <a:gdLst/>
                <a:ahLst/>
                <a:cxnLst>
                  <a:cxn ang="0">
                    <a:pos x="43" y="5"/>
                  </a:cxn>
                  <a:cxn ang="0">
                    <a:pos x="50" y="9"/>
                  </a:cxn>
                  <a:cxn ang="0">
                    <a:pos x="56" y="14"/>
                  </a:cxn>
                  <a:cxn ang="0">
                    <a:pos x="62" y="17"/>
                  </a:cxn>
                  <a:cxn ang="0">
                    <a:pos x="68" y="20"/>
                  </a:cxn>
                  <a:cxn ang="0">
                    <a:pos x="76" y="23"/>
                  </a:cxn>
                  <a:cxn ang="0">
                    <a:pos x="103" y="25"/>
                  </a:cxn>
                  <a:cxn ang="0">
                    <a:pos x="116" y="23"/>
                  </a:cxn>
                  <a:cxn ang="0">
                    <a:pos x="123" y="22"/>
                  </a:cxn>
                  <a:cxn ang="0">
                    <a:pos x="131" y="19"/>
                  </a:cxn>
                  <a:cxn ang="0">
                    <a:pos x="139" y="14"/>
                  </a:cxn>
                  <a:cxn ang="0">
                    <a:pos x="145" y="11"/>
                  </a:cxn>
                  <a:cxn ang="0">
                    <a:pos x="151" y="6"/>
                  </a:cxn>
                  <a:cxn ang="0">
                    <a:pos x="166" y="3"/>
                  </a:cxn>
                  <a:cxn ang="0">
                    <a:pos x="171" y="12"/>
                  </a:cxn>
                  <a:cxn ang="0">
                    <a:pos x="160" y="22"/>
                  </a:cxn>
                  <a:cxn ang="0">
                    <a:pos x="152" y="25"/>
                  </a:cxn>
                  <a:cxn ang="0">
                    <a:pos x="143" y="28"/>
                  </a:cxn>
                  <a:cxn ang="0">
                    <a:pos x="131" y="30"/>
                  </a:cxn>
                  <a:cxn ang="0">
                    <a:pos x="117" y="31"/>
                  </a:cxn>
                  <a:cxn ang="0">
                    <a:pos x="91" y="33"/>
                  </a:cxn>
                  <a:cxn ang="0">
                    <a:pos x="77" y="31"/>
                  </a:cxn>
                  <a:cxn ang="0">
                    <a:pos x="56" y="30"/>
                  </a:cxn>
                  <a:cxn ang="0">
                    <a:pos x="43" y="28"/>
                  </a:cxn>
                  <a:cxn ang="0">
                    <a:pos x="36" y="26"/>
                  </a:cxn>
                  <a:cxn ang="0">
                    <a:pos x="30" y="23"/>
                  </a:cxn>
                  <a:cxn ang="0">
                    <a:pos x="22" y="22"/>
                  </a:cxn>
                  <a:cxn ang="0">
                    <a:pos x="16" y="19"/>
                  </a:cxn>
                  <a:cxn ang="0">
                    <a:pos x="11" y="17"/>
                  </a:cxn>
                  <a:cxn ang="0">
                    <a:pos x="5" y="14"/>
                  </a:cxn>
                  <a:cxn ang="0">
                    <a:pos x="0" y="11"/>
                  </a:cxn>
                  <a:cxn ang="0">
                    <a:pos x="7" y="6"/>
                  </a:cxn>
                  <a:cxn ang="0">
                    <a:pos x="14" y="5"/>
                  </a:cxn>
                  <a:cxn ang="0">
                    <a:pos x="23" y="3"/>
                  </a:cxn>
                  <a:cxn ang="0">
                    <a:pos x="31" y="0"/>
                  </a:cxn>
                </a:cxnLst>
                <a:rect l="0" t="0" r="r" b="b"/>
                <a:pathLst>
                  <a:path w="172" h="33">
                    <a:moveTo>
                      <a:pt x="40" y="3"/>
                    </a:moveTo>
                    <a:lnTo>
                      <a:pt x="43" y="5"/>
                    </a:lnTo>
                    <a:lnTo>
                      <a:pt x="46" y="6"/>
                    </a:lnTo>
                    <a:lnTo>
                      <a:pt x="50" y="9"/>
                    </a:lnTo>
                    <a:lnTo>
                      <a:pt x="53" y="11"/>
                    </a:lnTo>
                    <a:lnTo>
                      <a:pt x="56" y="14"/>
                    </a:lnTo>
                    <a:lnTo>
                      <a:pt x="59" y="16"/>
                    </a:lnTo>
                    <a:lnTo>
                      <a:pt x="62" y="17"/>
                    </a:lnTo>
                    <a:lnTo>
                      <a:pt x="65" y="19"/>
                    </a:lnTo>
                    <a:lnTo>
                      <a:pt x="68" y="20"/>
                    </a:lnTo>
                    <a:lnTo>
                      <a:pt x="73" y="22"/>
                    </a:lnTo>
                    <a:lnTo>
                      <a:pt x="76" y="23"/>
                    </a:lnTo>
                    <a:lnTo>
                      <a:pt x="99" y="23"/>
                    </a:lnTo>
                    <a:lnTo>
                      <a:pt x="103" y="25"/>
                    </a:lnTo>
                    <a:lnTo>
                      <a:pt x="111" y="25"/>
                    </a:lnTo>
                    <a:lnTo>
                      <a:pt x="116" y="23"/>
                    </a:lnTo>
                    <a:lnTo>
                      <a:pt x="119" y="23"/>
                    </a:lnTo>
                    <a:lnTo>
                      <a:pt x="123" y="22"/>
                    </a:lnTo>
                    <a:lnTo>
                      <a:pt x="126" y="20"/>
                    </a:lnTo>
                    <a:lnTo>
                      <a:pt x="131" y="19"/>
                    </a:lnTo>
                    <a:lnTo>
                      <a:pt x="134" y="17"/>
                    </a:lnTo>
                    <a:lnTo>
                      <a:pt x="139" y="14"/>
                    </a:lnTo>
                    <a:lnTo>
                      <a:pt x="142" y="12"/>
                    </a:lnTo>
                    <a:lnTo>
                      <a:pt x="145" y="11"/>
                    </a:lnTo>
                    <a:lnTo>
                      <a:pt x="148" y="8"/>
                    </a:lnTo>
                    <a:lnTo>
                      <a:pt x="151" y="6"/>
                    </a:lnTo>
                    <a:lnTo>
                      <a:pt x="154" y="3"/>
                    </a:lnTo>
                    <a:lnTo>
                      <a:pt x="166" y="3"/>
                    </a:lnTo>
                    <a:lnTo>
                      <a:pt x="172" y="9"/>
                    </a:lnTo>
                    <a:lnTo>
                      <a:pt x="171" y="12"/>
                    </a:lnTo>
                    <a:lnTo>
                      <a:pt x="163" y="20"/>
                    </a:lnTo>
                    <a:lnTo>
                      <a:pt x="160" y="22"/>
                    </a:lnTo>
                    <a:lnTo>
                      <a:pt x="157" y="23"/>
                    </a:lnTo>
                    <a:lnTo>
                      <a:pt x="152" y="25"/>
                    </a:lnTo>
                    <a:lnTo>
                      <a:pt x="149" y="25"/>
                    </a:lnTo>
                    <a:lnTo>
                      <a:pt x="143" y="28"/>
                    </a:lnTo>
                    <a:lnTo>
                      <a:pt x="137" y="30"/>
                    </a:lnTo>
                    <a:lnTo>
                      <a:pt x="131" y="30"/>
                    </a:lnTo>
                    <a:lnTo>
                      <a:pt x="125" y="31"/>
                    </a:lnTo>
                    <a:lnTo>
                      <a:pt x="117" y="31"/>
                    </a:lnTo>
                    <a:lnTo>
                      <a:pt x="111" y="33"/>
                    </a:lnTo>
                    <a:lnTo>
                      <a:pt x="91" y="33"/>
                    </a:lnTo>
                    <a:lnTo>
                      <a:pt x="83" y="31"/>
                    </a:lnTo>
                    <a:lnTo>
                      <a:pt x="77" y="31"/>
                    </a:lnTo>
                    <a:lnTo>
                      <a:pt x="70" y="30"/>
                    </a:lnTo>
                    <a:lnTo>
                      <a:pt x="56" y="30"/>
                    </a:lnTo>
                    <a:lnTo>
                      <a:pt x="50" y="28"/>
                    </a:lnTo>
                    <a:lnTo>
                      <a:pt x="43" y="28"/>
                    </a:lnTo>
                    <a:lnTo>
                      <a:pt x="40" y="26"/>
                    </a:lnTo>
                    <a:lnTo>
                      <a:pt x="36" y="26"/>
                    </a:lnTo>
                    <a:lnTo>
                      <a:pt x="33" y="25"/>
                    </a:lnTo>
                    <a:lnTo>
                      <a:pt x="30" y="23"/>
                    </a:lnTo>
                    <a:lnTo>
                      <a:pt x="23" y="23"/>
                    </a:lnTo>
                    <a:lnTo>
                      <a:pt x="22" y="22"/>
                    </a:lnTo>
                    <a:lnTo>
                      <a:pt x="19" y="20"/>
                    </a:lnTo>
                    <a:lnTo>
                      <a:pt x="16" y="19"/>
                    </a:lnTo>
                    <a:lnTo>
                      <a:pt x="14" y="19"/>
                    </a:lnTo>
                    <a:lnTo>
                      <a:pt x="11" y="17"/>
                    </a:lnTo>
                    <a:lnTo>
                      <a:pt x="8" y="16"/>
                    </a:lnTo>
                    <a:lnTo>
                      <a:pt x="5" y="14"/>
                    </a:lnTo>
                    <a:lnTo>
                      <a:pt x="4" y="12"/>
                    </a:lnTo>
                    <a:lnTo>
                      <a:pt x="0" y="11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11" y="6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3" y="3"/>
                    </a:lnTo>
                    <a:lnTo>
                      <a:pt x="28" y="2"/>
                    </a:lnTo>
                    <a:lnTo>
                      <a:pt x="31" y="0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FF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95" name="Freeform 151"/>
              <p:cNvSpPr>
                <a:spLocks/>
              </p:cNvSpPr>
              <p:nvPr/>
            </p:nvSpPr>
            <p:spPr bwMode="auto">
              <a:xfrm>
                <a:off x="4629" y="1479"/>
                <a:ext cx="6" cy="7"/>
              </a:xfrm>
              <a:custGeom>
                <a:avLst/>
                <a:gdLst/>
                <a:ahLst/>
                <a:cxnLst>
                  <a:cxn ang="0">
                    <a:pos x="5" y="7"/>
                  </a:cxn>
                  <a:cxn ang="0">
                    <a:pos x="0" y="7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6" y="3"/>
                  </a:cxn>
                  <a:cxn ang="0">
                    <a:pos x="6" y="4"/>
                  </a:cxn>
                  <a:cxn ang="0">
                    <a:pos x="5" y="7"/>
                  </a:cxn>
                </a:cxnLst>
                <a:rect l="0" t="0" r="r" b="b"/>
                <a:pathLst>
                  <a:path w="6" h="7">
                    <a:moveTo>
                      <a:pt x="5" y="7"/>
                    </a:moveTo>
                    <a:lnTo>
                      <a:pt x="0" y="7"/>
                    </a:lnTo>
                    <a:lnTo>
                      <a:pt x="0" y="6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5" y="7"/>
                    </a:lnTo>
                    <a:close/>
                  </a:path>
                </a:pathLst>
              </a:custGeom>
              <a:solidFill>
                <a:srgbClr val="3F3F3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96" name="Freeform 152"/>
              <p:cNvSpPr>
                <a:spLocks/>
              </p:cNvSpPr>
              <p:nvPr/>
            </p:nvSpPr>
            <p:spPr bwMode="auto">
              <a:xfrm>
                <a:off x="4568" y="1482"/>
                <a:ext cx="1" cy="7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0" y="6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1" y="7"/>
                  </a:cxn>
                </a:cxnLst>
                <a:rect l="0" t="0" r="r" b="b"/>
                <a:pathLst>
                  <a:path w="1" h="7">
                    <a:moveTo>
                      <a:pt x="1" y="7"/>
                    </a:moveTo>
                    <a:lnTo>
                      <a:pt x="0" y="6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97" name="Freeform 153"/>
              <p:cNvSpPr>
                <a:spLocks/>
              </p:cNvSpPr>
              <p:nvPr/>
            </p:nvSpPr>
            <p:spPr bwMode="auto">
              <a:xfrm>
                <a:off x="5317" y="1486"/>
                <a:ext cx="44" cy="7"/>
              </a:xfrm>
              <a:custGeom>
                <a:avLst/>
                <a:gdLst/>
                <a:ahLst/>
                <a:cxnLst>
                  <a:cxn ang="0">
                    <a:pos x="44" y="3"/>
                  </a:cxn>
                  <a:cxn ang="0">
                    <a:pos x="38" y="3"/>
                  </a:cxn>
                  <a:cxn ang="0">
                    <a:pos x="35" y="5"/>
                  </a:cxn>
                  <a:cxn ang="0">
                    <a:pos x="29" y="5"/>
                  </a:cxn>
                  <a:cxn ang="0">
                    <a:pos x="26" y="7"/>
                  </a:cxn>
                  <a:cxn ang="0">
                    <a:pos x="15" y="7"/>
                  </a:cxn>
                  <a:cxn ang="0">
                    <a:pos x="12" y="5"/>
                  </a:cxn>
                  <a:cxn ang="0">
                    <a:pos x="9" y="5"/>
                  </a:cxn>
                  <a:cxn ang="0">
                    <a:pos x="6" y="3"/>
                  </a:cxn>
                  <a:cxn ang="0">
                    <a:pos x="5" y="3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12" y="2"/>
                  </a:cxn>
                  <a:cxn ang="0">
                    <a:pos x="37" y="2"/>
                  </a:cxn>
                  <a:cxn ang="0">
                    <a:pos x="40" y="3"/>
                  </a:cxn>
                  <a:cxn ang="0">
                    <a:pos x="44" y="3"/>
                  </a:cxn>
                </a:cxnLst>
                <a:rect l="0" t="0" r="r" b="b"/>
                <a:pathLst>
                  <a:path w="44" h="7">
                    <a:moveTo>
                      <a:pt x="44" y="3"/>
                    </a:moveTo>
                    <a:lnTo>
                      <a:pt x="38" y="3"/>
                    </a:lnTo>
                    <a:lnTo>
                      <a:pt x="35" y="5"/>
                    </a:lnTo>
                    <a:lnTo>
                      <a:pt x="29" y="5"/>
                    </a:lnTo>
                    <a:lnTo>
                      <a:pt x="26" y="7"/>
                    </a:lnTo>
                    <a:lnTo>
                      <a:pt x="15" y="7"/>
                    </a:lnTo>
                    <a:lnTo>
                      <a:pt x="12" y="5"/>
                    </a:lnTo>
                    <a:lnTo>
                      <a:pt x="9" y="5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2" y="2"/>
                    </a:lnTo>
                    <a:lnTo>
                      <a:pt x="37" y="2"/>
                    </a:lnTo>
                    <a:lnTo>
                      <a:pt x="40" y="3"/>
                    </a:lnTo>
                    <a:lnTo>
                      <a:pt x="44" y="3"/>
                    </a:lnTo>
                    <a:close/>
                  </a:path>
                </a:pathLst>
              </a:custGeom>
              <a:solidFill>
                <a:srgbClr val="FFF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98" name="Freeform 154"/>
              <p:cNvSpPr>
                <a:spLocks/>
              </p:cNvSpPr>
              <p:nvPr/>
            </p:nvSpPr>
            <p:spPr bwMode="auto">
              <a:xfrm>
                <a:off x="4806" y="1489"/>
                <a:ext cx="36" cy="30"/>
              </a:xfrm>
              <a:custGeom>
                <a:avLst/>
                <a:gdLst/>
                <a:ahLst/>
                <a:cxnLst>
                  <a:cxn ang="0">
                    <a:pos x="36" y="21"/>
                  </a:cxn>
                  <a:cxn ang="0">
                    <a:pos x="35" y="22"/>
                  </a:cxn>
                  <a:cxn ang="0">
                    <a:pos x="35" y="24"/>
                  </a:cxn>
                  <a:cxn ang="0">
                    <a:pos x="29" y="30"/>
                  </a:cxn>
                  <a:cxn ang="0">
                    <a:pos x="0" y="30"/>
                  </a:cxn>
                  <a:cxn ang="0">
                    <a:pos x="3" y="25"/>
                  </a:cxn>
                  <a:cxn ang="0">
                    <a:pos x="7" y="22"/>
                  </a:cxn>
                  <a:cxn ang="0">
                    <a:pos x="10" y="17"/>
                  </a:cxn>
                  <a:cxn ang="0">
                    <a:pos x="13" y="14"/>
                  </a:cxn>
                  <a:cxn ang="0">
                    <a:pos x="18" y="11"/>
                  </a:cxn>
                  <a:cxn ang="0">
                    <a:pos x="21" y="8"/>
                  </a:cxn>
                  <a:cxn ang="0">
                    <a:pos x="26" y="5"/>
                  </a:cxn>
                  <a:cxn ang="0">
                    <a:pos x="29" y="0"/>
                  </a:cxn>
                  <a:cxn ang="0">
                    <a:pos x="32" y="5"/>
                  </a:cxn>
                  <a:cxn ang="0">
                    <a:pos x="33" y="11"/>
                  </a:cxn>
                  <a:cxn ang="0">
                    <a:pos x="35" y="16"/>
                  </a:cxn>
                  <a:cxn ang="0">
                    <a:pos x="36" y="21"/>
                  </a:cxn>
                </a:cxnLst>
                <a:rect l="0" t="0" r="r" b="b"/>
                <a:pathLst>
                  <a:path w="36" h="30">
                    <a:moveTo>
                      <a:pt x="36" y="21"/>
                    </a:moveTo>
                    <a:lnTo>
                      <a:pt x="35" y="22"/>
                    </a:lnTo>
                    <a:lnTo>
                      <a:pt x="35" y="24"/>
                    </a:lnTo>
                    <a:lnTo>
                      <a:pt x="29" y="30"/>
                    </a:lnTo>
                    <a:lnTo>
                      <a:pt x="0" y="30"/>
                    </a:lnTo>
                    <a:lnTo>
                      <a:pt x="3" y="25"/>
                    </a:lnTo>
                    <a:lnTo>
                      <a:pt x="7" y="22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8" y="11"/>
                    </a:lnTo>
                    <a:lnTo>
                      <a:pt x="21" y="8"/>
                    </a:lnTo>
                    <a:lnTo>
                      <a:pt x="26" y="5"/>
                    </a:lnTo>
                    <a:lnTo>
                      <a:pt x="29" y="0"/>
                    </a:lnTo>
                    <a:lnTo>
                      <a:pt x="32" y="5"/>
                    </a:lnTo>
                    <a:lnTo>
                      <a:pt x="33" y="11"/>
                    </a:lnTo>
                    <a:lnTo>
                      <a:pt x="35" y="16"/>
                    </a:lnTo>
                    <a:lnTo>
                      <a:pt x="36" y="2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99" name="Freeform 155"/>
              <p:cNvSpPr>
                <a:spLocks/>
              </p:cNvSpPr>
              <p:nvPr/>
            </p:nvSpPr>
            <p:spPr bwMode="auto">
              <a:xfrm>
                <a:off x="4790" y="1493"/>
                <a:ext cx="33" cy="26"/>
              </a:xfrm>
              <a:custGeom>
                <a:avLst/>
                <a:gdLst/>
                <a:ahLst/>
                <a:cxnLst>
                  <a:cxn ang="0">
                    <a:pos x="5" y="26"/>
                  </a:cxn>
                  <a:cxn ang="0">
                    <a:pos x="2" y="26"/>
                  </a:cxn>
                  <a:cxn ang="0">
                    <a:pos x="0" y="24"/>
                  </a:cxn>
                  <a:cxn ang="0">
                    <a:pos x="3" y="21"/>
                  </a:cxn>
                  <a:cxn ang="0">
                    <a:pos x="5" y="21"/>
                  </a:cxn>
                  <a:cxn ang="0">
                    <a:pos x="17" y="9"/>
                  </a:cxn>
                  <a:cxn ang="0">
                    <a:pos x="20" y="7"/>
                  </a:cxn>
                  <a:cxn ang="0">
                    <a:pos x="25" y="4"/>
                  </a:cxn>
                  <a:cxn ang="0">
                    <a:pos x="28" y="1"/>
                  </a:cxn>
                  <a:cxn ang="0">
                    <a:pos x="33" y="0"/>
                  </a:cxn>
                  <a:cxn ang="0">
                    <a:pos x="5" y="26"/>
                  </a:cxn>
                </a:cxnLst>
                <a:rect l="0" t="0" r="r" b="b"/>
                <a:pathLst>
                  <a:path w="33" h="26">
                    <a:moveTo>
                      <a:pt x="5" y="26"/>
                    </a:moveTo>
                    <a:lnTo>
                      <a:pt x="2" y="26"/>
                    </a:lnTo>
                    <a:lnTo>
                      <a:pt x="0" y="24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17" y="9"/>
                    </a:lnTo>
                    <a:lnTo>
                      <a:pt x="20" y="7"/>
                    </a:lnTo>
                    <a:lnTo>
                      <a:pt x="25" y="4"/>
                    </a:lnTo>
                    <a:lnTo>
                      <a:pt x="28" y="1"/>
                    </a:lnTo>
                    <a:lnTo>
                      <a:pt x="33" y="0"/>
                    </a:lnTo>
                    <a:lnTo>
                      <a:pt x="5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00" name="Freeform 156"/>
              <p:cNvSpPr>
                <a:spLocks/>
              </p:cNvSpPr>
              <p:nvPr/>
            </p:nvSpPr>
            <p:spPr bwMode="auto">
              <a:xfrm>
                <a:off x="4776" y="1503"/>
                <a:ext cx="20" cy="14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2" y="13"/>
                  </a:cxn>
                  <a:cxn ang="0">
                    <a:pos x="5" y="11"/>
                  </a:cxn>
                  <a:cxn ang="0">
                    <a:pos x="10" y="7"/>
                  </a:cxn>
                  <a:cxn ang="0">
                    <a:pos x="13" y="5"/>
                  </a:cxn>
                  <a:cxn ang="0">
                    <a:pos x="14" y="3"/>
                  </a:cxn>
                  <a:cxn ang="0">
                    <a:pos x="17" y="3"/>
                  </a:cxn>
                  <a:cxn ang="0">
                    <a:pos x="20" y="0"/>
                  </a:cxn>
                  <a:cxn ang="0">
                    <a:pos x="4" y="14"/>
                  </a:cxn>
                  <a:cxn ang="0">
                    <a:pos x="0" y="14"/>
                  </a:cxn>
                </a:cxnLst>
                <a:rect l="0" t="0" r="r" b="b"/>
                <a:pathLst>
                  <a:path w="20" h="14">
                    <a:moveTo>
                      <a:pt x="0" y="14"/>
                    </a:moveTo>
                    <a:lnTo>
                      <a:pt x="2" y="13"/>
                    </a:lnTo>
                    <a:lnTo>
                      <a:pt x="5" y="11"/>
                    </a:lnTo>
                    <a:lnTo>
                      <a:pt x="10" y="7"/>
                    </a:lnTo>
                    <a:lnTo>
                      <a:pt x="13" y="5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20" y="0"/>
                    </a:lnTo>
                    <a:lnTo>
                      <a:pt x="4" y="14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6304" name="AutoShape 16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01000" y="6477000"/>
            <a:ext cx="381000" cy="381000"/>
          </a:xfrm>
          <a:prstGeom prst="actionButtonForwardNex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305" name="AutoShape 16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467600" y="6477000"/>
            <a:ext cx="381000" cy="381000"/>
          </a:xfrm>
          <a:prstGeom prst="actionButtonBackPrevious">
            <a:avLst/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306" name="Text Box 162"/>
          <p:cNvSpPr txBox="1">
            <a:spLocks noChangeArrowheads="1"/>
          </p:cNvSpPr>
          <p:nvPr/>
        </p:nvSpPr>
        <p:spPr bwMode="auto">
          <a:xfrm>
            <a:off x="8686800" y="6477000"/>
            <a:ext cx="4572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/>
              <a:t>3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 i="1" u="sng" dirty="0" smtClean="0">
                <a:solidFill>
                  <a:srgbClr val="0000CC"/>
                </a:solidFill>
              </a:rPr>
              <a:t>Суть технологии полного усвоения знаний</a:t>
            </a:r>
            <a:endParaRPr lang="ru-RU" sz="4400" i="1" u="sng" dirty="0">
              <a:solidFill>
                <a:srgbClr val="0000CC"/>
              </a:solidFill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533400" y="9144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solidFill>
                  <a:srgbClr val="FF0000"/>
                </a:solidFill>
              </a:rPr>
              <a:t>Характеристики: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5257800" y="939800"/>
            <a:ext cx="2744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solidFill>
                  <a:srgbClr val="006600"/>
                </a:solidFill>
              </a:rPr>
              <a:t> </a:t>
            </a:r>
            <a:endParaRPr lang="ru-RU" sz="2800" dirty="0">
              <a:solidFill>
                <a:srgbClr val="006600"/>
              </a:solidFill>
            </a:endParaRPr>
          </a:p>
        </p:txBody>
      </p:sp>
      <p:pic>
        <p:nvPicPr>
          <p:cNvPr id="8199" name="Picture 7" descr="C:\Program Files\Microsoft Office\Clipart\corpmm\Motion\AG00628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5737225"/>
            <a:ext cx="1771650" cy="1120775"/>
          </a:xfrm>
          <a:prstGeom prst="rect">
            <a:avLst/>
          </a:prstGeom>
          <a:noFill/>
        </p:spPr>
      </p:pic>
      <p:pic>
        <p:nvPicPr>
          <p:cNvPr id="8200" name="Picture 8" descr="C:\Program Files\Microsoft Office\Clipart\corpmm\Motion\AG00628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2350" y="5737225"/>
            <a:ext cx="1771650" cy="1120775"/>
          </a:xfrm>
          <a:prstGeom prst="rect">
            <a:avLst/>
          </a:prstGeom>
          <a:noFill/>
        </p:spPr>
      </p:pic>
      <p:pic>
        <p:nvPicPr>
          <p:cNvPr id="8201" name="Picture 9" descr="C:\Program Files\Microsoft Office\Clipart\corpmm\Motion\AG00628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5737225"/>
            <a:ext cx="1771650" cy="1120775"/>
          </a:xfrm>
          <a:prstGeom prst="rect">
            <a:avLst/>
          </a:prstGeom>
          <a:noFill/>
        </p:spPr>
      </p:pic>
      <p:pic>
        <p:nvPicPr>
          <p:cNvPr id="8202" name="Picture 10" descr="C:\Program Files\Microsoft Office\Clipart\corpmm\Motion\AG00628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5737225"/>
            <a:ext cx="1771650" cy="1120775"/>
          </a:xfrm>
          <a:prstGeom prst="rect">
            <a:avLst/>
          </a:prstGeom>
          <a:noFill/>
        </p:spPr>
      </p:pic>
      <p:pic>
        <p:nvPicPr>
          <p:cNvPr id="8203" name="Picture 11" descr="C:\Program Files\Microsoft Office\Clipart\corpmm\Motion\AG00628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5737225"/>
            <a:ext cx="1771650" cy="1120775"/>
          </a:xfrm>
          <a:prstGeom prst="rect">
            <a:avLst/>
          </a:prstGeom>
          <a:noFill/>
        </p:spPr>
      </p:pic>
      <p:pic>
        <p:nvPicPr>
          <p:cNvPr id="8204" name="Picture 12" descr="C:\Program Files\Microsoft Office\Clipart\corpmm\Motion\AG00628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37225"/>
            <a:ext cx="1771650" cy="1120775"/>
          </a:xfrm>
          <a:prstGeom prst="rect">
            <a:avLst/>
          </a:prstGeom>
          <a:noFill/>
        </p:spPr>
      </p:pic>
      <p:pic>
        <p:nvPicPr>
          <p:cNvPr id="8205" name="Picture 13" descr="C:\Program Files\Microsoft Office\Clipart\homeanim\AG00192_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065587"/>
            <a:ext cx="1911350" cy="2792413"/>
          </a:xfrm>
          <a:prstGeom prst="rect">
            <a:avLst/>
          </a:prstGeom>
          <a:noFill/>
        </p:spPr>
      </p:pic>
      <p:sp>
        <p:nvSpPr>
          <p:cNvPr id="8206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620000" y="6477000"/>
            <a:ext cx="457200" cy="381000"/>
          </a:xfrm>
          <a:prstGeom prst="actionButtonForwardNex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7" name="AutoShape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010400" y="6477000"/>
            <a:ext cx="457200" cy="381000"/>
          </a:xfrm>
          <a:prstGeom prst="actionButtonBackPreviou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5</a:t>
            </a: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660400" y="1801813"/>
            <a:ext cx="3175000" cy="4151769"/>
          </a:xfrm>
          <a:prstGeom prst="foldedCorner">
            <a:avLst>
              <a:gd name="adj" fmla="val 12500"/>
            </a:avLst>
          </a:prstGeom>
          <a:gradFill rotWithShape="0">
            <a:gsLst>
              <a:gs pos="0">
                <a:srgbClr val="FFE6D9">
                  <a:gamma/>
                  <a:shade val="69412"/>
                  <a:invGamma/>
                </a:srgbClr>
              </a:gs>
              <a:gs pos="50000">
                <a:srgbClr val="FFE6D9"/>
              </a:gs>
              <a:gs pos="100000">
                <a:srgbClr val="FFE6D9">
                  <a:gamma/>
                  <a:shade val="69412"/>
                  <a:invGamma/>
                </a:srgb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tx2"/>
                </a:solidFill>
              </a:rPr>
              <a:t> все ученики могут и должны усвоить материал полностью;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i="1" dirty="0" smtClean="0">
                <a:solidFill>
                  <a:schemeClr val="tx2"/>
                </a:solidFill>
              </a:rPr>
              <a:t> </a:t>
            </a:r>
            <a:r>
              <a:rPr lang="ru-RU" sz="2400" b="1" i="1" dirty="0" smtClean="0">
                <a:solidFill>
                  <a:schemeClr val="tx2"/>
                </a:solidFill>
              </a:rPr>
              <a:t>содержание разбивается на отдельные единицы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ru-RU" sz="2400" i="1" dirty="0" smtClean="0">
                <a:solidFill>
                  <a:schemeClr val="tx2"/>
                </a:solidFill>
              </a:rPr>
              <a:t>  </a:t>
            </a:r>
            <a:r>
              <a:rPr lang="ru-RU" sz="2400" b="1" i="1" dirty="0" smtClean="0">
                <a:solidFill>
                  <a:schemeClr val="tx2"/>
                </a:solidFill>
              </a:rPr>
              <a:t>к каждой единице – коррекционный тест;</a:t>
            </a:r>
            <a:endParaRPr lang="ru-RU" sz="2400" b="1" i="1" dirty="0">
              <a:solidFill>
                <a:schemeClr val="tx2"/>
              </a:solidFill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4143372" y="2000240"/>
          <a:ext cx="4643470" cy="2987165"/>
        </p:xfrm>
        <a:graphic>
          <a:graphicData uri="http://schemas.openxmlformats.org/drawingml/2006/table">
            <a:tbl>
              <a:tblPr/>
              <a:tblGrid>
                <a:gridCol w="489042"/>
                <a:gridCol w="3405826"/>
                <a:gridCol w="748602"/>
              </a:tblGrid>
              <a:tr h="8840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№ блока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Тема блока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Количество часов</a:t>
                      </a:r>
                      <a:endParaRPr lang="ru-RU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3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Тепловое движение. Внутренняя энергия и способы ее изменения.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6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Количество теплоты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6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Тренировочный зачет №1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68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Times New Roman"/>
                          <a:ea typeface="Calibri"/>
                          <a:cs typeface="Times New Roman"/>
                        </a:rPr>
                        <a:t>Тематический зачет №2</a:t>
                      </a:r>
                      <a:endParaRPr lang="ru-RU" sz="20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608388" y="2822575"/>
            <a:ext cx="2689225" cy="830997"/>
          </a:xfrm>
          <a:prstGeom prst="rect">
            <a:avLst/>
          </a:prstGeom>
          <a:gradFill rotWithShape="0">
            <a:gsLst>
              <a:gs pos="0">
                <a:srgbClr val="FFECC5"/>
              </a:gs>
              <a:gs pos="50000">
                <a:srgbClr val="FFFFFF"/>
              </a:gs>
              <a:gs pos="100000">
                <a:srgbClr val="FFECC5"/>
              </a:gs>
            </a:gsLst>
            <a:lin ang="5400000" scaled="1"/>
          </a:gradFill>
          <a:ln w="127000">
            <a:pattFill prst="sphere">
              <a:fgClr>
                <a:srgbClr val="FF0000"/>
              </a:fgClr>
              <a:bgClr>
                <a:srgbClr val="FFC653"/>
              </a:bgClr>
            </a:patt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dirty="0" smtClean="0">
                <a:solidFill>
                  <a:srgbClr val="0000CC"/>
                </a:solidFill>
              </a:rPr>
              <a:t>  </a:t>
            </a:r>
            <a:r>
              <a:rPr lang="ru-RU" sz="2400" dirty="0" smtClean="0">
                <a:solidFill>
                  <a:srgbClr val="0000CC"/>
                </a:solidFill>
              </a:rPr>
              <a:t>Три ключевых</a:t>
            </a:r>
          </a:p>
          <a:p>
            <a:pPr algn="ctr"/>
            <a:r>
              <a:rPr lang="ru-RU" sz="2400" dirty="0" smtClean="0">
                <a:solidFill>
                  <a:srgbClr val="0000CC"/>
                </a:solidFill>
              </a:rPr>
              <a:t>вопроса:</a:t>
            </a:r>
            <a:endParaRPr lang="ru-RU" sz="2400" dirty="0">
              <a:solidFill>
                <a:schemeClr val="tx2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60425" y="152400"/>
            <a:ext cx="3541713" cy="1150938"/>
            <a:chOff x="542" y="96"/>
            <a:chExt cx="2231" cy="725"/>
          </a:xfrm>
        </p:grpSpPr>
        <p:sp>
          <p:nvSpPr>
            <p:cNvPr id="9220" name="AutoShape 4"/>
            <p:cNvSpPr>
              <a:spLocks noChangeArrowheads="1"/>
            </p:cNvSpPr>
            <p:nvPr/>
          </p:nvSpPr>
          <p:spPr bwMode="auto">
            <a:xfrm>
              <a:off x="542" y="414"/>
              <a:ext cx="2208" cy="407"/>
            </a:xfrm>
            <a:prstGeom prst="wedgeRectCallout">
              <a:avLst>
                <a:gd name="adj1" fmla="val 50949"/>
                <a:gd name="adj2" fmla="val 105755"/>
              </a:avLst>
            </a:prstGeom>
            <a:gradFill rotWithShape="0">
              <a:gsLst>
                <a:gs pos="0">
                  <a:srgbClr val="CCFF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00CC00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dirty="0" smtClean="0"/>
                <a:t> </a:t>
              </a:r>
              <a:r>
                <a:rPr lang="ru-RU" sz="3600" dirty="0" smtClean="0"/>
                <a:t>Что?</a:t>
              </a:r>
              <a:endParaRPr lang="ru-RU" sz="3600" dirty="0"/>
            </a:p>
          </p:txBody>
        </p:sp>
        <p:pic>
          <p:nvPicPr>
            <p:cNvPr id="9221" name="Picture 5" descr="E:\KIDSTUFF\COLOR\CHILDREN\BABY_02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04" y="96"/>
              <a:ext cx="469" cy="624"/>
            </a:xfrm>
            <a:prstGeom prst="rect">
              <a:avLst/>
            </a:prstGeom>
            <a:noFill/>
            <a:effectLst>
              <a:outerShdw dist="107763" dir="18900000" algn="ctr" rotWithShape="0">
                <a:srgbClr val="00CC00"/>
              </a:outerShdw>
            </a:effectLst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403225" y="2209800"/>
            <a:ext cx="2743200" cy="2057400"/>
            <a:chOff x="254" y="1392"/>
            <a:chExt cx="1728" cy="1296"/>
          </a:xfrm>
        </p:grpSpPr>
        <p:sp>
          <p:nvSpPr>
            <p:cNvPr id="9223" name="AutoShape 7"/>
            <p:cNvSpPr>
              <a:spLocks noChangeArrowheads="1"/>
            </p:cNvSpPr>
            <p:nvPr/>
          </p:nvSpPr>
          <p:spPr bwMode="auto">
            <a:xfrm>
              <a:off x="254" y="1392"/>
              <a:ext cx="1728" cy="989"/>
            </a:xfrm>
            <a:prstGeom prst="wedgeRectCallout">
              <a:avLst>
                <a:gd name="adj1" fmla="val 63718"/>
                <a:gd name="adj2" fmla="val -5787"/>
              </a:avLst>
            </a:prstGeom>
            <a:gradFill rotWithShape="0">
              <a:gsLst>
                <a:gs pos="0">
                  <a:srgbClr val="CCFF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00CC00"/>
              </a:outerShdw>
            </a:effectLst>
          </p:spPr>
          <p:txBody>
            <a:bodyPr>
              <a:spAutoFit/>
            </a:bodyPr>
            <a:lstStyle/>
            <a:p>
              <a:r>
                <a:rPr lang="ru-RU" sz="2400" dirty="0" smtClean="0"/>
                <a:t>Учебные блоки, диагностические тесты, итоговый контроль</a:t>
              </a:r>
              <a:endParaRPr lang="ru-RU" sz="2400" dirty="0"/>
            </a:p>
          </p:txBody>
        </p:sp>
        <p:pic>
          <p:nvPicPr>
            <p:cNvPr id="9224" name="Picture 8" descr="E:\KIDSTUFF\COLOR\CHILDREN\BABY_05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36" y="1968"/>
              <a:ext cx="303" cy="720"/>
            </a:xfrm>
            <a:prstGeom prst="rect">
              <a:avLst/>
            </a:prstGeom>
            <a:noFill/>
            <a:effectLst>
              <a:outerShdw dist="107763" dir="18900000" algn="ctr" rotWithShape="0">
                <a:srgbClr val="00CC00"/>
              </a:outerShdw>
            </a:effectLst>
          </p:spPr>
        </p:pic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6477000" y="2133601"/>
            <a:ext cx="2309842" cy="4724400"/>
            <a:chOff x="4080" y="1440"/>
            <a:chExt cx="1426" cy="3063"/>
          </a:xfrm>
        </p:grpSpPr>
        <p:sp>
          <p:nvSpPr>
            <p:cNvPr id="9226" name="AutoShape 10"/>
            <p:cNvSpPr>
              <a:spLocks noChangeArrowheads="1"/>
            </p:cNvSpPr>
            <p:nvPr/>
          </p:nvSpPr>
          <p:spPr bwMode="auto">
            <a:xfrm>
              <a:off x="4258" y="1440"/>
              <a:ext cx="1248" cy="3063"/>
            </a:xfrm>
            <a:prstGeom prst="wedgeRectCallout">
              <a:avLst>
                <a:gd name="adj1" fmla="val -70194"/>
                <a:gd name="adj2" fmla="val -8181"/>
              </a:avLst>
            </a:prstGeom>
            <a:gradFill rotWithShape="0">
              <a:gsLst>
                <a:gs pos="0">
                  <a:srgbClr val="CCFF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00CC00"/>
              </a:outerShdw>
            </a:effectLst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ru-RU" sz="1600" dirty="0" smtClean="0"/>
                <a:t> </a:t>
              </a:r>
              <a:r>
                <a:rPr lang="ru-RU" sz="2000" dirty="0" smtClean="0">
                  <a:solidFill>
                    <a:schemeClr val="accent6"/>
                  </a:solidFill>
                </a:rPr>
                <a:t>Деление на группы,  Развитие и коррекция,  Отсутствие отрицательных оценок в   процессе обучения,  взаимопомощь, консультации учителя.  и  продвинутых учеников</a:t>
              </a:r>
            </a:p>
            <a:p>
              <a:pPr algn="r">
                <a:spcBef>
                  <a:spcPct val="50000"/>
                </a:spcBef>
                <a:buFontTx/>
                <a:buChar char="•"/>
              </a:pPr>
              <a:endParaRPr lang="ru-RU" sz="2000" dirty="0">
                <a:solidFill>
                  <a:srgbClr val="CC0000"/>
                </a:solidFill>
              </a:endParaRPr>
            </a:p>
          </p:txBody>
        </p:sp>
        <p:pic>
          <p:nvPicPr>
            <p:cNvPr id="9227" name="Picture 11" descr="E:\KIDSTUFF\COLOR\CHILDREN\BABY_10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80" y="1728"/>
              <a:ext cx="449" cy="576"/>
            </a:xfrm>
            <a:prstGeom prst="rect">
              <a:avLst/>
            </a:prstGeom>
            <a:noFill/>
            <a:effectLst>
              <a:outerShdw dist="107763" dir="18900000" algn="ctr" rotWithShape="0">
                <a:srgbClr val="00CC00"/>
              </a:outerShdw>
            </a:effectLst>
          </p:spPr>
        </p:pic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304800" y="4495802"/>
            <a:ext cx="2514600" cy="1103313"/>
            <a:chOff x="192" y="2832"/>
            <a:chExt cx="1584" cy="695"/>
          </a:xfrm>
        </p:grpSpPr>
        <p:sp>
          <p:nvSpPr>
            <p:cNvPr id="9232" name="AutoShape 16"/>
            <p:cNvSpPr>
              <a:spLocks noChangeArrowheads="1"/>
            </p:cNvSpPr>
            <p:nvPr/>
          </p:nvSpPr>
          <p:spPr bwMode="auto">
            <a:xfrm>
              <a:off x="192" y="3120"/>
              <a:ext cx="1584" cy="407"/>
            </a:xfrm>
            <a:prstGeom prst="wedgeRectCallout">
              <a:avLst>
                <a:gd name="adj1" fmla="val 81565"/>
                <a:gd name="adj2" fmla="val -183065"/>
              </a:avLst>
            </a:prstGeom>
            <a:gradFill rotWithShape="0">
              <a:gsLst>
                <a:gs pos="0">
                  <a:srgbClr val="CCFF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00CC00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600" dirty="0" smtClean="0">
                  <a:solidFill>
                    <a:srgbClr val="FF0000"/>
                  </a:solidFill>
                </a:rPr>
                <a:t>Зачем?</a:t>
              </a:r>
              <a:endParaRPr lang="ru-RU" sz="3600" dirty="0">
                <a:solidFill>
                  <a:srgbClr val="FF0000"/>
                </a:solidFill>
              </a:endParaRPr>
            </a:p>
          </p:txBody>
        </p:sp>
        <p:pic>
          <p:nvPicPr>
            <p:cNvPr id="9233" name="Picture 17" descr="E:\KIDSTUFF\COLOR\CHILDREN\BOY_11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56" y="2832"/>
              <a:ext cx="480" cy="399"/>
            </a:xfrm>
            <a:prstGeom prst="rect">
              <a:avLst/>
            </a:prstGeom>
            <a:noFill/>
            <a:effectLst>
              <a:outerShdw dist="107763" dir="18900000" algn="ctr" rotWithShape="0">
                <a:srgbClr val="00CC00"/>
              </a:outerShdw>
            </a:effectLst>
          </p:spPr>
        </p:pic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2143108" y="3929415"/>
            <a:ext cx="4572032" cy="2928585"/>
            <a:chOff x="1515" y="2043"/>
            <a:chExt cx="3120" cy="2676"/>
          </a:xfrm>
        </p:grpSpPr>
        <p:sp>
          <p:nvSpPr>
            <p:cNvPr id="9235" name="AutoShape 19"/>
            <p:cNvSpPr>
              <a:spLocks noChangeArrowheads="1"/>
            </p:cNvSpPr>
            <p:nvPr/>
          </p:nvSpPr>
          <p:spPr bwMode="auto">
            <a:xfrm>
              <a:off x="1515" y="3172"/>
              <a:ext cx="3120" cy="1547"/>
            </a:xfrm>
            <a:prstGeom prst="wedgeRectCallout">
              <a:avLst>
                <a:gd name="adj1" fmla="val -9254"/>
                <a:gd name="adj2" fmla="val -119583"/>
              </a:avLst>
            </a:prstGeom>
            <a:gradFill rotWithShape="0">
              <a:gsLst>
                <a:gs pos="0">
                  <a:srgbClr val="CCFF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00CC00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dirty="0" smtClean="0"/>
                <a:t> </a:t>
              </a:r>
              <a:r>
                <a:rPr lang="ru-RU" sz="2000" dirty="0" smtClean="0">
                  <a:solidFill>
                    <a:srgbClr val="FF0000"/>
                  </a:solidFill>
                </a:rPr>
                <a:t>Полное усвоение знаний, толерантность,  ситуация успеха, право ученика  быть индивидуальностью</a:t>
              </a:r>
            </a:p>
            <a:p>
              <a:pPr algn="ctr">
                <a:spcBef>
                  <a:spcPct val="50000"/>
                </a:spcBef>
                <a:buFontTx/>
                <a:buChar char="•"/>
              </a:pPr>
              <a:endParaRPr lang="ru-RU" sz="1600" dirty="0"/>
            </a:p>
          </p:txBody>
        </p:sp>
        <p:pic>
          <p:nvPicPr>
            <p:cNvPr id="9236" name="Picture 20" descr="E:\KIDSTUFF\COLOR\CHILDREN\BOY_06.WM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88" y="2043"/>
              <a:ext cx="323" cy="706"/>
            </a:xfrm>
            <a:prstGeom prst="rect">
              <a:avLst/>
            </a:prstGeom>
            <a:noFill/>
            <a:effectLst>
              <a:outerShdw dist="107763" dir="18900000" algn="ctr" rotWithShape="0">
                <a:srgbClr val="00CC00"/>
              </a:outerShdw>
            </a:effectLst>
          </p:spPr>
        </p:pic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457200" y="4343400"/>
            <a:ext cx="1143000" cy="762000"/>
            <a:chOff x="288" y="2736"/>
            <a:chExt cx="720" cy="480"/>
          </a:xfrm>
        </p:grpSpPr>
        <p:pic>
          <p:nvPicPr>
            <p:cNvPr id="9238" name="Picture 22" descr="E:\KIDSTUFF\COLOR\CHILDREN\BOY_43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88" y="2736"/>
              <a:ext cx="336" cy="480"/>
            </a:xfrm>
            <a:prstGeom prst="rect">
              <a:avLst/>
            </a:prstGeom>
            <a:noFill/>
          </p:spPr>
        </p:pic>
        <p:pic>
          <p:nvPicPr>
            <p:cNvPr id="9239" name="Picture 23" descr="E:\KIDSTUFF\COLOR\CHILDREN\BOY_43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0" y="2736"/>
              <a:ext cx="336" cy="480"/>
            </a:xfrm>
            <a:prstGeom prst="rect">
              <a:avLst/>
            </a:prstGeom>
            <a:noFill/>
          </p:spPr>
        </p:pic>
        <p:pic>
          <p:nvPicPr>
            <p:cNvPr id="9240" name="Picture 24" descr="E:\KIDSTUFF\COLOR\CHILDREN\BOY_43.WM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72" y="2736"/>
              <a:ext cx="336" cy="480"/>
            </a:xfrm>
            <a:prstGeom prst="rect">
              <a:avLst/>
            </a:prstGeom>
            <a:noFill/>
          </p:spPr>
        </p:pic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5227638" y="304800"/>
            <a:ext cx="3055937" cy="1487488"/>
            <a:chOff x="3293" y="192"/>
            <a:chExt cx="1925" cy="937"/>
          </a:xfrm>
        </p:grpSpPr>
        <p:sp>
          <p:nvSpPr>
            <p:cNvPr id="9242" name="AutoShape 26"/>
            <p:cNvSpPr>
              <a:spLocks noChangeArrowheads="1"/>
            </p:cNvSpPr>
            <p:nvPr/>
          </p:nvSpPr>
          <p:spPr bwMode="auto">
            <a:xfrm>
              <a:off x="3293" y="722"/>
              <a:ext cx="1925" cy="407"/>
            </a:xfrm>
            <a:prstGeom prst="wedgeRectCallout">
              <a:avLst>
                <a:gd name="adj1" fmla="val -50935"/>
                <a:gd name="adj2" fmla="val 138972"/>
              </a:avLst>
            </a:prstGeom>
            <a:gradFill rotWithShape="0">
              <a:gsLst>
                <a:gs pos="0">
                  <a:srgbClr val="CCFF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rgbClr val="00CC00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600" dirty="0" smtClean="0">
                  <a:solidFill>
                    <a:schemeClr val="accent6"/>
                  </a:solidFill>
                </a:rPr>
                <a:t>Как?</a:t>
              </a:r>
              <a:endParaRPr lang="ru-RU" sz="3600" dirty="0">
                <a:solidFill>
                  <a:schemeClr val="accent6"/>
                </a:solidFill>
              </a:endParaRPr>
            </a:p>
          </p:txBody>
        </p:sp>
        <p:pic>
          <p:nvPicPr>
            <p:cNvPr id="9243" name="Picture 27" descr="E:\CORPBAS\J0079211.WM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64" y="192"/>
              <a:ext cx="720" cy="53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404664"/>
            <a:ext cx="707971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Диагностика  уровня усвоения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187624" y="1340768"/>
          <a:ext cx="684076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8488C4"/>
            </a:gs>
            <a:gs pos="100000">
              <a:srgbClr val="FFFF0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533400" y="287339"/>
            <a:ext cx="7753376" cy="680085"/>
          </a:xfrm>
          <a:prstGeom prst="plaque">
            <a:avLst>
              <a:gd name="adj" fmla="val 16667"/>
            </a:avLst>
          </a:prstGeom>
          <a:gradFill rotWithShape="0">
            <a:gsLst>
              <a:gs pos="0">
                <a:schemeClr val="bg1">
                  <a:gamma/>
                  <a:shade val="7882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8824"/>
                  <a:invGamma/>
                </a:schemeClr>
              </a:gs>
            </a:gsLst>
            <a:lin ang="0" scaled="1"/>
          </a:gradFill>
          <a:ln w="38100">
            <a:solidFill>
              <a:srgbClr val="009ED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Какие цели и задачи я поставила?</a:t>
            </a:r>
            <a:endParaRPr lang="ru-RU" sz="2800" b="1" i="1" dirty="0">
              <a:cs typeface="Times New Roman" pitchFamily="18" charset="0"/>
            </a:endParaRP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395536" y="1124745"/>
            <a:ext cx="8064896" cy="5324535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78824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8824"/>
                  <a:invGamma/>
                </a:schemeClr>
              </a:gs>
            </a:gsLst>
            <a:lin ang="0" scaled="1"/>
          </a:gradFill>
          <a:ln w="38100">
            <a:solidFill>
              <a:srgbClr val="009ED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ru-RU" b="1" i="1" dirty="0" smtClean="0"/>
              <a:t>Формировать  устойчивый интерес  к изучению через</a:t>
            </a:r>
            <a:endParaRPr lang="ru-RU" b="1" dirty="0" smtClean="0">
              <a:solidFill>
                <a:srgbClr val="FF0000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/>
              <a:t>совершенствование  формы организации учебной деятельности;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/>
              <a:t>использование    технологии полного усвоения,  ИКТ, технических средств и наглядности;</a:t>
            </a:r>
          </a:p>
          <a:p>
            <a:pPr lvl="0">
              <a:buFont typeface="Wingdings" pitchFamily="2" charset="2"/>
              <a:buChar char="Ø"/>
            </a:pPr>
            <a:r>
              <a:rPr lang="ru-RU" b="1" i="1" dirty="0" smtClean="0"/>
              <a:t>Раскрыть  творческий, интеллектуальный, нравственный потенциал каждого ученика через:</a:t>
            </a:r>
            <a:endParaRPr lang="ru-RU" b="1" dirty="0" smtClean="0"/>
          </a:p>
          <a:p>
            <a:pPr lvl="0">
              <a:buFont typeface="Wingdings" pitchFamily="2" charset="2"/>
              <a:buChar char="§"/>
            </a:pPr>
            <a:r>
              <a:rPr lang="ru-RU" sz="2000" dirty="0" smtClean="0"/>
              <a:t>формирование  умения работать с  учебником;</a:t>
            </a:r>
          </a:p>
          <a:p>
            <a:pPr lvl="0"/>
            <a:r>
              <a:rPr lang="ru-RU" sz="2000" dirty="0" smtClean="0"/>
              <a:t>развитие  исследовательской  компетенции.</a:t>
            </a:r>
          </a:p>
          <a:p>
            <a:pPr lvl="0"/>
            <a:r>
              <a:rPr lang="ru-RU" b="1" i="1" dirty="0" smtClean="0"/>
              <a:t>Развивать  коммуникативную компетентность через:</a:t>
            </a:r>
            <a:endParaRPr lang="ru-RU" b="1" dirty="0" smtClean="0"/>
          </a:p>
          <a:p>
            <a:pPr lvl="0">
              <a:buFont typeface="Wingdings" pitchFamily="2" charset="2"/>
              <a:buChar char="§"/>
            </a:pPr>
            <a:r>
              <a:rPr lang="ru-RU" sz="2000" dirty="0" smtClean="0"/>
              <a:t>проведение нестандартных уроков;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/>
              <a:t>использование диалога,  </a:t>
            </a:r>
            <a:r>
              <a:rPr lang="ru-RU" sz="2000" dirty="0" err="1" smtClean="0"/>
              <a:t>полилога</a:t>
            </a:r>
            <a:r>
              <a:rPr lang="ru-RU" sz="2000" dirty="0" smtClean="0"/>
              <a:t>;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/>
              <a:t>обучение  культуре  речи и общению  на уроке </a:t>
            </a:r>
          </a:p>
          <a:p>
            <a:pPr lvl="0">
              <a:buFont typeface="Wingdings" pitchFamily="2" charset="2"/>
              <a:buChar char="§"/>
            </a:pPr>
            <a:r>
              <a:rPr lang="ru-RU" sz="2000" dirty="0" smtClean="0"/>
              <a:t>организацию группового, в парах, индивидуального  общения на уроке;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/>
              <a:t>  рефлексию;</a:t>
            </a:r>
            <a:endParaRPr lang="ru-RU" sz="2000" b="1" dirty="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lvl="0" algn="just">
              <a:buFontTx/>
              <a:buChar char="•"/>
            </a:pPr>
            <a:endParaRPr lang="ru-RU" b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 autoUpdateAnimBg="0"/>
      <p:bldP spid="4112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6AB94"/>
            </a:gs>
            <a:gs pos="17000">
              <a:srgbClr val="D4DEFF"/>
            </a:gs>
            <a:gs pos="47000">
              <a:srgbClr val="D4DEFF"/>
            </a:gs>
            <a:gs pos="100000">
              <a:srgbClr val="8488C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09600" y="31242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285984" y="785794"/>
            <a:ext cx="400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</a:rPr>
              <a:t>ШАГИ ТПУ</a:t>
            </a:r>
            <a:endParaRPr lang="ru-RU" sz="4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3" name="Group 8"/>
          <p:cNvGrpSpPr>
            <a:grpSpLocks/>
          </p:cNvGrpSpPr>
          <p:nvPr/>
        </p:nvGrpSpPr>
        <p:grpSpPr bwMode="auto">
          <a:xfrm flipH="1">
            <a:off x="0" y="1981200"/>
            <a:ext cx="9144000" cy="4876800"/>
            <a:chOff x="2217" y="2214"/>
            <a:chExt cx="3050" cy="1549"/>
          </a:xfrm>
        </p:grpSpPr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2814" y="2768"/>
              <a:ext cx="818" cy="235"/>
            </a:xfrm>
            <a:custGeom>
              <a:avLst/>
              <a:gdLst/>
              <a:ahLst/>
              <a:cxnLst>
                <a:cxn ang="0">
                  <a:pos x="0" y="469"/>
                </a:cxn>
                <a:cxn ang="0">
                  <a:pos x="808" y="469"/>
                </a:cxn>
                <a:cxn ang="0">
                  <a:pos x="1634" y="11"/>
                </a:cxn>
                <a:cxn ang="0">
                  <a:pos x="864" y="0"/>
                </a:cxn>
                <a:cxn ang="0">
                  <a:pos x="0" y="469"/>
                </a:cxn>
              </a:cxnLst>
              <a:rect l="0" t="0" r="r" b="b"/>
              <a:pathLst>
                <a:path w="1634" h="469">
                  <a:moveTo>
                    <a:pt x="0" y="469"/>
                  </a:moveTo>
                  <a:lnTo>
                    <a:pt x="808" y="469"/>
                  </a:lnTo>
                  <a:lnTo>
                    <a:pt x="1634" y="11"/>
                  </a:lnTo>
                  <a:lnTo>
                    <a:pt x="864" y="0"/>
                  </a:lnTo>
                  <a:lnTo>
                    <a:pt x="0" y="469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3790" y="3083"/>
              <a:ext cx="761" cy="241"/>
            </a:xfrm>
            <a:custGeom>
              <a:avLst/>
              <a:gdLst/>
              <a:ahLst/>
              <a:cxnLst>
                <a:cxn ang="0">
                  <a:pos x="0" y="482"/>
                </a:cxn>
                <a:cxn ang="0">
                  <a:pos x="789" y="482"/>
                </a:cxn>
                <a:cxn ang="0">
                  <a:pos x="1522" y="19"/>
                </a:cxn>
                <a:cxn ang="0">
                  <a:pos x="746" y="0"/>
                </a:cxn>
                <a:cxn ang="0">
                  <a:pos x="0" y="482"/>
                </a:cxn>
              </a:cxnLst>
              <a:rect l="0" t="0" r="r" b="b"/>
              <a:pathLst>
                <a:path w="1522" h="482">
                  <a:moveTo>
                    <a:pt x="0" y="482"/>
                  </a:moveTo>
                  <a:lnTo>
                    <a:pt x="789" y="482"/>
                  </a:lnTo>
                  <a:lnTo>
                    <a:pt x="1522" y="19"/>
                  </a:lnTo>
                  <a:lnTo>
                    <a:pt x="746" y="0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8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" name="Group 11"/>
            <p:cNvGrpSpPr>
              <a:grpSpLocks/>
            </p:cNvGrpSpPr>
            <p:nvPr/>
          </p:nvGrpSpPr>
          <p:grpSpPr bwMode="auto">
            <a:xfrm>
              <a:off x="2217" y="2214"/>
              <a:ext cx="3050" cy="1549"/>
              <a:chOff x="2217" y="2214"/>
              <a:chExt cx="3050" cy="1549"/>
            </a:xfrm>
          </p:grpSpPr>
          <p:sp>
            <p:nvSpPr>
              <p:cNvPr id="17" name="Freeform 12"/>
              <p:cNvSpPr>
                <a:spLocks/>
              </p:cNvSpPr>
              <p:nvPr/>
            </p:nvSpPr>
            <p:spPr bwMode="auto">
              <a:xfrm>
                <a:off x="2296" y="2218"/>
                <a:ext cx="829" cy="68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90" y="0"/>
                  </a:cxn>
                  <a:cxn ang="0">
                    <a:pos x="1659" y="1067"/>
                  </a:cxn>
                  <a:cxn ang="0">
                    <a:pos x="1106" y="1364"/>
                  </a:cxn>
                  <a:cxn ang="0">
                    <a:pos x="0" y="0"/>
                  </a:cxn>
                </a:cxnLst>
                <a:rect l="0" t="0" r="r" b="b"/>
                <a:pathLst>
                  <a:path w="1659" h="1364">
                    <a:moveTo>
                      <a:pt x="0" y="0"/>
                    </a:moveTo>
                    <a:lnTo>
                      <a:pt x="790" y="0"/>
                    </a:lnTo>
                    <a:lnTo>
                      <a:pt x="1659" y="1067"/>
                    </a:lnTo>
                    <a:lnTo>
                      <a:pt x="1106" y="13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Freeform 13"/>
              <p:cNvSpPr>
                <a:spLocks/>
              </p:cNvSpPr>
              <p:nvPr/>
            </p:nvSpPr>
            <p:spPr bwMode="auto">
              <a:xfrm>
                <a:off x="4185" y="2954"/>
                <a:ext cx="1082" cy="7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95" y="0"/>
                  </a:cxn>
                  <a:cxn ang="0">
                    <a:pos x="2163" y="1493"/>
                  </a:cxn>
                  <a:cxn ang="0">
                    <a:pos x="1367" y="1493"/>
                  </a:cxn>
                  <a:cxn ang="0">
                    <a:pos x="0" y="0"/>
                  </a:cxn>
                </a:cxnLst>
                <a:rect l="0" t="0" r="r" b="b"/>
                <a:pathLst>
                  <a:path w="2163" h="1493">
                    <a:moveTo>
                      <a:pt x="0" y="0"/>
                    </a:moveTo>
                    <a:lnTo>
                      <a:pt x="795" y="0"/>
                    </a:lnTo>
                    <a:lnTo>
                      <a:pt x="2163" y="1493"/>
                    </a:lnTo>
                    <a:lnTo>
                      <a:pt x="1367" y="14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" name="Freeform 14"/>
              <p:cNvSpPr>
                <a:spLocks/>
              </p:cNvSpPr>
              <p:nvPr/>
            </p:nvSpPr>
            <p:spPr bwMode="auto">
              <a:xfrm>
                <a:off x="3261" y="2658"/>
                <a:ext cx="800" cy="5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95" y="0"/>
                  </a:cxn>
                  <a:cxn ang="0">
                    <a:pos x="1601" y="813"/>
                  </a:cxn>
                  <a:cxn ang="0">
                    <a:pos x="1073" y="1085"/>
                  </a:cxn>
                  <a:cxn ang="0">
                    <a:pos x="0" y="0"/>
                  </a:cxn>
                </a:cxnLst>
                <a:rect l="0" t="0" r="r" b="b"/>
                <a:pathLst>
                  <a:path w="1601" h="1085">
                    <a:moveTo>
                      <a:pt x="0" y="0"/>
                    </a:moveTo>
                    <a:lnTo>
                      <a:pt x="795" y="0"/>
                    </a:lnTo>
                    <a:lnTo>
                      <a:pt x="1601" y="813"/>
                    </a:lnTo>
                    <a:lnTo>
                      <a:pt x="1073" y="10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" name="Freeform 15"/>
              <p:cNvSpPr>
                <a:spLocks/>
              </p:cNvSpPr>
              <p:nvPr/>
            </p:nvSpPr>
            <p:spPr bwMode="auto">
              <a:xfrm>
                <a:off x="2217" y="2214"/>
                <a:ext cx="2653" cy="1549"/>
              </a:xfrm>
              <a:custGeom>
                <a:avLst/>
                <a:gdLst/>
                <a:ahLst/>
                <a:cxnLst>
                  <a:cxn ang="0">
                    <a:pos x="0" y="136"/>
                  </a:cxn>
                  <a:cxn ang="0">
                    <a:pos x="1193" y="1579"/>
                  </a:cxn>
                  <a:cxn ang="0">
                    <a:pos x="2063" y="1123"/>
                  </a:cxn>
                  <a:cxn ang="0">
                    <a:pos x="3144" y="2221"/>
                  </a:cxn>
                  <a:cxn ang="0">
                    <a:pos x="3889" y="1740"/>
                  </a:cxn>
                  <a:cxn ang="0">
                    <a:pos x="5169" y="3098"/>
                  </a:cxn>
                  <a:cxn ang="0">
                    <a:pos x="5306" y="2974"/>
                  </a:cxn>
                  <a:cxn ang="0">
                    <a:pos x="3940" y="1481"/>
                  </a:cxn>
                  <a:cxn ang="0">
                    <a:pos x="3156" y="1963"/>
                  </a:cxn>
                  <a:cxn ang="0">
                    <a:pos x="2088" y="888"/>
                  </a:cxn>
                  <a:cxn ang="0">
                    <a:pos x="1230" y="1332"/>
                  </a:cxn>
                  <a:cxn ang="0">
                    <a:pos x="150" y="0"/>
                  </a:cxn>
                  <a:cxn ang="0">
                    <a:pos x="0" y="136"/>
                  </a:cxn>
                </a:cxnLst>
                <a:rect l="0" t="0" r="r" b="b"/>
                <a:pathLst>
                  <a:path w="5306" h="3098">
                    <a:moveTo>
                      <a:pt x="0" y="136"/>
                    </a:moveTo>
                    <a:lnTo>
                      <a:pt x="1193" y="1579"/>
                    </a:lnTo>
                    <a:lnTo>
                      <a:pt x="2063" y="1123"/>
                    </a:lnTo>
                    <a:lnTo>
                      <a:pt x="3144" y="2221"/>
                    </a:lnTo>
                    <a:lnTo>
                      <a:pt x="3889" y="1740"/>
                    </a:lnTo>
                    <a:lnTo>
                      <a:pt x="5169" y="3098"/>
                    </a:lnTo>
                    <a:lnTo>
                      <a:pt x="5306" y="2974"/>
                    </a:lnTo>
                    <a:lnTo>
                      <a:pt x="3940" y="1481"/>
                    </a:lnTo>
                    <a:lnTo>
                      <a:pt x="3156" y="1963"/>
                    </a:lnTo>
                    <a:lnTo>
                      <a:pt x="2088" y="888"/>
                    </a:lnTo>
                    <a:lnTo>
                      <a:pt x="1230" y="1332"/>
                    </a:lnTo>
                    <a:lnTo>
                      <a:pt x="150" y="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16"/>
              <p:cNvSpPr>
                <a:spLocks/>
              </p:cNvSpPr>
              <p:nvPr/>
            </p:nvSpPr>
            <p:spPr bwMode="auto">
              <a:xfrm>
                <a:off x="4804" y="3699"/>
                <a:ext cx="463" cy="64"/>
              </a:xfrm>
              <a:custGeom>
                <a:avLst/>
                <a:gdLst/>
                <a:ahLst/>
                <a:cxnLst>
                  <a:cxn ang="0">
                    <a:pos x="133" y="0"/>
                  </a:cxn>
                  <a:cxn ang="0">
                    <a:pos x="927" y="0"/>
                  </a:cxn>
                  <a:cxn ang="0">
                    <a:pos x="791" y="128"/>
                  </a:cxn>
                  <a:cxn ang="0">
                    <a:pos x="0" y="128"/>
                  </a:cxn>
                  <a:cxn ang="0">
                    <a:pos x="133" y="0"/>
                  </a:cxn>
                </a:cxnLst>
                <a:rect l="0" t="0" r="r" b="b"/>
                <a:pathLst>
                  <a:path w="927" h="128">
                    <a:moveTo>
                      <a:pt x="133" y="0"/>
                    </a:moveTo>
                    <a:lnTo>
                      <a:pt x="927" y="0"/>
                    </a:lnTo>
                    <a:lnTo>
                      <a:pt x="791" y="128"/>
                    </a:lnTo>
                    <a:lnTo>
                      <a:pt x="0" y="128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5929330"/>
            <a:ext cx="2143108" cy="707886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9000">
                <a:srgbClr val="FEE7F2"/>
              </a:gs>
              <a:gs pos="18000">
                <a:srgbClr val="FAC77D"/>
              </a:gs>
              <a:gs pos="30500">
                <a:srgbClr val="FBA97D"/>
              </a:gs>
              <a:gs pos="41001">
                <a:srgbClr val="FBD49C"/>
              </a:gs>
              <a:gs pos="50000">
                <a:srgbClr val="FEE7F2"/>
              </a:gs>
              <a:gs pos="59000">
                <a:srgbClr val="FBD49C"/>
              </a:gs>
              <a:gs pos="69500">
                <a:srgbClr val="FBA97D"/>
              </a:gs>
              <a:gs pos="82000">
                <a:srgbClr val="FAC77D"/>
              </a:gs>
              <a:gs pos="91001">
                <a:srgbClr val="FEE7F2"/>
              </a:gs>
              <a:gs pos="100000">
                <a:srgbClr val="FBEAC7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00CC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/>
              <a:t> 1. Ориентация учащихся</a:t>
            </a:r>
            <a:endParaRPr lang="ru-RU" sz="20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2500298" y="5534561"/>
            <a:ext cx="3143272" cy="707886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9000">
                <a:srgbClr val="FEE7F2"/>
              </a:gs>
              <a:gs pos="18000">
                <a:srgbClr val="FAC77D"/>
              </a:gs>
              <a:gs pos="30500">
                <a:srgbClr val="FBA97D"/>
              </a:gs>
              <a:gs pos="41001">
                <a:srgbClr val="FBD49C"/>
              </a:gs>
              <a:gs pos="50000">
                <a:srgbClr val="FEE7F2"/>
              </a:gs>
              <a:gs pos="59000">
                <a:srgbClr val="FBD49C"/>
              </a:gs>
              <a:gs pos="69500">
                <a:srgbClr val="FBA97D"/>
              </a:gs>
              <a:gs pos="82000">
                <a:srgbClr val="FAC77D"/>
              </a:gs>
              <a:gs pos="91001">
                <a:srgbClr val="FEE7F2"/>
              </a:gs>
              <a:gs pos="100000">
                <a:srgbClr val="FBEAC7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00CC"/>
            </a:outerShdw>
          </a:effectLst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ru-RU" sz="2000" b="1" dirty="0" smtClean="0">
                <a:solidFill>
                  <a:srgbClr val="000000"/>
                </a:solidFill>
                <a:cs typeface="Times New Roman" pitchFamily="18" charset="0"/>
              </a:rPr>
              <a:t>2. </a:t>
            </a:r>
            <a:r>
              <a:rPr lang="ru-RU" sz="2000" b="1" dirty="0" smtClean="0"/>
              <a:t>Учебный процесс разбивается на блоки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5214942" y="4643446"/>
            <a:ext cx="2857520" cy="1138773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9000">
                <a:srgbClr val="FEE7F2"/>
              </a:gs>
              <a:gs pos="18000">
                <a:srgbClr val="FAC77D"/>
              </a:gs>
              <a:gs pos="30500">
                <a:srgbClr val="FBA97D"/>
              </a:gs>
              <a:gs pos="41001">
                <a:srgbClr val="FBD49C"/>
              </a:gs>
              <a:gs pos="50000">
                <a:srgbClr val="FEE7F2"/>
              </a:gs>
              <a:gs pos="59000">
                <a:srgbClr val="FBD49C"/>
              </a:gs>
              <a:gs pos="69500">
                <a:srgbClr val="FBA97D"/>
              </a:gs>
              <a:gs pos="82000">
                <a:srgbClr val="FAC77D"/>
              </a:gs>
              <a:gs pos="91001">
                <a:srgbClr val="FEE7F2"/>
              </a:gs>
              <a:gs pos="100000">
                <a:srgbClr val="FBEAC7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00CC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/>
              <a:t> </a:t>
            </a:r>
            <a:r>
              <a:rPr lang="ru-RU" sz="1800" b="1" dirty="0" smtClean="0"/>
              <a:t>3 Изложение нового материала </a:t>
            </a:r>
          </a:p>
          <a:p>
            <a:pPr>
              <a:spcBef>
                <a:spcPct val="50000"/>
              </a:spcBef>
            </a:pPr>
            <a:endParaRPr lang="ru-RU" sz="20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6858016" y="2714620"/>
            <a:ext cx="2428924" cy="707886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9000">
                <a:srgbClr val="FEE7F2"/>
              </a:gs>
              <a:gs pos="18000">
                <a:srgbClr val="FAC77D"/>
              </a:gs>
              <a:gs pos="30500">
                <a:srgbClr val="FBA97D"/>
              </a:gs>
              <a:gs pos="41001">
                <a:srgbClr val="FBD49C"/>
              </a:gs>
              <a:gs pos="50000">
                <a:srgbClr val="FEE7F2"/>
              </a:gs>
              <a:gs pos="59000">
                <a:srgbClr val="FBD49C"/>
              </a:gs>
              <a:gs pos="69500">
                <a:srgbClr val="FBA97D"/>
              </a:gs>
              <a:gs pos="82000">
                <a:srgbClr val="FAC77D"/>
              </a:gs>
              <a:gs pos="91001">
                <a:srgbClr val="FEE7F2"/>
              </a:gs>
              <a:gs pos="100000">
                <a:srgbClr val="FBEAC7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9900CC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 smtClean="0"/>
              <a:t> 4. Диагностика и коррекция</a:t>
            </a:r>
            <a:endParaRPr lang="ru-RU" sz="20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graphicFrame>
        <p:nvGraphicFramePr>
          <p:cNvPr id="10241" name="Object 2"/>
          <p:cNvGraphicFramePr>
            <a:graphicFrameLocks noChangeAspect="1"/>
          </p:cNvGraphicFramePr>
          <p:nvPr/>
        </p:nvGraphicFramePr>
        <p:xfrm>
          <a:off x="6157913" y="0"/>
          <a:ext cx="2986087" cy="2260600"/>
        </p:xfrm>
        <a:graphic>
          <a:graphicData uri="http://schemas.openxmlformats.org/presentationml/2006/ole">
            <p:oleObj spid="_x0000_s10241" name="Точечный рисунок" r:id="rId3" imgW="4819048" imgH="3648584" progId="PBrush">
              <p:embed/>
            </p:oleObj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 autoUpdateAnimBg="0"/>
      <p:bldP spid="23" grpId="0" animBg="1" autoUpdateAnimBg="0"/>
      <p:bldP spid="24" grpId="0" animBg="1" autoUpdateAnimBg="0"/>
      <p:bldP spid="25" grpId="0" animBg="1" autoUpdateAnimBg="0"/>
    </p:bldLst>
  </p:timing>
</p:sld>
</file>

<file path=ppt/theme/theme1.xml><?xml version="1.0" encoding="utf-8"?>
<a:theme xmlns:a="http://schemas.openxmlformats.org/drawingml/2006/main" name="4. Подготовка учителя к проведению эксперимента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4. Подготовка учителя к проведению эксперимента</Template>
  <TotalTime>452</TotalTime>
  <Words>1235</Words>
  <Application>Microsoft Office PowerPoint</Application>
  <PresentationFormat>Экран (4:3)</PresentationFormat>
  <Paragraphs>295</Paragraphs>
  <Slides>30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4. Подготовка учителя к проведению эксперимента</vt:lpstr>
      <vt:lpstr>Точечный рисунок</vt:lpstr>
      <vt:lpstr>Слайд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Полготовка учителя к эксперименту</dc:subject>
  <dc:creator>Калькуляма</dc:creator>
  <cp:lastModifiedBy>1</cp:lastModifiedBy>
  <cp:revision>55</cp:revision>
  <dcterms:created xsi:type="dcterms:W3CDTF">2011-03-19T14:59:12Z</dcterms:created>
  <dcterms:modified xsi:type="dcterms:W3CDTF">2016-01-03T07:24:06Z</dcterms:modified>
</cp:coreProperties>
</file>